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75" r:id="rId7"/>
    <p:sldId id="276" r:id="rId8"/>
    <p:sldId id="274" r:id="rId9"/>
    <p:sldId id="262" r:id="rId10"/>
    <p:sldId id="261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FA"/>
    <a:srgbClr val="2D9A9D"/>
    <a:srgbClr val="29E8B2"/>
    <a:srgbClr val="2F4474"/>
    <a:srgbClr val="3C3C3C"/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61749-E9B1-4585-88E5-B9C430F5F061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F41A-C020-453A-81B0-02CB52AC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64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4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64D3-0846-4073-922B-B0F50E5B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7A64-B267-44F8-87F3-FD64B8C7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18CF-12B5-472C-90E5-A6AFE613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7E45-F3EF-4386-951E-3AB23F48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74F0-EF28-4777-9B90-544EFB58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C5F-5139-4EF7-9E0C-2B774AE5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AD72-D6A4-4EC7-BFE9-137A05AF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C494-6CC8-449C-BE26-399359E8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41B5-1E10-4306-B262-F3F3FC68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250E-24A2-442F-A8DD-55BB04E3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B4B5-0CA0-409E-B657-094F40B8C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E68A-AA4B-4557-81ED-272E2683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2749-E90F-4831-978A-DD0A3DA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9076-5977-4F85-8479-2E04E11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E4FB-FA58-4655-B0E2-DA817C29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800" cy="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457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B12E-357A-48D6-BD7F-4D3EDFD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2D4D-B6E4-4A3C-9A53-A1EAF8FD2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6ABE-FA27-4770-BE0E-F6ED9D4E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C494-8BB5-44A2-A50B-4B114D6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F776-E4E9-4F78-B178-98A24EB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D86D-4645-4A4B-8694-0B2E77F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64BB-B254-4D55-8AAA-9A6A89D34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AEAC-9F35-4C19-8647-1B4FE467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1136-A931-4C05-9E56-79D3D872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2E4F-5916-4B2D-BEB2-9762B5CF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A5B1-FDCE-4BD2-801F-587DF550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F1DF-B5C3-44EC-8C79-435CC5ED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7E42D-0E7D-410C-B360-091E4E0C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C541-EDDD-4B12-B98A-64010CF8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ABAA-0EB0-4946-8925-8FF470A9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E24E-FDB4-4DFF-B467-2123C7B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4C3A-3FD4-4D68-A978-9A493396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AD54D-5E74-445B-B5E6-7BA9C65C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690D-BC3B-4360-A9F2-1427D634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C0E74-B469-4697-8797-C8F7ABFD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7C76-3019-48B8-9B80-02649DA8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05DB-32E8-4FDE-B73E-FE8006D8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95AAD-9996-4EFE-87C9-1E9493BC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E6DE8-25C7-49C4-B204-61040E9D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D1FE-6570-41A1-961F-C80E94AC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866EE-8C74-41F4-8DEF-D06E6E3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82418-1A9B-4F60-943E-C8B42A3A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5F6F6-9AEA-4FE6-AF5E-CD79C8E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6A695-9817-4DA5-B53A-C537D6DA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BD47E-6E3D-4428-9335-117E94F9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10E07-11BB-4E29-AEC1-77A661FC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4A0-7298-428A-9938-6F70D355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375B-3C67-4E80-A836-CFA6885C6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AFDA8-CE71-4663-AF8C-0F44DDAC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6236-65D5-423A-BAAC-E3457959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9CD5-98B3-4F32-B130-F3C46219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6819-CAD5-496C-A418-3D274817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766-3674-4651-B49C-971A0C1F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0B80-8FA2-4F49-92D2-7BFC7F6F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0E19-73E0-4A0D-9566-BC1FD3A4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E7C4-285A-427F-A307-288C926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701A-49FB-4DA9-9CF3-D6768E1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752D-BB83-4227-A754-BCC62BB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82180-B7C8-48CD-BC27-A20C75AA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A9ED-F4DD-45DF-9933-7151687C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7187-D205-4D58-9633-94CDD183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CD5F-7DAF-4FE9-8EAD-690011DE767E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17BD-3C0E-4A32-A304-B7534A4F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A862-0488-48BC-A3E4-0EBED4098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3DD5-A09C-4AA7-A60C-8625D311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 glasses - Free electronics icons">
            <a:extLst>
              <a:ext uri="{FF2B5EF4-FFF2-40B4-BE49-F238E27FC236}">
                <a16:creationId xmlns:a16="http://schemas.microsoft.com/office/drawing/2014/main" id="{19DCE44B-0D92-4342-9104-4EE652E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6372520" y="1977450"/>
            <a:ext cx="55178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748D0-5798-4968-A0A9-EA7813DE7094}"/>
              </a:ext>
            </a:extLst>
          </p:cNvPr>
          <p:cNvSpPr txBox="1"/>
          <p:nvPr/>
        </p:nvSpPr>
        <p:spPr>
          <a:xfrm>
            <a:off x="6815579" y="3228945"/>
            <a:ext cx="426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Smart Glasses, made for the future</a:t>
            </a:r>
          </a:p>
        </p:txBody>
      </p:sp>
      <p:cxnSp>
        <p:nvCxnSpPr>
          <p:cNvPr id="8" name="Google Shape;298;p26">
            <a:extLst>
              <a:ext uri="{FF2B5EF4-FFF2-40B4-BE49-F238E27FC236}">
                <a16:creationId xmlns:a16="http://schemas.microsoft.com/office/drawing/2014/main" id="{97F5BC39-8B00-4B0F-A7F8-97AE85C21EDA}"/>
              </a:ext>
            </a:extLst>
          </p:cNvPr>
          <p:cNvCxnSpPr>
            <a:cxnSpLocks/>
          </p:cNvCxnSpPr>
          <p:nvPr/>
        </p:nvCxnSpPr>
        <p:spPr>
          <a:xfrm>
            <a:off x="6598763" y="3041493"/>
            <a:ext cx="5593237" cy="15923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55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COST BREAKDOWN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4CC15-E272-4686-B716-C197505FA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28788"/>
              </p:ext>
            </p:extLst>
          </p:nvPr>
        </p:nvGraphicFramePr>
        <p:xfrm>
          <a:off x="2032000" y="1874520"/>
          <a:ext cx="8128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23531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3768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gency FB" panose="020B0503020202020204" pitchFamily="34" charset="0"/>
                        </a:rPr>
                        <a:t>Transparent OLED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gency FB" panose="020B0503020202020204" pitchFamily="34" charset="0"/>
                        </a:rPr>
                        <a:t>Rs. 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9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4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Agency FB" panose="020B0503020202020204" pitchFamily="34" charset="0"/>
                        </a:rPr>
                        <a:t>Raspberry PI</a:t>
                      </a:r>
                      <a:endParaRPr lang="en-US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2900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Camera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7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In/out audio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5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GPS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Rs.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458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B17A3D-C7DC-4914-92BA-2FBB9D734FAE}"/>
              </a:ext>
            </a:extLst>
          </p:cNvPr>
          <p:cNvSpPr txBox="1"/>
          <p:nvPr/>
        </p:nvSpPr>
        <p:spPr>
          <a:xfrm>
            <a:off x="6096000" y="5092323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Rs. 6200</a:t>
            </a:r>
          </a:p>
        </p:txBody>
      </p:sp>
    </p:spTree>
    <p:extLst>
      <p:ext uri="{BB962C8B-B14F-4D97-AF65-F5344CB8AC3E}">
        <p14:creationId xmlns:p14="http://schemas.microsoft.com/office/powerpoint/2010/main" val="28100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0" y="238760"/>
            <a:ext cx="121920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Future plans of </a:t>
            </a:r>
            <a:r>
              <a:rPr lang="en-US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 team</a:t>
            </a:r>
            <a:endParaRPr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1007" name="Google Shape;1007;p37"/>
          <p:cNvSpPr/>
          <p:nvPr/>
        </p:nvSpPr>
        <p:spPr>
          <a:xfrm>
            <a:off x="3714381" y="2402432"/>
            <a:ext cx="173183" cy="17316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08" name="Google Shape;1008;p37"/>
          <p:cNvSpPr/>
          <p:nvPr/>
        </p:nvSpPr>
        <p:spPr>
          <a:xfrm>
            <a:off x="3752136" y="2440167"/>
            <a:ext cx="97691" cy="97691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29E8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09" name="Google Shape;1009;p37"/>
          <p:cNvSpPr/>
          <p:nvPr/>
        </p:nvSpPr>
        <p:spPr>
          <a:xfrm>
            <a:off x="3800961" y="2562270"/>
            <a:ext cx="21" cy="823623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17" name="Google Shape;1017;p37"/>
          <p:cNvSpPr/>
          <p:nvPr/>
        </p:nvSpPr>
        <p:spPr>
          <a:xfrm>
            <a:off x="6478299" y="2402432"/>
            <a:ext cx="174289" cy="17316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0" name="Google Shape;1020;p37"/>
          <p:cNvSpPr/>
          <p:nvPr/>
        </p:nvSpPr>
        <p:spPr>
          <a:xfrm>
            <a:off x="6565986" y="2488991"/>
            <a:ext cx="21" cy="920228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1" name="Google Shape;1021;p37"/>
          <p:cNvSpPr/>
          <p:nvPr/>
        </p:nvSpPr>
        <p:spPr>
          <a:xfrm>
            <a:off x="6517141" y="2440167"/>
            <a:ext cx="96605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29E8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5096350" y="4983164"/>
            <a:ext cx="173183" cy="174289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2D9A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5182930" y="4066299"/>
            <a:ext cx="21" cy="1003467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2D9A9D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sp>
        <p:nvSpPr>
          <p:cNvPr id="1028" name="Google Shape;1028;p37"/>
          <p:cNvSpPr/>
          <p:nvPr/>
        </p:nvSpPr>
        <p:spPr>
          <a:xfrm>
            <a:off x="5135193" y="5022027"/>
            <a:ext cx="96605" cy="96584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>
              <a:latin typeface="Agency FB" panose="020B05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2470E-B8D7-4BAC-B721-848BA34BEB1E}"/>
              </a:ext>
            </a:extLst>
          </p:cNvPr>
          <p:cNvGrpSpPr/>
          <p:nvPr/>
        </p:nvGrpSpPr>
        <p:grpSpPr>
          <a:xfrm>
            <a:off x="7860246" y="3948645"/>
            <a:ext cx="174311" cy="1208808"/>
            <a:chOff x="8091203" y="4215713"/>
            <a:chExt cx="174311" cy="1208808"/>
          </a:xfrm>
        </p:grpSpPr>
        <p:sp>
          <p:nvSpPr>
            <p:cNvPr id="1031" name="Google Shape;1031;p37"/>
            <p:cNvSpPr/>
            <p:nvPr/>
          </p:nvSpPr>
          <p:spPr>
            <a:xfrm>
              <a:off x="8091203" y="5250232"/>
              <a:ext cx="174311" cy="174289"/>
            </a:xfrm>
            <a:custGeom>
              <a:avLst/>
              <a:gdLst/>
              <a:ahLst/>
              <a:cxnLst/>
              <a:rect l="l" t="t" r="r" b="b"/>
              <a:pathLst>
                <a:path w="8190" h="8189" extrusionOk="0">
                  <a:moveTo>
                    <a:pt x="4121" y="1"/>
                  </a:moveTo>
                  <a:cubicBezTo>
                    <a:pt x="1826" y="1"/>
                    <a:pt x="1" y="1826"/>
                    <a:pt x="1" y="4069"/>
                  </a:cubicBezTo>
                  <a:cubicBezTo>
                    <a:pt x="1" y="6363"/>
                    <a:pt x="1826" y="8189"/>
                    <a:pt x="4121" y="8189"/>
                  </a:cubicBezTo>
                  <a:cubicBezTo>
                    <a:pt x="6364" y="8189"/>
                    <a:pt x="8189" y="6363"/>
                    <a:pt x="8189" y="4069"/>
                  </a:cubicBezTo>
                  <a:cubicBezTo>
                    <a:pt x="8189" y="1826"/>
                    <a:pt x="6364" y="1"/>
                    <a:pt x="4121" y="1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178912" y="4215713"/>
              <a:ext cx="21" cy="1121121"/>
            </a:xfrm>
            <a:custGeom>
              <a:avLst/>
              <a:gdLst/>
              <a:ahLst/>
              <a:cxnLst/>
              <a:rect l="l" t="t" r="r" b="b"/>
              <a:pathLst>
                <a:path w="1" h="52676" fill="none" extrusionOk="0">
                  <a:moveTo>
                    <a:pt x="0" y="52676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4775" cap="rnd" cmpd="sng">
              <a:solidFill>
                <a:srgbClr val="2D9A9D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130067" y="5287967"/>
              <a:ext cx="96584" cy="96605"/>
            </a:xfrm>
            <a:custGeom>
              <a:avLst/>
              <a:gdLst/>
              <a:ahLst/>
              <a:cxnLst/>
              <a:rect l="l" t="t" r="r" b="b"/>
              <a:pathLst>
                <a:path w="4538" h="4539" extrusionOk="0">
                  <a:moveTo>
                    <a:pt x="2243" y="1"/>
                  </a:moveTo>
                  <a:cubicBezTo>
                    <a:pt x="991" y="1"/>
                    <a:pt x="0" y="992"/>
                    <a:pt x="0" y="2244"/>
                  </a:cubicBezTo>
                  <a:cubicBezTo>
                    <a:pt x="0" y="3547"/>
                    <a:pt x="991" y="4538"/>
                    <a:pt x="2243" y="4538"/>
                  </a:cubicBezTo>
                  <a:cubicBezTo>
                    <a:pt x="3547" y="4538"/>
                    <a:pt x="4538" y="3547"/>
                    <a:pt x="4538" y="2244"/>
                  </a:cubicBezTo>
                  <a:cubicBezTo>
                    <a:pt x="4538" y="992"/>
                    <a:pt x="3547" y="1"/>
                    <a:pt x="22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</p:grp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3143852" y="1640214"/>
            <a:ext cx="1452191" cy="246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sz="2000" dirty="0">
                <a:solidFill>
                  <a:srgbClr val="FFFFFF"/>
                </a:solidFill>
                <a:latin typeface="Agency FB" panose="020B0503020202020204" pitchFamily="34" charset="0"/>
              </a:rPr>
              <a:t>(Initial stage)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4526523" y="5020899"/>
            <a:ext cx="1277860" cy="2802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Process those suggestions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7102451" y="5061653"/>
            <a:ext cx="1842360" cy="94953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gency FB" panose="020B0503020202020204" pitchFamily="34" charset="0"/>
              </a:rPr>
              <a:t>Reach masses &amp; make this a product of everyday use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5739388" y="1688677"/>
            <a:ext cx="1826400" cy="5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Benefit the life of people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643546" y="1915549"/>
            <a:ext cx="2452804" cy="2836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2133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Agency FB" panose="020B0503020202020204" pitchFamily="34" charset="0"/>
              </a:rPr>
              <a:t>Suggestions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515276" y="3503099"/>
            <a:ext cx="1180800" cy="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s" sz="2000" dirty="0">
                <a:solidFill>
                  <a:srgbClr val="FFFFFF"/>
                </a:solidFill>
                <a:latin typeface="Agency FB" panose="020B0503020202020204" pitchFamily="34" charset="0"/>
              </a:rPr>
              <a:t>BETA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es" sz="2000" dirty="0">
                <a:solidFill>
                  <a:schemeClr val="bg1"/>
                </a:solidFill>
                <a:latin typeface="Agency FB" panose="020B0503020202020204" pitchFamily="34" charset="0"/>
              </a:rPr>
              <a:t>RELEASE</a:t>
            </a:r>
            <a:endParaRPr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8792691" y="3534938"/>
            <a:ext cx="2389743" cy="5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FFFFFF"/>
                </a:solidFill>
                <a:latin typeface="Agency FB" panose="020B0503020202020204" pitchFamily="34" charset="0"/>
              </a:rPr>
              <a:t>DEVELOPMENT CONTINUES…</a:t>
            </a:r>
            <a:endParaRPr sz="200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EDE079-14EF-41D0-A2FF-88F3E4E72D55}"/>
              </a:ext>
            </a:extLst>
          </p:cNvPr>
          <p:cNvGrpSpPr/>
          <p:nvPr/>
        </p:nvGrpSpPr>
        <p:grpSpPr>
          <a:xfrm>
            <a:off x="2826398" y="3260447"/>
            <a:ext cx="6077285" cy="1038988"/>
            <a:chOff x="3057355" y="3527515"/>
            <a:chExt cx="6077285" cy="1038988"/>
          </a:xfrm>
        </p:grpSpPr>
        <p:sp>
          <p:nvSpPr>
            <p:cNvPr id="1004" name="Google Shape;1004;p37"/>
            <p:cNvSpPr/>
            <p:nvPr/>
          </p:nvSpPr>
          <p:spPr>
            <a:xfrm>
              <a:off x="3057355" y="3527515"/>
              <a:ext cx="6077285" cy="1038988"/>
            </a:xfrm>
            <a:custGeom>
              <a:avLst/>
              <a:gdLst/>
              <a:ahLst/>
              <a:cxnLst/>
              <a:rect l="l" t="t" r="r" b="b"/>
              <a:pathLst>
                <a:path w="285542" h="48817" extrusionOk="0">
                  <a:moveTo>
                    <a:pt x="281108" y="21018"/>
                  </a:moveTo>
                  <a:cubicBezTo>
                    <a:pt x="279335" y="21018"/>
                    <a:pt x="277927" y="22322"/>
                    <a:pt x="277771" y="24095"/>
                  </a:cubicBezTo>
                  <a:lnTo>
                    <a:pt x="266766" y="24095"/>
                  </a:lnTo>
                  <a:cubicBezTo>
                    <a:pt x="266505" y="22479"/>
                    <a:pt x="264576" y="21853"/>
                    <a:pt x="263428" y="22896"/>
                  </a:cubicBezTo>
                  <a:cubicBezTo>
                    <a:pt x="262229" y="23991"/>
                    <a:pt x="262750" y="25921"/>
                    <a:pt x="264263" y="26338"/>
                  </a:cubicBezTo>
                  <a:cubicBezTo>
                    <a:pt x="263272" y="38646"/>
                    <a:pt x="252998" y="48138"/>
                    <a:pt x="240637" y="48138"/>
                  </a:cubicBezTo>
                  <a:cubicBezTo>
                    <a:pt x="228277" y="48138"/>
                    <a:pt x="218002" y="38646"/>
                    <a:pt x="216959" y="26338"/>
                  </a:cubicBezTo>
                  <a:cubicBezTo>
                    <a:pt x="218472" y="25921"/>
                    <a:pt x="218993" y="23991"/>
                    <a:pt x="217794" y="22948"/>
                  </a:cubicBezTo>
                  <a:cubicBezTo>
                    <a:pt x="216646" y="21853"/>
                    <a:pt x="214769" y="22479"/>
                    <a:pt x="214508" y="24095"/>
                  </a:cubicBezTo>
                  <a:lnTo>
                    <a:pt x="201835" y="24095"/>
                  </a:lnTo>
                  <a:cubicBezTo>
                    <a:pt x="201678" y="23157"/>
                    <a:pt x="200896" y="22479"/>
                    <a:pt x="200009" y="22427"/>
                  </a:cubicBezTo>
                  <a:cubicBezTo>
                    <a:pt x="198966" y="9753"/>
                    <a:pt x="188379" y="1"/>
                    <a:pt x="175654" y="1"/>
                  </a:cubicBezTo>
                  <a:cubicBezTo>
                    <a:pt x="162980" y="1"/>
                    <a:pt x="152393" y="9753"/>
                    <a:pt x="151350" y="22427"/>
                  </a:cubicBezTo>
                  <a:cubicBezTo>
                    <a:pt x="150411" y="22479"/>
                    <a:pt x="149681" y="23157"/>
                    <a:pt x="149525" y="24095"/>
                  </a:cubicBezTo>
                  <a:lnTo>
                    <a:pt x="136903" y="24095"/>
                  </a:lnTo>
                  <a:cubicBezTo>
                    <a:pt x="136643" y="22479"/>
                    <a:pt x="134765" y="21853"/>
                    <a:pt x="133566" y="22896"/>
                  </a:cubicBezTo>
                  <a:cubicBezTo>
                    <a:pt x="132418" y="23991"/>
                    <a:pt x="132888" y="25921"/>
                    <a:pt x="134400" y="26338"/>
                  </a:cubicBezTo>
                  <a:cubicBezTo>
                    <a:pt x="133409" y="38646"/>
                    <a:pt x="123135" y="48138"/>
                    <a:pt x="110774" y="48138"/>
                  </a:cubicBezTo>
                  <a:cubicBezTo>
                    <a:pt x="98414" y="48138"/>
                    <a:pt x="88088" y="38646"/>
                    <a:pt x="87097" y="26338"/>
                  </a:cubicBezTo>
                  <a:cubicBezTo>
                    <a:pt x="88609" y="25921"/>
                    <a:pt x="89131" y="23991"/>
                    <a:pt x="87931" y="22896"/>
                  </a:cubicBezTo>
                  <a:cubicBezTo>
                    <a:pt x="86732" y="21853"/>
                    <a:pt x="84854" y="22479"/>
                    <a:pt x="84593" y="24095"/>
                  </a:cubicBezTo>
                  <a:lnTo>
                    <a:pt x="71972" y="24095"/>
                  </a:lnTo>
                  <a:cubicBezTo>
                    <a:pt x="71816" y="23157"/>
                    <a:pt x="71033" y="22479"/>
                    <a:pt x="70095" y="22427"/>
                  </a:cubicBezTo>
                  <a:cubicBezTo>
                    <a:pt x="68999" y="9805"/>
                    <a:pt x="58464" y="157"/>
                    <a:pt x="45791" y="157"/>
                  </a:cubicBezTo>
                  <a:cubicBezTo>
                    <a:pt x="33170" y="157"/>
                    <a:pt x="22635" y="9805"/>
                    <a:pt x="21539" y="22427"/>
                  </a:cubicBezTo>
                  <a:cubicBezTo>
                    <a:pt x="20601" y="22479"/>
                    <a:pt x="19818" y="23157"/>
                    <a:pt x="19662" y="24095"/>
                  </a:cubicBezTo>
                  <a:lnTo>
                    <a:pt x="6728" y="24095"/>
                  </a:lnTo>
                  <a:cubicBezTo>
                    <a:pt x="6311" y="19767"/>
                    <a:pt x="0" y="20132"/>
                    <a:pt x="0" y="24408"/>
                  </a:cubicBezTo>
                  <a:cubicBezTo>
                    <a:pt x="0" y="28633"/>
                    <a:pt x="6311" y="28998"/>
                    <a:pt x="6728" y="24721"/>
                  </a:cubicBezTo>
                  <a:lnTo>
                    <a:pt x="19662" y="24721"/>
                  </a:lnTo>
                  <a:cubicBezTo>
                    <a:pt x="19871" y="26286"/>
                    <a:pt x="21800" y="26964"/>
                    <a:pt x="23000" y="25869"/>
                  </a:cubicBezTo>
                  <a:cubicBezTo>
                    <a:pt x="24147" y="24826"/>
                    <a:pt x="23678" y="22844"/>
                    <a:pt x="22113" y="22479"/>
                  </a:cubicBezTo>
                  <a:cubicBezTo>
                    <a:pt x="23104" y="10118"/>
                    <a:pt x="33431" y="626"/>
                    <a:pt x="45791" y="626"/>
                  </a:cubicBezTo>
                  <a:cubicBezTo>
                    <a:pt x="58151" y="626"/>
                    <a:pt x="68478" y="10118"/>
                    <a:pt x="69469" y="22479"/>
                  </a:cubicBezTo>
                  <a:cubicBezTo>
                    <a:pt x="67904" y="22896"/>
                    <a:pt x="67435" y="24826"/>
                    <a:pt x="68634" y="25869"/>
                  </a:cubicBezTo>
                  <a:cubicBezTo>
                    <a:pt x="69834" y="26964"/>
                    <a:pt x="71711" y="26286"/>
                    <a:pt x="71972" y="24721"/>
                  </a:cubicBezTo>
                  <a:lnTo>
                    <a:pt x="84593" y="24721"/>
                  </a:lnTo>
                  <a:cubicBezTo>
                    <a:pt x="84750" y="25608"/>
                    <a:pt x="85480" y="26338"/>
                    <a:pt x="86419" y="26390"/>
                  </a:cubicBezTo>
                  <a:cubicBezTo>
                    <a:pt x="87462" y="39064"/>
                    <a:pt x="98049" y="48764"/>
                    <a:pt x="110722" y="48764"/>
                  </a:cubicBezTo>
                  <a:cubicBezTo>
                    <a:pt x="123448" y="48764"/>
                    <a:pt x="133983" y="39064"/>
                    <a:pt x="135026" y="26390"/>
                  </a:cubicBezTo>
                  <a:cubicBezTo>
                    <a:pt x="135965" y="26338"/>
                    <a:pt x="136747" y="25660"/>
                    <a:pt x="136903" y="24721"/>
                  </a:cubicBezTo>
                  <a:lnTo>
                    <a:pt x="149525" y="24721"/>
                  </a:lnTo>
                  <a:cubicBezTo>
                    <a:pt x="149785" y="26286"/>
                    <a:pt x="151663" y="26964"/>
                    <a:pt x="152862" y="25869"/>
                  </a:cubicBezTo>
                  <a:cubicBezTo>
                    <a:pt x="154010" y="24826"/>
                    <a:pt x="153540" y="22896"/>
                    <a:pt x="152028" y="22479"/>
                  </a:cubicBezTo>
                  <a:cubicBezTo>
                    <a:pt x="153019" y="10118"/>
                    <a:pt x="163293" y="626"/>
                    <a:pt x="175706" y="626"/>
                  </a:cubicBezTo>
                  <a:cubicBezTo>
                    <a:pt x="188066" y="626"/>
                    <a:pt x="198393" y="10118"/>
                    <a:pt x="199384" y="22479"/>
                  </a:cubicBezTo>
                  <a:cubicBezTo>
                    <a:pt x="197819" y="22844"/>
                    <a:pt x="197350" y="24826"/>
                    <a:pt x="198497" y="25869"/>
                  </a:cubicBezTo>
                  <a:cubicBezTo>
                    <a:pt x="199696" y="26964"/>
                    <a:pt x="201574" y="26286"/>
                    <a:pt x="201835" y="24721"/>
                  </a:cubicBezTo>
                  <a:lnTo>
                    <a:pt x="214508" y="24721"/>
                  </a:lnTo>
                  <a:cubicBezTo>
                    <a:pt x="214612" y="25660"/>
                    <a:pt x="215395" y="26338"/>
                    <a:pt x="216333" y="26390"/>
                  </a:cubicBezTo>
                  <a:cubicBezTo>
                    <a:pt x="217377" y="39064"/>
                    <a:pt x="227964" y="48816"/>
                    <a:pt x="240637" y="48816"/>
                  </a:cubicBezTo>
                  <a:cubicBezTo>
                    <a:pt x="253363" y="48816"/>
                    <a:pt x="263898" y="39064"/>
                    <a:pt x="264941" y="26390"/>
                  </a:cubicBezTo>
                  <a:cubicBezTo>
                    <a:pt x="265879" y="26338"/>
                    <a:pt x="266610" y="25660"/>
                    <a:pt x="266766" y="24721"/>
                  </a:cubicBezTo>
                  <a:lnTo>
                    <a:pt x="277771" y="24721"/>
                  </a:lnTo>
                  <a:cubicBezTo>
                    <a:pt x="278083" y="27642"/>
                    <a:pt x="281682" y="28789"/>
                    <a:pt x="283612" y="26651"/>
                  </a:cubicBezTo>
                  <a:cubicBezTo>
                    <a:pt x="285541" y="24461"/>
                    <a:pt x="284029" y="21018"/>
                    <a:pt x="281108" y="21018"/>
                  </a:cubicBezTo>
                  <a:close/>
                </a:path>
              </a:pathLst>
            </a:custGeom>
            <a:solidFill>
              <a:srgbClr val="F6F6F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610126" y="3625205"/>
              <a:ext cx="843629" cy="843608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1" y="39637"/>
                    <a:pt x="39637" y="30771"/>
                    <a:pt x="39637" y="19818"/>
                  </a:cubicBezTo>
                  <a:cubicBezTo>
                    <a:pt x="39637" y="8866"/>
                    <a:pt x="30771" y="0"/>
                    <a:pt x="19819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951999" y="3556377"/>
              <a:ext cx="159859" cy="76620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3756" y="1"/>
                  </a:moveTo>
                  <a:lnTo>
                    <a:pt x="1" y="3599"/>
                  </a:lnTo>
                  <a:lnTo>
                    <a:pt x="7511" y="3599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3724459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3724459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AFD043-4D92-48EF-A5CF-E1E5722183F9}"/>
                </a:ext>
              </a:extLst>
            </p:cNvPr>
            <p:cNvGrpSpPr/>
            <p:nvPr/>
          </p:nvGrpSpPr>
          <p:grpSpPr>
            <a:xfrm>
              <a:off x="3874315" y="3851639"/>
              <a:ext cx="314143" cy="392955"/>
              <a:chOff x="3874315" y="3851639"/>
              <a:chExt cx="314143" cy="392955"/>
            </a:xfrm>
          </p:grpSpPr>
          <p:sp>
            <p:nvSpPr>
              <p:cNvPr id="1013" name="Google Shape;1013;p37"/>
              <p:cNvSpPr/>
              <p:nvPr/>
            </p:nvSpPr>
            <p:spPr>
              <a:xfrm>
                <a:off x="3942018" y="3851639"/>
                <a:ext cx="246440" cy="246440"/>
              </a:xfrm>
              <a:custGeom>
                <a:avLst/>
                <a:gdLst/>
                <a:ahLst/>
                <a:cxnLst/>
                <a:rect l="l" t="t" r="r" b="b"/>
                <a:pathLst>
                  <a:path w="11579" h="11579" extrusionOk="0">
                    <a:moveTo>
                      <a:pt x="5761" y="1819"/>
                    </a:moveTo>
                    <a:cubicBezTo>
                      <a:pt x="7989" y="1819"/>
                      <a:pt x="10085" y="3763"/>
                      <a:pt x="9649" y="6415"/>
                    </a:cubicBezTo>
                    <a:cubicBezTo>
                      <a:pt x="9388" y="8084"/>
                      <a:pt x="8084" y="9388"/>
                      <a:pt x="6468" y="9701"/>
                    </a:cubicBezTo>
                    <a:cubicBezTo>
                      <a:pt x="6229" y="9740"/>
                      <a:pt x="5996" y="9759"/>
                      <a:pt x="5769" y="9759"/>
                    </a:cubicBezTo>
                    <a:cubicBezTo>
                      <a:pt x="2380" y="9759"/>
                      <a:pt x="431" y="5567"/>
                      <a:pt x="2973" y="3025"/>
                    </a:cubicBezTo>
                    <a:cubicBezTo>
                      <a:pt x="3796" y="2187"/>
                      <a:pt x="4791" y="1819"/>
                      <a:pt x="5761" y="1819"/>
                    </a:cubicBezTo>
                    <a:close/>
                    <a:moveTo>
                      <a:pt x="4799" y="0"/>
                    </a:moveTo>
                    <a:cubicBezTo>
                      <a:pt x="4642" y="0"/>
                      <a:pt x="4486" y="157"/>
                      <a:pt x="4486" y="313"/>
                    </a:cubicBezTo>
                    <a:lnTo>
                      <a:pt x="4486" y="626"/>
                    </a:lnTo>
                    <a:cubicBezTo>
                      <a:pt x="4486" y="731"/>
                      <a:pt x="4381" y="835"/>
                      <a:pt x="4277" y="887"/>
                    </a:cubicBezTo>
                    <a:cubicBezTo>
                      <a:pt x="3964" y="991"/>
                      <a:pt x="3651" y="1096"/>
                      <a:pt x="3390" y="1252"/>
                    </a:cubicBezTo>
                    <a:cubicBezTo>
                      <a:pt x="3326" y="1274"/>
                      <a:pt x="3270" y="1286"/>
                      <a:pt x="3219" y="1286"/>
                    </a:cubicBezTo>
                    <a:cubicBezTo>
                      <a:pt x="3148" y="1286"/>
                      <a:pt x="3086" y="1261"/>
                      <a:pt x="3025" y="1200"/>
                    </a:cubicBezTo>
                    <a:lnTo>
                      <a:pt x="2817" y="991"/>
                    </a:lnTo>
                    <a:cubicBezTo>
                      <a:pt x="2765" y="939"/>
                      <a:pt x="2686" y="913"/>
                      <a:pt x="2608" y="913"/>
                    </a:cubicBezTo>
                    <a:cubicBezTo>
                      <a:pt x="2530" y="913"/>
                      <a:pt x="2452" y="939"/>
                      <a:pt x="2400" y="991"/>
                    </a:cubicBezTo>
                    <a:lnTo>
                      <a:pt x="991" y="2399"/>
                    </a:lnTo>
                    <a:cubicBezTo>
                      <a:pt x="887" y="2504"/>
                      <a:pt x="887" y="2712"/>
                      <a:pt x="991" y="2817"/>
                    </a:cubicBezTo>
                    <a:lnTo>
                      <a:pt x="1200" y="3025"/>
                    </a:lnTo>
                    <a:cubicBezTo>
                      <a:pt x="1304" y="3130"/>
                      <a:pt x="1304" y="3286"/>
                      <a:pt x="1252" y="3390"/>
                    </a:cubicBezTo>
                    <a:cubicBezTo>
                      <a:pt x="1096" y="3703"/>
                      <a:pt x="991" y="3964"/>
                      <a:pt x="887" y="4277"/>
                    </a:cubicBezTo>
                    <a:cubicBezTo>
                      <a:pt x="835" y="4433"/>
                      <a:pt x="731" y="4486"/>
                      <a:pt x="574" y="4538"/>
                    </a:cubicBezTo>
                    <a:lnTo>
                      <a:pt x="313" y="4538"/>
                    </a:lnTo>
                    <a:cubicBezTo>
                      <a:pt x="105" y="4538"/>
                      <a:pt x="0" y="4642"/>
                      <a:pt x="0" y="4799"/>
                    </a:cubicBezTo>
                    <a:lnTo>
                      <a:pt x="0" y="6780"/>
                    </a:lnTo>
                    <a:cubicBezTo>
                      <a:pt x="0" y="6937"/>
                      <a:pt x="105" y="7093"/>
                      <a:pt x="313" y="7093"/>
                    </a:cubicBezTo>
                    <a:lnTo>
                      <a:pt x="574" y="7093"/>
                    </a:lnTo>
                    <a:cubicBezTo>
                      <a:pt x="731" y="7093"/>
                      <a:pt x="835" y="7198"/>
                      <a:pt x="887" y="7302"/>
                    </a:cubicBezTo>
                    <a:cubicBezTo>
                      <a:pt x="991" y="7615"/>
                      <a:pt x="1096" y="7928"/>
                      <a:pt x="1252" y="8188"/>
                    </a:cubicBezTo>
                    <a:cubicBezTo>
                      <a:pt x="1304" y="8293"/>
                      <a:pt x="1304" y="8449"/>
                      <a:pt x="1200" y="8554"/>
                    </a:cubicBezTo>
                    <a:lnTo>
                      <a:pt x="991" y="8762"/>
                    </a:lnTo>
                    <a:cubicBezTo>
                      <a:pt x="887" y="8866"/>
                      <a:pt x="887" y="9075"/>
                      <a:pt x="991" y="9179"/>
                    </a:cubicBezTo>
                    <a:lnTo>
                      <a:pt x="2400" y="10588"/>
                    </a:lnTo>
                    <a:cubicBezTo>
                      <a:pt x="2452" y="10640"/>
                      <a:pt x="2517" y="10666"/>
                      <a:pt x="2589" y="10666"/>
                    </a:cubicBezTo>
                    <a:cubicBezTo>
                      <a:pt x="2660" y="10666"/>
                      <a:pt x="2739" y="10640"/>
                      <a:pt x="2817" y="10588"/>
                    </a:cubicBezTo>
                    <a:lnTo>
                      <a:pt x="3025" y="10379"/>
                    </a:lnTo>
                    <a:cubicBezTo>
                      <a:pt x="3086" y="10318"/>
                      <a:pt x="3165" y="10293"/>
                      <a:pt x="3241" y="10293"/>
                    </a:cubicBezTo>
                    <a:cubicBezTo>
                      <a:pt x="3295" y="10293"/>
                      <a:pt x="3347" y="10305"/>
                      <a:pt x="3390" y="10327"/>
                    </a:cubicBezTo>
                    <a:cubicBezTo>
                      <a:pt x="3651" y="10483"/>
                      <a:pt x="3964" y="10588"/>
                      <a:pt x="4277" y="10692"/>
                    </a:cubicBezTo>
                    <a:cubicBezTo>
                      <a:pt x="4381" y="10744"/>
                      <a:pt x="4486" y="10848"/>
                      <a:pt x="4486" y="11005"/>
                    </a:cubicBezTo>
                    <a:lnTo>
                      <a:pt x="4486" y="11318"/>
                    </a:lnTo>
                    <a:cubicBezTo>
                      <a:pt x="4486" y="11474"/>
                      <a:pt x="4642" y="11578"/>
                      <a:pt x="4799" y="11578"/>
                    </a:cubicBezTo>
                    <a:lnTo>
                      <a:pt x="6780" y="11578"/>
                    </a:lnTo>
                    <a:cubicBezTo>
                      <a:pt x="6937" y="11578"/>
                      <a:pt x="7041" y="11474"/>
                      <a:pt x="7041" y="11318"/>
                    </a:cubicBezTo>
                    <a:lnTo>
                      <a:pt x="7041" y="10953"/>
                    </a:lnTo>
                    <a:cubicBezTo>
                      <a:pt x="7041" y="10796"/>
                      <a:pt x="7146" y="10692"/>
                      <a:pt x="7302" y="10640"/>
                    </a:cubicBezTo>
                    <a:cubicBezTo>
                      <a:pt x="7615" y="10588"/>
                      <a:pt x="7876" y="10431"/>
                      <a:pt x="8189" y="10327"/>
                    </a:cubicBezTo>
                    <a:cubicBezTo>
                      <a:pt x="8233" y="10283"/>
                      <a:pt x="8286" y="10267"/>
                      <a:pt x="8341" y="10267"/>
                    </a:cubicBezTo>
                    <a:cubicBezTo>
                      <a:pt x="8416" y="10267"/>
                      <a:pt x="8493" y="10297"/>
                      <a:pt x="8554" y="10327"/>
                    </a:cubicBezTo>
                    <a:lnTo>
                      <a:pt x="8762" y="10588"/>
                    </a:lnTo>
                    <a:cubicBezTo>
                      <a:pt x="8814" y="10640"/>
                      <a:pt x="8893" y="10666"/>
                      <a:pt x="8971" y="10666"/>
                    </a:cubicBezTo>
                    <a:cubicBezTo>
                      <a:pt x="9049" y="10666"/>
                      <a:pt x="9127" y="10640"/>
                      <a:pt x="9180" y="10588"/>
                    </a:cubicBezTo>
                    <a:lnTo>
                      <a:pt x="10588" y="9179"/>
                    </a:lnTo>
                    <a:cubicBezTo>
                      <a:pt x="10692" y="9075"/>
                      <a:pt x="10692" y="8866"/>
                      <a:pt x="10588" y="8762"/>
                    </a:cubicBezTo>
                    <a:lnTo>
                      <a:pt x="10379" y="8554"/>
                    </a:lnTo>
                    <a:cubicBezTo>
                      <a:pt x="10275" y="8449"/>
                      <a:pt x="10275" y="8293"/>
                      <a:pt x="10327" y="8188"/>
                    </a:cubicBezTo>
                    <a:cubicBezTo>
                      <a:pt x="10483" y="7928"/>
                      <a:pt x="10588" y="7615"/>
                      <a:pt x="10692" y="7302"/>
                    </a:cubicBezTo>
                    <a:cubicBezTo>
                      <a:pt x="10744" y="7198"/>
                      <a:pt x="10848" y="7093"/>
                      <a:pt x="10953" y="7093"/>
                    </a:cubicBezTo>
                    <a:lnTo>
                      <a:pt x="11266" y="7093"/>
                    </a:lnTo>
                    <a:cubicBezTo>
                      <a:pt x="11422" y="7093"/>
                      <a:pt x="11579" y="6937"/>
                      <a:pt x="11579" y="6780"/>
                    </a:cubicBezTo>
                    <a:lnTo>
                      <a:pt x="11579" y="4799"/>
                    </a:lnTo>
                    <a:cubicBezTo>
                      <a:pt x="11579" y="4642"/>
                      <a:pt x="11422" y="4538"/>
                      <a:pt x="11266" y="4538"/>
                    </a:cubicBezTo>
                    <a:lnTo>
                      <a:pt x="10953" y="4538"/>
                    </a:lnTo>
                    <a:cubicBezTo>
                      <a:pt x="10848" y="4486"/>
                      <a:pt x="10692" y="4433"/>
                      <a:pt x="10692" y="4277"/>
                    </a:cubicBezTo>
                    <a:cubicBezTo>
                      <a:pt x="10588" y="3964"/>
                      <a:pt x="10483" y="3703"/>
                      <a:pt x="10327" y="3390"/>
                    </a:cubicBezTo>
                    <a:cubicBezTo>
                      <a:pt x="10223" y="3286"/>
                      <a:pt x="10275" y="3130"/>
                      <a:pt x="10379" y="3025"/>
                    </a:cubicBezTo>
                    <a:lnTo>
                      <a:pt x="10588" y="2817"/>
                    </a:lnTo>
                    <a:cubicBezTo>
                      <a:pt x="10692" y="2712"/>
                      <a:pt x="10692" y="2504"/>
                      <a:pt x="10588" y="2399"/>
                    </a:cubicBezTo>
                    <a:lnTo>
                      <a:pt x="9180" y="991"/>
                    </a:lnTo>
                    <a:cubicBezTo>
                      <a:pt x="9127" y="939"/>
                      <a:pt x="9049" y="913"/>
                      <a:pt x="8971" y="913"/>
                    </a:cubicBezTo>
                    <a:cubicBezTo>
                      <a:pt x="8893" y="913"/>
                      <a:pt x="8814" y="939"/>
                      <a:pt x="8762" y="991"/>
                    </a:cubicBezTo>
                    <a:lnTo>
                      <a:pt x="8554" y="1200"/>
                    </a:lnTo>
                    <a:cubicBezTo>
                      <a:pt x="8489" y="1264"/>
                      <a:pt x="8405" y="1309"/>
                      <a:pt x="8325" y="1309"/>
                    </a:cubicBezTo>
                    <a:cubicBezTo>
                      <a:pt x="8276" y="1309"/>
                      <a:pt x="8228" y="1292"/>
                      <a:pt x="8189" y="1252"/>
                    </a:cubicBezTo>
                    <a:cubicBezTo>
                      <a:pt x="7876" y="1096"/>
                      <a:pt x="7615" y="991"/>
                      <a:pt x="7302" y="887"/>
                    </a:cubicBezTo>
                    <a:cubicBezTo>
                      <a:pt x="7146" y="835"/>
                      <a:pt x="7041" y="731"/>
                      <a:pt x="7041" y="626"/>
                    </a:cubicBezTo>
                    <a:lnTo>
                      <a:pt x="7041" y="313"/>
                    </a:lnTo>
                    <a:cubicBezTo>
                      <a:pt x="7041" y="157"/>
                      <a:pt x="6937" y="0"/>
                      <a:pt x="6780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3970878" y="3904911"/>
                <a:ext cx="164308" cy="140533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603" extrusionOk="0">
                    <a:moveTo>
                      <a:pt x="4434" y="1"/>
                    </a:moveTo>
                    <a:cubicBezTo>
                      <a:pt x="1513" y="1"/>
                      <a:pt x="0" y="3547"/>
                      <a:pt x="2087" y="5633"/>
                    </a:cubicBezTo>
                    <a:cubicBezTo>
                      <a:pt x="2757" y="6304"/>
                      <a:pt x="3578" y="6602"/>
                      <a:pt x="4383" y="6602"/>
                    </a:cubicBezTo>
                    <a:cubicBezTo>
                      <a:pt x="6085" y="6602"/>
                      <a:pt x="7719" y="5269"/>
                      <a:pt x="7719" y="3286"/>
                    </a:cubicBezTo>
                    <a:cubicBezTo>
                      <a:pt x="7719" y="1461"/>
                      <a:pt x="6259" y="1"/>
                      <a:pt x="4434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3874315" y="4069198"/>
                <a:ext cx="174289" cy="175396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8241" extrusionOk="0">
                    <a:moveTo>
                      <a:pt x="4122" y="1305"/>
                    </a:moveTo>
                    <a:cubicBezTo>
                      <a:pt x="5702" y="1305"/>
                      <a:pt x="7213" y="2692"/>
                      <a:pt x="6884" y="4590"/>
                    </a:cubicBezTo>
                    <a:cubicBezTo>
                      <a:pt x="6676" y="5737"/>
                      <a:pt x="5737" y="6624"/>
                      <a:pt x="4590" y="6833"/>
                    </a:cubicBezTo>
                    <a:cubicBezTo>
                      <a:pt x="4413" y="6864"/>
                      <a:pt x="4241" y="6879"/>
                      <a:pt x="4074" y="6879"/>
                    </a:cubicBezTo>
                    <a:cubicBezTo>
                      <a:pt x="1724" y="6879"/>
                      <a:pt x="389" y="3940"/>
                      <a:pt x="2191" y="2139"/>
                    </a:cubicBezTo>
                    <a:cubicBezTo>
                      <a:pt x="2754" y="1560"/>
                      <a:pt x="3444" y="1305"/>
                      <a:pt x="4122" y="1305"/>
                    </a:cubicBezTo>
                    <a:close/>
                    <a:moveTo>
                      <a:pt x="3442" y="0"/>
                    </a:moveTo>
                    <a:cubicBezTo>
                      <a:pt x="3338" y="0"/>
                      <a:pt x="3234" y="105"/>
                      <a:pt x="3234" y="209"/>
                    </a:cubicBezTo>
                    <a:lnTo>
                      <a:pt x="3234" y="418"/>
                    </a:lnTo>
                    <a:cubicBezTo>
                      <a:pt x="3234" y="522"/>
                      <a:pt x="3181" y="574"/>
                      <a:pt x="3077" y="626"/>
                    </a:cubicBezTo>
                    <a:cubicBezTo>
                      <a:pt x="2869" y="678"/>
                      <a:pt x="2608" y="783"/>
                      <a:pt x="2399" y="887"/>
                    </a:cubicBezTo>
                    <a:cubicBezTo>
                      <a:pt x="2373" y="913"/>
                      <a:pt x="2334" y="926"/>
                      <a:pt x="2295" y="926"/>
                    </a:cubicBezTo>
                    <a:cubicBezTo>
                      <a:pt x="2256" y="926"/>
                      <a:pt x="2217" y="913"/>
                      <a:pt x="2191" y="887"/>
                    </a:cubicBezTo>
                    <a:lnTo>
                      <a:pt x="2034" y="731"/>
                    </a:lnTo>
                    <a:cubicBezTo>
                      <a:pt x="1982" y="705"/>
                      <a:pt x="1930" y="691"/>
                      <a:pt x="1878" y="691"/>
                    </a:cubicBezTo>
                    <a:cubicBezTo>
                      <a:pt x="1825" y="691"/>
                      <a:pt x="1773" y="705"/>
                      <a:pt x="1721" y="731"/>
                    </a:cubicBezTo>
                    <a:lnTo>
                      <a:pt x="782" y="1722"/>
                    </a:lnTo>
                    <a:cubicBezTo>
                      <a:pt x="678" y="1774"/>
                      <a:pt x="678" y="1930"/>
                      <a:pt x="782" y="2034"/>
                    </a:cubicBezTo>
                    <a:lnTo>
                      <a:pt x="887" y="2139"/>
                    </a:lnTo>
                    <a:cubicBezTo>
                      <a:pt x="939" y="2243"/>
                      <a:pt x="939" y="2347"/>
                      <a:pt x="887" y="2400"/>
                    </a:cubicBezTo>
                    <a:cubicBezTo>
                      <a:pt x="782" y="2608"/>
                      <a:pt x="730" y="2817"/>
                      <a:pt x="626" y="3078"/>
                    </a:cubicBezTo>
                    <a:cubicBezTo>
                      <a:pt x="626" y="3130"/>
                      <a:pt x="522" y="3234"/>
                      <a:pt x="417" y="3234"/>
                    </a:cubicBezTo>
                    <a:lnTo>
                      <a:pt x="209" y="3234"/>
                    </a:lnTo>
                    <a:cubicBezTo>
                      <a:pt x="104" y="3234"/>
                      <a:pt x="0" y="3286"/>
                      <a:pt x="0" y="3443"/>
                    </a:cubicBezTo>
                    <a:lnTo>
                      <a:pt x="0" y="4799"/>
                    </a:lnTo>
                    <a:cubicBezTo>
                      <a:pt x="0" y="4955"/>
                      <a:pt x="104" y="5007"/>
                      <a:pt x="209" y="5007"/>
                    </a:cubicBezTo>
                    <a:lnTo>
                      <a:pt x="469" y="5007"/>
                    </a:lnTo>
                    <a:cubicBezTo>
                      <a:pt x="522" y="5007"/>
                      <a:pt x="626" y="5111"/>
                      <a:pt x="678" y="5164"/>
                    </a:cubicBezTo>
                    <a:cubicBezTo>
                      <a:pt x="730" y="5424"/>
                      <a:pt x="782" y="5633"/>
                      <a:pt x="939" y="5842"/>
                    </a:cubicBezTo>
                    <a:cubicBezTo>
                      <a:pt x="939" y="5894"/>
                      <a:pt x="939" y="5998"/>
                      <a:pt x="887" y="6102"/>
                    </a:cubicBezTo>
                    <a:lnTo>
                      <a:pt x="730" y="6259"/>
                    </a:lnTo>
                    <a:cubicBezTo>
                      <a:pt x="626" y="6311"/>
                      <a:pt x="626" y="6467"/>
                      <a:pt x="730" y="6520"/>
                    </a:cubicBezTo>
                    <a:lnTo>
                      <a:pt x="1721" y="7511"/>
                    </a:lnTo>
                    <a:cubicBezTo>
                      <a:pt x="1747" y="7563"/>
                      <a:pt x="1799" y="7589"/>
                      <a:pt x="1852" y="7589"/>
                    </a:cubicBezTo>
                    <a:cubicBezTo>
                      <a:pt x="1904" y="7589"/>
                      <a:pt x="1956" y="7563"/>
                      <a:pt x="1982" y="7511"/>
                    </a:cubicBezTo>
                    <a:lnTo>
                      <a:pt x="2138" y="7354"/>
                    </a:lnTo>
                    <a:cubicBezTo>
                      <a:pt x="2191" y="7328"/>
                      <a:pt x="2243" y="7315"/>
                      <a:pt x="2288" y="7315"/>
                    </a:cubicBezTo>
                    <a:cubicBezTo>
                      <a:pt x="2334" y="7315"/>
                      <a:pt x="2373" y="7328"/>
                      <a:pt x="2399" y="7354"/>
                    </a:cubicBezTo>
                    <a:cubicBezTo>
                      <a:pt x="2608" y="7458"/>
                      <a:pt x="2816" y="7563"/>
                      <a:pt x="3077" y="7615"/>
                    </a:cubicBezTo>
                    <a:cubicBezTo>
                      <a:pt x="3129" y="7615"/>
                      <a:pt x="3234" y="7719"/>
                      <a:pt x="3234" y="7823"/>
                    </a:cubicBezTo>
                    <a:lnTo>
                      <a:pt x="3234" y="8032"/>
                    </a:lnTo>
                    <a:cubicBezTo>
                      <a:pt x="3234" y="8136"/>
                      <a:pt x="3286" y="8241"/>
                      <a:pt x="3442" y="8241"/>
                    </a:cubicBezTo>
                    <a:lnTo>
                      <a:pt x="4798" y="8241"/>
                    </a:lnTo>
                    <a:cubicBezTo>
                      <a:pt x="4903" y="8241"/>
                      <a:pt x="5007" y="8136"/>
                      <a:pt x="5007" y="8032"/>
                    </a:cubicBezTo>
                    <a:lnTo>
                      <a:pt x="5007" y="7823"/>
                    </a:lnTo>
                    <a:cubicBezTo>
                      <a:pt x="5007" y="7719"/>
                      <a:pt x="5059" y="7615"/>
                      <a:pt x="5163" y="7615"/>
                    </a:cubicBezTo>
                    <a:cubicBezTo>
                      <a:pt x="5424" y="7563"/>
                      <a:pt x="5633" y="7458"/>
                      <a:pt x="5841" y="7354"/>
                    </a:cubicBezTo>
                    <a:cubicBezTo>
                      <a:pt x="5867" y="7328"/>
                      <a:pt x="5907" y="7315"/>
                      <a:pt x="5952" y="7315"/>
                    </a:cubicBezTo>
                    <a:cubicBezTo>
                      <a:pt x="5998" y="7315"/>
                      <a:pt x="6050" y="7328"/>
                      <a:pt x="6102" y="7354"/>
                    </a:cubicBezTo>
                    <a:lnTo>
                      <a:pt x="6259" y="7511"/>
                    </a:lnTo>
                    <a:cubicBezTo>
                      <a:pt x="6285" y="7563"/>
                      <a:pt x="6337" y="7589"/>
                      <a:pt x="6389" y="7589"/>
                    </a:cubicBezTo>
                    <a:cubicBezTo>
                      <a:pt x="6441" y="7589"/>
                      <a:pt x="6493" y="7563"/>
                      <a:pt x="6519" y="7511"/>
                    </a:cubicBezTo>
                    <a:lnTo>
                      <a:pt x="7510" y="6520"/>
                    </a:lnTo>
                    <a:cubicBezTo>
                      <a:pt x="7615" y="6467"/>
                      <a:pt x="7615" y="6311"/>
                      <a:pt x="7510" y="6259"/>
                    </a:cubicBezTo>
                    <a:lnTo>
                      <a:pt x="7354" y="6102"/>
                    </a:lnTo>
                    <a:cubicBezTo>
                      <a:pt x="7302" y="5998"/>
                      <a:pt x="7302" y="5894"/>
                      <a:pt x="7302" y="5842"/>
                    </a:cubicBezTo>
                    <a:cubicBezTo>
                      <a:pt x="7406" y="5633"/>
                      <a:pt x="7510" y="5424"/>
                      <a:pt x="7562" y="5164"/>
                    </a:cubicBezTo>
                    <a:cubicBezTo>
                      <a:pt x="7615" y="5059"/>
                      <a:pt x="7719" y="5007"/>
                      <a:pt x="7771" y="5007"/>
                    </a:cubicBezTo>
                    <a:lnTo>
                      <a:pt x="7980" y="5007"/>
                    </a:lnTo>
                    <a:cubicBezTo>
                      <a:pt x="8136" y="5007"/>
                      <a:pt x="8188" y="4903"/>
                      <a:pt x="8188" y="4799"/>
                    </a:cubicBezTo>
                    <a:lnTo>
                      <a:pt x="8188" y="3390"/>
                    </a:lnTo>
                    <a:cubicBezTo>
                      <a:pt x="8188" y="3286"/>
                      <a:pt x="8136" y="3182"/>
                      <a:pt x="7980" y="3182"/>
                    </a:cubicBezTo>
                    <a:lnTo>
                      <a:pt x="7771" y="3182"/>
                    </a:lnTo>
                    <a:cubicBezTo>
                      <a:pt x="7667" y="3182"/>
                      <a:pt x="7615" y="3130"/>
                      <a:pt x="7562" y="3025"/>
                    </a:cubicBezTo>
                    <a:cubicBezTo>
                      <a:pt x="7510" y="2817"/>
                      <a:pt x="7406" y="2608"/>
                      <a:pt x="7302" y="2400"/>
                    </a:cubicBezTo>
                    <a:cubicBezTo>
                      <a:pt x="7249" y="2295"/>
                      <a:pt x="7302" y="2191"/>
                      <a:pt x="7354" y="2139"/>
                    </a:cubicBezTo>
                    <a:lnTo>
                      <a:pt x="7510" y="1982"/>
                    </a:lnTo>
                    <a:cubicBezTo>
                      <a:pt x="7562" y="1930"/>
                      <a:pt x="7562" y="1774"/>
                      <a:pt x="7510" y="1669"/>
                    </a:cubicBezTo>
                    <a:lnTo>
                      <a:pt x="6519" y="731"/>
                    </a:lnTo>
                    <a:cubicBezTo>
                      <a:pt x="6467" y="678"/>
                      <a:pt x="6415" y="652"/>
                      <a:pt x="6363" y="652"/>
                    </a:cubicBezTo>
                    <a:cubicBezTo>
                      <a:pt x="6311" y="652"/>
                      <a:pt x="6259" y="678"/>
                      <a:pt x="6206" y="731"/>
                    </a:cubicBezTo>
                    <a:lnTo>
                      <a:pt x="6102" y="887"/>
                    </a:lnTo>
                    <a:cubicBezTo>
                      <a:pt x="6050" y="913"/>
                      <a:pt x="5998" y="926"/>
                      <a:pt x="5952" y="926"/>
                    </a:cubicBezTo>
                    <a:cubicBezTo>
                      <a:pt x="5907" y="926"/>
                      <a:pt x="5867" y="913"/>
                      <a:pt x="5841" y="887"/>
                    </a:cubicBezTo>
                    <a:cubicBezTo>
                      <a:pt x="5633" y="783"/>
                      <a:pt x="5372" y="678"/>
                      <a:pt x="5163" y="626"/>
                    </a:cubicBezTo>
                    <a:cubicBezTo>
                      <a:pt x="5059" y="574"/>
                      <a:pt x="5007" y="522"/>
                      <a:pt x="5007" y="418"/>
                    </a:cubicBezTo>
                    <a:lnTo>
                      <a:pt x="5007" y="209"/>
                    </a:lnTo>
                    <a:cubicBezTo>
                      <a:pt x="5007" y="105"/>
                      <a:pt x="4903" y="0"/>
                      <a:pt x="4798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3897620" y="4108041"/>
                <a:ext cx="113248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4545" extrusionOk="0">
                    <a:moveTo>
                      <a:pt x="3025" y="1"/>
                    </a:moveTo>
                    <a:cubicBezTo>
                      <a:pt x="991" y="1"/>
                      <a:pt x="0" y="2452"/>
                      <a:pt x="1408" y="3860"/>
                    </a:cubicBezTo>
                    <a:cubicBezTo>
                      <a:pt x="1882" y="4334"/>
                      <a:pt x="2461" y="4544"/>
                      <a:pt x="3026" y="4544"/>
                    </a:cubicBezTo>
                    <a:cubicBezTo>
                      <a:pt x="4202" y="4544"/>
                      <a:pt x="5320" y="3634"/>
                      <a:pt x="5320" y="2296"/>
                    </a:cubicBezTo>
                    <a:cubicBezTo>
                      <a:pt x="5320" y="992"/>
                      <a:pt x="4277" y="1"/>
                      <a:pt x="3025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018" name="Google Shape;1018;p37"/>
            <p:cNvSpPr/>
            <p:nvPr/>
          </p:nvSpPr>
          <p:spPr>
            <a:xfrm>
              <a:off x="6374043" y="3625205"/>
              <a:ext cx="844736" cy="843608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8" y="0"/>
                    <a:pt x="0" y="8866"/>
                    <a:pt x="0" y="19818"/>
                  </a:cubicBezTo>
                  <a:cubicBezTo>
                    <a:pt x="0" y="30771"/>
                    <a:pt x="8918" y="39637"/>
                    <a:pt x="19871" y="39637"/>
                  </a:cubicBezTo>
                  <a:cubicBezTo>
                    <a:pt x="30771" y="39637"/>
                    <a:pt x="39689" y="30771"/>
                    <a:pt x="39689" y="19818"/>
                  </a:cubicBezTo>
                  <a:cubicBezTo>
                    <a:pt x="39689" y="8866"/>
                    <a:pt x="30771" y="0"/>
                    <a:pt x="19871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715916" y="3556377"/>
              <a:ext cx="160965" cy="76620"/>
            </a:xfrm>
            <a:custGeom>
              <a:avLst/>
              <a:gdLst/>
              <a:ahLst/>
              <a:cxnLst/>
              <a:rect l="l" t="t" r="r" b="b"/>
              <a:pathLst>
                <a:path w="7563" h="3600" extrusionOk="0">
                  <a:moveTo>
                    <a:pt x="3808" y="1"/>
                  </a:moveTo>
                  <a:lnTo>
                    <a:pt x="1" y="3599"/>
                  </a:lnTo>
                  <a:lnTo>
                    <a:pt x="7563" y="359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489483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489483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4992074" y="3625205"/>
              <a:ext cx="843629" cy="843608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2" y="39637"/>
                    <a:pt x="39638" y="30771"/>
                    <a:pt x="39638" y="19818"/>
                  </a:cubicBezTo>
                  <a:cubicBezTo>
                    <a:pt x="39638" y="8866"/>
                    <a:pt x="30772" y="0"/>
                    <a:pt x="19819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331733" y="4459918"/>
              <a:ext cx="159880" cy="76620"/>
            </a:xfrm>
            <a:custGeom>
              <a:avLst/>
              <a:gdLst/>
              <a:ahLst/>
              <a:cxnLst/>
              <a:rect l="l" t="t" r="r" b="b"/>
              <a:pathLst>
                <a:path w="7512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107514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107514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7755991" y="3625205"/>
              <a:ext cx="844736" cy="843608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9" y="0"/>
                    <a:pt x="1" y="8866"/>
                    <a:pt x="1" y="19818"/>
                  </a:cubicBezTo>
                  <a:cubicBezTo>
                    <a:pt x="1" y="30771"/>
                    <a:pt x="8919" y="39637"/>
                    <a:pt x="19871" y="39637"/>
                  </a:cubicBezTo>
                  <a:cubicBezTo>
                    <a:pt x="30823" y="39637"/>
                    <a:pt x="39689" y="30771"/>
                    <a:pt x="39689" y="19818"/>
                  </a:cubicBezTo>
                  <a:cubicBezTo>
                    <a:pt x="39689" y="8866"/>
                    <a:pt x="30823" y="0"/>
                    <a:pt x="19871" y="0"/>
                  </a:cubicBez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096757" y="4459918"/>
              <a:ext cx="159859" cy="76620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7871431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7871431" y="3739519"/>
              <a:ext cx="613853" cy="613853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4000">
                <a:latin typeface="Agency FB" panose="020B0503020202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05897C-4946-447D-9088-EBBA85C3A2A9}"/>
                </a:ext>
              </a:extLst>
            </p:cNvPr>
            <p:cNvGrpSpPr/>
            <p:nvPr/>
          </p:nvGrpSpPr>
          <p:grpSpPr>
            <a:xfrm>
              <a:off x="6647659" y="3870024"/>
              <a:ext cx="296391" cy="317315"/>
              <a:chOff x="6647659" y="3870024"/>
              <a:chExt cx="296391" cy="317315"/>
            </a:xfrm>
          </p:grpSpPr>
          <p:sp>
            <p:nvSpPr>
              <p:cNvPr id="1049" name="Google Shape;1049;p37"/>
              <p:cNvSpPr/>
              <p:nvPr/>
            </p:nvSpPr>
            <p:spPr>
              <a:xfrm>
                <a:off x="6647659" y="4118625"/>
                <a:ext cx="46227" cy="68714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14466" extrusionOk="0">
                    <a:moveTo>
                      <a:pt x="6773" y="0"/>
                    </a:moveTo>
                    <a:cubicBezTo>
                      <a:pt x="3025" y="0"/>
                      <a:pt x="1" y="3222"/>
                      <a:pt x="1" y="7233"/>
                    </a:cubicBezTo>
                    <a:lnTo>
                      <a:pt x="1" y="12493"/>
                    </a:lnTo>
                    <a:cubicBezTo>
                      <a:pt x="1" y="13545"/>
                      <a:pt x="855" y="14465"/>
                      <a:pt x="1842" y="14465"/>
                    </a:cubicBezTo>
                    <a:lnTo>
                      <a:pt x="9732" y="14465"/>
                    </a:lnTo>
                    <a:cubicBezTo>
                      <a:pt x="9534" y="13873"/>
                      <a:pt x="9403" y="13216"/>
                      <a:pt x="9403" y="12493"/>
                    </a:cubicBezTo>
                    <a:lnTo>
                      <a:pt x="9403" y="0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6709808" y="4068964"/>
                <a:ext cx="45918" cy="118375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24921" extrusionOk="0">
                    <a:moveTo>
                      <a:pt x="6707" y="1"/>
                    </a:moveTo>
                    <a:cubicBezTo>
                      <a:pt x="3025" y="1"/>
                      <a:pt x="1" y="3223"/>
                      <a:pt x="1" y="7233"/>
                    </a:cubicBezTo>
                    <a:lnTo>
                      <a:pt x="1" y="22948"/>
                    </a:lnTo>
                    <a:cubicBezTo>
                      <a:pt x="1" y="24000"/>
                      <a:pt x="790" y="24920"/>
                      <a:pt x="1776" y="24920"/>
                    </a:cubicBezTo>
                    <a:lnTo>
                      <a:pt x="9666" y="24920"/>
                    </a:lnTo>
                    <a:cubicBezTo>
                      <a:pt x="9535" y="24328"/>
                      <a:pt x="9337" y="23671"/>
                      <a:pt x="9337" y="22948"/>
                    </a:cubicBezTo>
                    <a:lnTo>
                      <a:pt x="9337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6801004" y="3870024"/>
                <a:ext cx="143046" cy="317315"/>
              </a:xfrm>
              <a:custGeom>
                <a:avLst/>
                <a:gdLst/>
                <a:ahLst/>
                <a:cxnLst/>
                <a:rect l="l" t="t" r="r" b="b"/>
                <a:pathLst>
                  <a:path w="30115" h="66803" extrusionOk="0">
                    <a:moveTo>
                      <a:pt x="15058" y="0"/>
                    </a:moveTo>
                    <a:cubicBezTo>
                      <a:pt x="14466" y="0"/>
                      <a:pt x="13940" y="329"/>
                      <a:pt x="13611" y="789"/>
                    </a:cubicBezTo>
                    <a:lnTo>
                      <a:pt x="527" y="19594"/>
                    </a:lnTo>
                    <a:cubicBezTo>
                      <a:pt x="132" y="20185"/>
                      <a:pt x="1" y="21040"/>
                      <a:pt x="330" y="21698"/>
                    </a:cubicBezTo>
                    <a:cubicBezTo>
                      <a:pt x="658" y="22355"/>
                      <a:pt x="1250" y="22750"/>
                      <a:pt x="1973" y="22750"/>
                    </a:cubicBezTo>
                    <a:lnTo>
                      <a:pt x="6707" y="22750"/>
                    </a:lnTo>
                    <a:lnTo>
                      <a:pt x="6707" y="64830"/>
                    </a:lnTo>
                    <a:cubicBezTo>
                      <a:pt x="6707" y="65882"/>
                      <a:pt x="7496" y="66802"/>
                      <a:pt x="8483" y="66802"/>
                    </a:cubicBezTo>
                    <a:lnTo>
                      <a:pt x="21567" y="66802"/>
                    </a:lnTo>
                    <a:cubicBezTo>
                      <a:pt x="22553" y="66802"/>
                      <a:pt x="23342" y="65882"/>
                      <a:pt x="23342" y="64830"/>
                    </a:cubicBezTo>
                    <a:lnTo>
                      <a:pt x="23342" y="22750"/>
                    </a:lnTo>
                    <a:lnTo>
                      <a:pt x="28010" y="22750"/>
                    </a:lnTo>
                    <a:cubicBezTo>
                      <a:pt x="28668" y="22750"/>
                      <a:pt x="29391" y="22355"/>
                      <a:pt x="29654" y="21698"/>
                    </a:cubicBezTo>
                    <a:cubicBezTo>
                      <a:pt x="30114" y="21040"/>
                      <a:pt x="30049" y="20185"/>
                      <a:pt x="29588" y="19594"/>
                    </a:cubicBezTo>
                    <a:lnTo>
                      <a:pt x="16570" y="789"/>
                    </a:lnTo>
                    <a:cubicBezTo>
                      <a:pt x="16241" y="329"/>
                      <a:pt x="15649" y="0"/>
                      <a:pt x="15058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6771335" y="4018994"/>
                <a:ext cx="46227" cy="168345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35441" extrusionOk="0">
                    <a:moveTo>
                      <a:pt x="6773" y="1"/>
                    </a:moveTo>
                    <a:cubicBezTo>
                      <a:pt x="3091" y="1"/>
                      <a:pt x="1" y="3223"/>
                      <a:pt x="1" y="7233"/>
                    </a:cubicBezTo>
                    <a:lnTo>
                      <a:pt x="1" y="33468"/>
                    </a:lnTo>
                    <a:cubicBezTo>
                      <a:pt x="1" y="34520"/>
                      <a:pt x="855" y="35440"/>
                      <a:pt x="1842" y="35440"/>
                    </a:cubicBezTo>
                    <a:lnTo>
                      <a:pt x="9732" y="35440"/>
                    </a:lnTo>
                    <a:cubicBezTo>
                      <a:pt x="9534" y="34848"/>
                      <a:pt x="9403" y="34191"/>
                      <a:pt x="9403" y="33468"/>
                    </a:cubicBezTo>
                    <a:lnTo>
                      <a:pt x="9403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C06F4A-FFE5-4963-BBE7-5B957E48EC9A}"/>
                </a:ext>
              </a:extLst>
            </p:cNvPr>
            <p:cNvGrpSpPr/>
            <p:nvPr/>
          </p:nvGrpSpPr>
          <p:grpSpPr>
            <a:xfrm>
              <a:off x="8046726" y="3884960"/>
              <a:ext cx="261367" cy="324081"/>
              <a:chOff x="8046726" y="3884960"/>
              <a:chExt cx="261367" cy="324081"/>
            </a:xfrm>
          </p:grpSpPr>
          <p:sp>
            <p:nvSpPr>
              <p:cNvPr id="1054" name="Google Shape;1054;p37"/>
              <p:cNvSpPr/>
              <p:nvPr/>
            </p:nvSpPr>
            <p:spPr>
              <a:xfrm>
                <a:off x="8064390" y="3884960"/>
                <a:ext cx="225782" cy="220331"/>
              </a:xfrm>
              <a:custGeom>
                <a:avLst/>
                <a:gdLst/>
                <a:ahLst/>
                <a:cxnLst/>
                <a:rect l="l" t="t" r="r" b="b"/>
                <a:pathLst>
                  <a:path w="57992" h="56592" extrusionOk="0">
                    <a:moveTo>
                      <a:pt x="29062" y="11507"/>
                    </a:moveTo>
                    <a:cubicBezTo>
                      <a:pt x="38267" y="11507"/>
                      <a:pt x="45762" y="19002"/>
                      <a:pt x="45762" y="28207"/>
                    </a:cubicBezTo>
                    <a:cubicBezTo>
                      <a:pt x="45762" y="37412"/>
                      <a:pt x="38267" y="44842"/>
                      <a:pt x="29062" y="44842"/>
                    </a:cubicBezTo>
                    <a:cubicBezTo>
                      <a:pt x="19857" y="44842"/>
                      <a:pt x="12361" y="37412"/>
                      <a:pt x="12361" y="28207"/>
                    </a:cubicBezTo>
                    <a:cubicBezTo>
                      <a:pt x="12361" y="18936"/>
                      <a:pt x="19857" y="11507"/>
                      <a:pt x="29062" y="11507"/>
                    </a:cubicBezTo>
                    <a:close/>
                    <a:moveTo>
                      <a:pt x="22334" y="0"/>
                    </a:moveTo>
                    <a:cubicBezTo>
                      <a:pt x="20900" y="0"/>
                      <a:pt x="19679" y="822"/>
                      <a:pt x="18673" y="2499"/>
                    </a:cubicBezTo>
                    <a:cubicBezTo>
                      <a:pt x="17095" y="5129"/>
                      <a:pt x="14794" y="6444"/>
                      <a:pt x="11769" y="6444"/>
                    </a:cubicBezTo>
                    <a:cubicBezTo>
                      <a:pt x="8745" y="6444"/>
                      <a:pt x="7167" y="8022"/>
                      <a:pt x="7167" y="11046"/>
                    </a:cubicBezTo>
                    <a:cubicBezTo>
                      <a:pt x="7101" y="14137"/>
                      <a:pt x="5786" y="16438"/>
                      <a:pt x="3222" y="17950"/>
                    </a:cubicBezTo>
                    <a:cubicBezTo>
                      <a:pt x="592" y="19528"/>
                      <a:pt x="0" y="21566"/>
                      <a:pt x="1512" y="24328"/>
                    </a:cubicBezTo>
                    <a:cubicBezTo>
                      <a:pt x="2959" y="26958"/>
                      <a:pt x="2959" y="29654"/>
                      <a:pt x="1512" y="32284"/>
                    </a:cubicBezTo>
                    <a:cubicBezTo>
                      <a:pt x="0" y="34914"/>
                      <a:pt x="592" y="37018"/>
                      <a:pt x="3222" y="38596"/>
                    </a:cubicBezTo>
                    <a:cubicBezTo>
                      <a:pt x="5852" y="40174"/>
                      <a:pt x="7167" y="42475"/>
                      <a:pt x="7167" y="45499"/>
                    </a:cubicBezTo>
                    <a:cubicBezTo>
                      <a:pt x="7233" y="48590"/>
                      <a:pt x="8745" y="50102"/>
                      <a:pt x="11769" y="50102"/>
                    </a:cubicBezTo>
                    <a:cubicBezTo>
                      <a:pt x="14794" y="50102"/>
                      <a:pt x="17095" y="51548"/>
                      <a:pt x="18673" y="54047"/>
                    </a:cubicBezTo>
                    <a:cubicBezTo>
                      <a:pt x="19691" y="55744"/>
                      <a:pt x="20928" y="56592"/>
                      <a:pt x="22384" y="56592"/>
                    </a:cubicBezTo>
                    <a:cubicBezTo>
                      <a:pt x="23185" y="56592"/>
                      <a:pt x="24052" y="56335"/>
                      <a:pt x="24985" y="55822"/>
                    </a:cubicBezTo>
                    <a:cubicBezTo>
                      <a:pt x="26300" y="55066"/>
                      <a:pt x="27648" y="54688"/>
                      <a:pt x="28996" y="54688"/>
                    </a:cubicBezTo>
                    <a:cubicBezTo>
                      <a:pt x="30344" y="54688"/>
                      <a:pt x="31692" y="55066"/>
                      <a:pt x="33007" y="55822"/>
                    </a:cubicBezTo>
                    <a:cubicBezTo>
                      <a:pt x="33942" y="56313"/>
                      <a:pt x="34810" y="56563"/>
                      <a:pt x="35612" y="56563"/>
                    </a:cubicBezTo>
                    <a:cubicBezTo>
                      <a:pt x="37066" y="56563"/>
                      <a:pt x="38302" y="55742"/>
                      <a:pt x="39319" y="54047"/>
                    </a:cubicBezTo>
                    <a:cubicBezTo>
                      <a:pt x="40897" y="51417"/>
                      <a:pt x="43198" y="50102"/>
                      <a:pt x="46222" y="50102"/>
                    </a:cubicBezTo>
                    <a:cubicBezTo>
                      <a:pt x="49247" y="50102"/>
                      <a:pt x="50825" y="48590"/>
                      <a:pt x="50825" y="45499"/>
                    </a:cubicBezTo>
                    <a:cubicBezTo>
                      <a:pt x="50891" y="42475"/>
                      <a:pt x="52206" y="40174"/>
                      <a:pt x="54770" y="38596"/>
                    </a:cubicBezTo>
                    <a:cubicBezTo>
                      <a:pt x="57400" y="37018"/>
                      <a:pt x="57992" y="34914"/>
                      <a:pt x="56479" y="32284"/>
                    </a:cubicBezTo>
                    <a:cubicBezTo>
                      <a:pt x="55033" y="29654"/>
                      <a:pt x="55033" y="26958"/>
                      <a:pt x="56479" y="24328"/>
                    </a:cubicBezTo>
                    <a:cubicBezTo>
                      <a:pt x="57992" y="21698"/>
                      <a:pt x="57400" y="19528"/>
                      <a:pt x="54770" y="17950"/>
                    </a:cubicBezTo>
                    <a:cubicBezTo>
                      <a:pt x="52140" y="16438"/>
                      <a:pt x="50825" y="14137"/>
                      <a:pt x="50825" y="11046"/>
                    </a:cubicBezTo>
                    <a:cubicBezTo>
                      <a:pt x="50759" y="8022"/>
                      <a:pt x="49247" y="6444"/>
                      <a:pt x="46222" y="6444"/>
                    </a:cubicBezTo>
                    <a:cubicBezTo>
                      <a:pt x="43198" y="6378"/>
                      <a:pt x="40897" y="5063"/>
                      <a:pt x="39319" y="2499"/>
                    </a:cubicBezTo>
                    <a:cubicBezTo>
                      <a:pt x="38312" y="822"/>
                      <a:pt x="37092" y="0"/>
                      <a:pt x="35658" y="0"/>
                    </a:cubicBezTo>
                    <a:cubicBezTo>
                      <a:pt x="34843" y="0"/>
                      <a:pt x="33959" y="265"/>
                      <a:pt x="33007" y="789"/>
                    </a:cubicBezTo>
                    <a:cubicBezTo>
                      <a:pt x="31692" y="1546"/>
                      <a:pt x="30344" y="1924"/>
                      <a:pt x="28996" y="1924"/>
                    </a:cubicBezTo>
                    <a:cubicBezTo>
                      <a:pt x="27648" y="1924"/>
                      <a:pt x="26300" y="1546"/>
                      <a:pt x="24985" y="789"/>
                    </a:cubicBezTo>
                    <a:cubicBezTo>
                      <a:pt x="24032" y="265"/>
                      <a:pt x="23148" y="0"/>
                      <a:pt x="22334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8046726" y="4083606"/>
                <a:ext cx="105470" cy="123901"/>
              </a:xfrm>
              <a:custGeom>
                <a:avLst/>
                <a:gdLst/>
                <a:ahLst/>
                <a:cxnLst/>
                <a:rect l="l" t="t" r="r" b="b"/>
                <a:pathLst>
                  <a:path w="27090" h="31824" extrusionOk="0">
                    <a:moveTo>
                      <a:pt x="12493" y="0"/>
                    </a:moveTo>
                    <a:lnTo>
                      <a:pt x="0" y="24591"/>
                    </a:lnTo>
                    <a:lnTo>
                      <a:pt x="0" y="24591"/>
                    </a:lnTo>
                    <a:lnTo>
                      <a:pt x="9994" y="23407"/>
                    </a:lnTo>
                    <a:lnTo>
                      <a:pt x="15517" y="31823"/>
                    </a:lnTo>
                    <a:cubicBezTo>
                      <a:pt x="15517" y="31823"/>
                      <a:pt x="26965" y="8018"/>
                      <a:pt x="27088" y="7890"/>
                    </a:cubicBezTo>
                    <a:lnTo>
                      <a:pt x="27088" y="7890"/>
                    </a:lnTo>
                    <a:cubicBezTo>
                      <a:pt x="27089" y="7890"/>
                      <a:pt x="27089" y="7890"/>
                      <a:pt x="27089" y="7890"/>
                    </a:cubicBezTo>
                    <a:cubicBezTo>
                      <a:pt x="27089" y="7890"/>
                      <a:pt x="27089" y="7890"/>
                      <a:pt x="27089" y="7890"/>
                    </a:cubicBezTo>
                    <a:cubicBezTo>
                      <a:pt x="27089" y="7890"/>
                      <a:pt x="27089" y="7890"/>
                      <a:pt x="27088" y="7890"/>
                    </a:cubicBezTo>
                    <a:lnTo>
                      <a:pt x="27088" y="7890"/>
                    </a:lnTo>
                    <a:cubicBezTo>
                      <a:pt x="21106" y="7758"/>
                      <a:pt x="23473" y="1644"/>
                      <a:pt x="16109" y="1513"/>
                    </a:cubicBezTo>
                    <a:cubicBezTo>
                      <a:pt x="12887" y="1513"/>
                      <a:pt x="12493" y="0"/>
                      <a:pt x="12493" y="0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8201085" y="4087187"/>
                <a:ext cx="107008" cy="121854"/>
              </a:xfrm>
              <a:custGeom>
                <a:avLst/>
                <a:gdLst/>
                <a:ahLst/>
                <a:cxnLst/>
                <a:rect l="l" t="t" r="r" b="b"/>
                <a:pathLst>
                  <a:path w="27485" h="31298" extrusionOk="0">
                    <a:moveTo>
                      <a:pt x="14794" y="1"/>
                    </a:moveTo>
                    <a:cubicBezTo>
                      <a:pt x="5721" y="987"/>
                      <a:pt x="7496" y="3223"/>
                      <a:pt x="5458" y="4998"/>
                    </a:cubicBezTo>
                    <a:cubicBezTo>
                      <a:pt x="3733" y="6816"/>
                      <a:pt x="1710" y="7081"/>
                      <a:pt x="679" y="7081"/>
                    </a:cubicBezTo>
                    <a:cubicBezTo>
                      <a:pt x="257" y="7081"/>
                      <a:pt x="1" y="7036"/>
                      <a:pt x="1" y="7036"/>
                    </a:cubicBezTo>
                    <a:lnTo>
                      <a:pt x="1" y="7036"/>
                    </a:lnTo>
                    <a:lnTo>
                      <a:pt x="14137" y="31298"/>
                    </a:lnTo>
                    <a:lnTo>
                      <a:pt x="17622" y="22356"/>
                    </a:lnTo>
                    <a:lnTo>
                      <a:pt x="27484" y="23671"/>
                    </a:lnTo>
                    <a:lnTo>
                      <a:pt x="14794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8133247" y="3953050"/>
                <a:ext cx="88063" cy="83457"/>
              </a:xfrm>
              <a:custGeom>
                <a:avLst/>
                <a:gdLst/>
                <a:ahLst/>
                <a:cxnLst/>
                <a:rect l="l" t="t" r="r" b="b"/>
                <a:pathLst>
                  <a:path w="22619" h="21436" extrusionOk="0">
                    <a:moveTo>
                      <a:pt x="11376" y="1"/>
                    </a:moveTo>
                    <a:lnTo>
                      <a:pt x="7825" y="7102"/>
                    </a:lnTo>
                    <a:lnTo>
                      <a:pt x="1" y="8220"/>
                    </a:lnTo>
                    <a:lnTo>
                      <a:pt x="5721" y="13743"/>
                    </a:lnTo>
                    <a:lnTo>
                      <a:pt x="4406" y="21435"/>
                    </a:lnTo>
                    <a:lnTo>
                      <a:pt x="11376" y="17819"/>
                    </a:lnTo>
                    <a:lnTo>
                      <a:pt x="18345" y="21435"/>
                    </a:lnTo>
                    <a:lnTo>
                      <a:pt x="17030" y="13743"/>
                    </a:lnTo>
                    <a:lnTo>
                      <a:pt x="22619" y="8220"/>
                    </a:lnTo>
                    <a:lnTo>
                      <a:pt x="14795" y="7102"/>
                    </a:lnTo>
                    <a:lnTo>
                      <a:pt x="11376" y="1"/>
                    </a:ln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F40E34-3AE5-4637-9903-18325E57B4E2}"/>
                </a:ext>
              </a:extLst>
            </p:cNvPr>
            <p:cNvGrpSpPr/>
            <p:nvPr/>
          </p:nvGrpSpPr>
          <p:grpSpPr>
            <a:xfrm>
              <a:off x="5306624" y="3895546"/>
              <a:ext cx="214536" cy="301813"/>
              <a:chOff x="5306624" y="3895546"/>
              <a:chExt cx="214536" cy="301813"/>
            </a:xfrm>
          </p:grpSpPr>
          <p:sp>
            <p:nvSpPr>
              <p:cNvPr id="1059" name="Google Shape;1059;p37"/>
              <p:cNvSpPr/>
              <p:nvPr/>
            </p:nvSpPr>
            <p:spPr>
              <a:xfrm>
                <a:off x="5357282" y="3895546"/>
                <a:ext cx="113405" cy="147531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306624" y="4048584"/>
                <a:ext cx="214536" cy="148775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rgbClr val="2D9A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4000">
                  <a:latin typeface="Agency FB" panose="020B0503020202020204" pitchFamily="34" charset="0"/>
                </a:endParaRPr>
              </a:p>
            </p:txBody>
          </p:sp>
        </p:grpSp>
      </p:grpSp>
      <p:cxnSp>
        <p:nvCxnSpPr>
          <p:cNvPr id="61" name="Google Shape;298;p26">
            <a:extLst>
              <a:ext uri="{FF2B5EF4-FFF2-40B4-BE49-F238E27FC236}">
                <a16:creationId xmlns:a16="http://schemas.microsoft.com/office/drawing/2014/main" id="{B7587CFB-08BF-4162-AD78-14A0343F46C8}"/>
              </a:ext>
            </a:extLst>
          </p:cNvPr>
          <p:cNvCxnSpPr>
            <a:cxnSpLocks/>
          </p:cNvCxnSpPr>
          <p:nvPr/>
        </p:nvCxnSpPr>
        <p:spPr>
          <a:xfrm>
            <a:off x="-64296" y="922041"/>
            <a:ext cx="12256296" cy="34892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0" y="238760"/>
            <a:ext cx="12192000" cy="80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The </a:t>
            </a:r>
            <a:r>
              <a:rPr lang="en-US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dirty="0">
                <a:solidFill>
                  <a:srgbClr val="2D9A9D"/>
                </a:solidFill>
                <a:latin typeface="Agency FB" panose="020B0503020202020204" pitchFamily="34" charset="0"/>
              </a:rPr>
              <a:t> team</a:t>
            </a:r>
            <a:endParaRPr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cxnSp>
        <p:nvCxnSpPr>
          <p:cNvPr id="61" name="Google Shape;298;p26">
            <a:extLst>
              <a:ext uri="{FF2B5EF4-FFF2-40B4-BE49-F238E27FC236}">
                <a16:creationId xmlns:a16="http://schemas.microsoft.com/office/drawing/2014/main" id="{B7587CFB-08BF-4162-AD78-14A0343F46C8}"/>
              </a:ext>
            </a:extLst>
          </p:cNvPr>
          <p:cNvCxnSpPr>
            <a:cxnSpLocks/>
          </p:cNvCxnSpPr>
          <p:nvPr/>
        </p:nvCxnSpPr>
        <p:spPr>
          <a:xfrm>
            <a:off x="-64296" y="922041"/>
            <a:ext cx="12256296" cy="34892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DF932-EDA8-4584-90ED-96234FBA08D6}"/>
              </a:ext>
            </a:extLst>
          </p:cNvPr>
          <p:cNvSpPr txBox="1"/>
          <p:nvPr/>
        </p:nvSpPr>
        <p:spPr>
          <a:xfrm>
            <a:off x="75414" y="3723588"/>
            <a:ext cx="2988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Garvith</a:t>
            </a:r>
            <a:r>
              <a:rPr lang="en-US" sz="2400" dirty="0">
                <a:solidFill>
                  <a:srgbClr val="29E8B2"/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Murthal</a:t>
            </a:r>
            <a:endParaRPr lang="en-US" sz="2400" dirty="0">
              <a:solidFill>
                <a:srgbClr val="2D9A9D"/>
              </a:solidFill>
              <a:latin typeface="Agency FB" panose="020B0503020202020204" pitchFamily="34" charset="0"/>
            </a:endParaRPr>
          </a:p>
          <a:p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The </a:t>
            </a:r>
            <a:r>
              <a:rPr lang="en-US" sz="3200" b="1" dirty="0">
                <a:solidFill>
                  <a:srgbClr val="2D9A9D"/>
                </a:solidFill>
                <a:latin typeface="Agency FB" panose="020B0503020202020204" pitchFamily="34" charset="0"/>
              </a:rPr>
              <a:t>Technical</a:t>
            </a:r>
            <a:r>
              <a:rPr lang="en-US" sz="2400" b="1" dirty="0">
                <a:solidFill>
                  <a:srgbClr val="EEFDFA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2D9A9D"/>
                </a:solidFill>
                <a:latin typeface="Agency FB" panose="020B0503020202020204" pitchFamily="34" charset="0"/>
              </a:rPr>
              <a:t>head</a:t>
            </a:r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A499F2-3DD5-4A14-8CB4-F01CF6F634E7}"/>
              </a:ext>
            </a:extLst>
          </p:cNvPr>
          <p:cNvSpPr txBox="1"/>
          <p:nvPr/>
        </p:nvSpPr>
        <p:spPr>
          <a:xfrm>
            <a:off x="2903457" y="3877560"/>
            <a:ext cx="31925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Pritish</a:t>
            </a:r>
            <a:r>
              <a:rPr lang="en-US" sz="2400" dirty="0">
                <a:solidFill>
                  <a:srgbClr val="29E8B2"/>
                </a:solidFill>
                <a:latin typeface="Agency FB" panose="020B0503020202020204" pitchFamily="34" charset="0"/>
              </a:rPr>
              <a:t> Dash</a:t>
            </a:r>
          </a:p>
          <a:p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Junior</a:t>
            </a:r>
            <a:r>
              <a:rPr lang="en-US" sz="2000" b="1" dirty="0">
                <a:solidFill>
                  <a:srgbClr val="2D9A9D"/>
                </a:solidFill>
                <a:latin typeface="Agency FB" panose="020B0503020202020204" pitchFamily="34" charset="0"/>
              </a:rPr>
              <a:t> </a:t>
            </a:r>
            <a:r>
              <a:rPr lang="en-US" sz="2800" b="1" dirty="0">
                <a:solidFill>
                  <a:srgbClr val="2D9A9D"/>
                </a:solidFill>
                <a:latin typeface="Agency FB" panose="020B0503020202020204" pitchFamily="34" charset="0"/>
              </a:rPr>
              <a:t>programming</a:t>
            </a:r>
            <a:r>
              <a:rPr lang="en-US" sz="2000" b="1" dirty="0">
                <a:solidFill>
                  <a:srgbClr val="2D9A9D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lead</a:t>
            </a:r>
            <a:r>
              <a:rPr lang="en-US" sz="2000" b="1" dirty="0">
                <a:solidFill>
                  <a:srgbClr val="2D9A9D"/>
                </a:solidFill>
                <a:latin typeface="Agency FB" panose="020B0503020202020204" pitchFamily="34" charset="0"/>
              </a:rPr>
              <a:t>;</a:t>
            </a:r>
          </a:p>
          <a:p>
            <a:r>
              <a:rPr lang="en-US" sz="2400" b="1" dirty="0">
                <a:solidFill>
                  <a:srgbClr val="2D9A9D"/>
                </a:solidFill>
                <a:latin typeface="Agency FB" panose="020B0503020202020204" pitchFamily="34" charset="0"/>
              </a:rPr>
              <a:t>Funder</a:t>
            </a:r>
            <a:r>
              <a:rPr lang="en-US" sz="1600" b="1" dirty="0">
                <a:solidFill>
                  <a:srgbClr val="2D9A9D"/>
                </a:solidFill>
                <a:latin typeface="Agency FB" panose="020B0503020202020204" pitchFamily="34" charset="0"/>
              </a:rPr>
              <a:t>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5F936A-9C6D-4614-97C9-5E1EF14E5C4B}"/>
              </a:ext>
            </a:extLst>
          </p:cNvPr>
          <p:cNvSpPr txBox="1"/>
          <p:nvPr/>
        </p:nvSpPr>
        <p:spPr>
          <a:xfrm>
            <a:off x="6314210" y="3871277"/>
            <a:ext cx="28143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Labeeb</a:t>
            </a:r>
            <a:endParaRPr lang="en-US" sz="2400" dirty="0">
              <a:solidFill>
                <a:srgbClr val="29E8B2"/>
              </a:solidFill>
              <a:latin typeface="Agency FB" panose="020B0503020202020204" pitchFamily="34" charset="0"/>
            </a:endParaRPr>
          </a:p>
          <a:p>
            <a:r>
              <a:rPr lang="en-US" sz="2800" dirty="0">
                <a:solidFill>
                  <a:srgbClr val="2D9A9D"/>
                </a:solidFill>
                <a:latin typeface="Agency FB" panose="020B0503020202020204" pitchFamily="34" charset="0"/>
              </a:rPr>
              <a:t>Technical Researcher</a:t>
            </a:r>
            <a:endParaRPr lang="en-US" sz="20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FB11CF-6903-4A0B-8D36-1E6A1C0B12EA}"/>
              </a:ext>
            </a:extLst>
          </p:cNvPr>
          <p:cNvSpPr txBox="1"/>
          <p:nvPr/>
        </p:nvSpPr>
        <p:spPr>
          <a:xfrm>
            <a:off x="9564981" y="3871277"/>
            <a:ext cx="2627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9E8B2"/>
                </a:solidFill>
                <a:latin typeface="Agency FB" panose="020B0503020202020204" pitchFamily="34" charset="0"/>
              </a:rPr>
              <a:t>Soumyajit </a:t>
            </a:r>
            <a:r>
              <a:rPr lang="en-US" sz="2400" dirty="0" err="1">
                <a:solidFill>
                  <a:srgbClr val="29E8B2"/>
                </a:solidFill>
                <a:latin typeface="Agency FB" panose="020B0503020202020204" pitchFamily="34" charset="0"/>
              </a:rPr>
              <a:t>Dass</a:t>
            </a:r>
            <a:endParaRPr lang="en-US" sz="2400" dirty="0">
              <a:solidFill>
                <a:srgbClr val="29E8B2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2D9A9D"/>
                </a:solidFill>
                <a:latin typeface="Agency FB" panose="020B0503020202020204" pitchFamily="34" charset="0"/>
              </a:rPr>
              <a:t>Project Supervisor</a:t>
            </a:r>
          </a:p>
          <a:p>
            <a:r>
              <a:rPr lang="en-US" sz="2800" b="1" dirty="0">
                <a:solidFill>
                  <a:srgbClr val="2D9A9D"/>
                </a:solidFill>
                <a:latin typeface="Agency FB" panose="020B0503020202020204" pitchFamily="34" charset="0"/>
              </a:rPr>
              <a:t>Programming lead</a:t>
            </a:r>
          </a:p>
        </p:txBody>
      </p:sp>
      <p:pic>
        <p:nvPicPr>
          <p:cNvPr id="2050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432F0893-3EF0-4F40-846F-BBD5D6E3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661" y="1044233"/>
            <a:ext cx="1044046" cy="25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21FA5DF3-2FBF-4D0F-BF14-0B963422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1495" y="1127564"/>
            <a:ext cx="1044046" cy="25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B96583F7-28F8-481F-980D-1DC7A9DB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9795" y="1110319"/>
            <a:ext cx="1058012" cy="26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ownload Free PERSON PNG transparent background and clipart">
            <a:extLst>
              <a:ext uri="{FF2B5EF4-FFF2-40B4-BE49-F238E27FC236}">
                <a16:creationId xmlns:a16="http://schemas.microsoft.com/office/drawing/2014/main" id="{3B954893-F3FA-45E9-872E-BC81C4ECA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44084" y="1077272"/>
            <a:ext cx="1058013" cy="26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5AD39D-C32C-4B79-97FF-B52FF228C658}"/>
              </a:ext>
            </a:extLst>
          </p:cNvPr>
          <p:cNvSpPr txBox="1"/>
          <p:nvPr/>
        </p:nvSpPr>
        <p:spPr>
          <a:xfrm>
            <a:off x="10270702" y="3321215"/>
            <a:ext cx="230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FDFA"/>
                </a:solidFill>
                <a:latin typeface="Agency FB" panose="020B0503020202020204" pitchFamily="34" charset="0"/>
              </a:rPr>
              <a:t>GitHub/Soumyajit01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15D01-3185-468B-9F81-13B01CAE78D2}"/>
              </a:ext>
            </a:extLst>
          </p:cNvPr>
          <p:cNvSpPr txBox="1"/>
          <p:nvPr/>
        </p:nvSpPr>
        <p:spPr>
          <a:xfrm>
            <a:off x="4205850" y="3321215"/>
            <a:ext cx="17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FDFA"/>
                </a:solidFill>
                <a:latin typeface="Agency FB" panose="020B0503020202020204" pitchFamily="34" charset="0"/>
              </a:rPr>
              <a:t>GitHub/</a:t>
            </a:r>
            <a:r>
              <a:rPr lang="en-US" b="1" dirty="0" err="1">
                <a:solidFill>
                  <a:srgbClr val="EEFDFA"/>
                </a:solidFill>
                <a:latin typeface="Agency FB" panose="020B0503020202020204" pitchFamily="34" charset="0"/>
              </a:rPr>
              <a:t>PritishDash</a:t>
            </a:r>
            <a:endParaRPr lang="en-US" b="1" dirty="0">
              <a:solidFill>
                <a:srgbClr val="EEFDFA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C1D3B-AE3C-42FD-84D8-C052803BDE15}"/>
              </a:ext>
            </a:extLst>
          </p:cNvPr>
          <p:cNvSpPr txBox="1"/>
          <p:nvPr/>
        </p:nvSpPr>
        <p:spPr>
          <a:xfrm>
            <a:off x="1054016" y="3263629"/>
            <a:ext cx="17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FDFA"/>
                </a:solidFill>
                <a:latin typeface="Agency FB" panose="020B0503020202020204" pitchFamily="34" charset="0"/>
              </a:rPr>
              <a:t>GitHub/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6DDBA-6AB5-425E-89EA-FD020555CB06}"/>
              </a:ext>
            </a:extLst>
          </p:cNvPr>
          <p:cNvSpPr txBox="1"/>
          <p:nvPr/>
        </p:nvSpPr>
        <p:spPr>
          <a:xfrm>
            <a:off x="6965673" y="3354256"/>
            <a:ext cx="17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FDFA"/>
                </a:solidFill>
                <a:latin typeface="Agency FB" panose="020B0503020202020204" pitchFamily="34" charset="0"/>
              </a:rPr>
              <a:t>GitHub/</a:t>
            </a:r>
          </a:p>
        </p:txBody>
      </p:sp>
    </p:spTree>
    <p:extLst>
      <p:ext uri="{BB962C8B-B14F-4D97-AF65-F5344CB8AC3E}">
        <p14:creationId xmlns:p14="http://schemas.microsoft.com/office/powerpoint/2010/main" val="17833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FB14C9-987E-46FD-859B-7C9CCF63D7B5}"/>
              </a:ext>
            </a:extLst>
          </p:cNvPr>
          <p:cNvSpPr/>
          <p:nvPr/>
        </p:nvSpPr>
        <p:spPr>
          <a:xfrm>
            <a:off x="4402319" y="952107"/>
            <a:ext cx="7789682" cy="5231877"/>
          </a:xfrm>
          <a:prstGeom prst="rect">
            <a:avLst/>
          </a:prstGeom>
          <a:solidFill>
            <a:srgbClr val="2D9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4C069-EC33-44FC-9AC6-65DB50F0803B}"/>
              </a:ext>
            </a:extLst>
          </p:cNvPr>
          <p:cNvSpPr txBox="1"/>
          <p:nvPr/>
        </p:nvSpPr>
        <p:spPr>
          <a:xfrm>
            <a:off x="4402319" y="3063711"/>
            <a:ext cx="772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2F4474"/>
                </a:solidFill>
                <a:latin typeface="Agency FB" panose="020B0503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2953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art glasses - Free electronics icons">
            <a:extLst>
              <a:ext uri="{FF2B5EF4-FFF2-40B4-BE49-F238E27FC236}">
                <a16:creationId xmlns:a16="http://schemas.microsoft.com/office/drawing/2014/main" id="{19DCE44B-0D92-4342-9104-4EE652E5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2641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9A9D"/>
                </a:solidFill>
                <a:latin typeface="Agency FB" panose="020B0503020202020204" pitchFamily="34" charset="0"/>
              </a:rPr>
              <a:t>About </a:t>
            </a:r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23DDE-B44F-4008-B7C3-465AE8443CB5}"/>
              </a:ext>
            </a:extLst>
          </p:cNvPr>
          <p:cNvSpPr txBox="1"/>
          <p:nvPr/>
        </p:nvSpPr>
        <p:spPr>
          <a:xfrm>
            <a:off x="4155440" y="1659285"/>
            <a:ext cx="8036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9E8B2"/>
                </a:solidFill>
                <a:latin typeface="Agency FB" panose="020B0503020202020204" pitchFamily="34" charset="0"/>
              </a:rPr>
              <a:t>Our cutting-edge product is a pair of smart glasses designed to revolutionize how we perceive and interact with the world. Featuring live text translation, monitoring and navigation functionalities, these glasses provide users with real-time language translation, immersive digital overlays, and seamless guidance through their surroundings. With these features, our smart glasses open up new possibilities for communication, information access, and exploration, making them a must-have innovation for tech-savvy individuals.</a:t>
            </a:r>
          </a:p>
        </p:txBody>
      </p:sp>
    </p:spTree>
    <p:extLst>
      <p:ext uri="{BB962C8B-B14F-4D97-AF65-F5344CB8AC3E}">
        <p14:creationId xmlns:p14="http://schemas.microsoft.com/office/powerpoint/2010/main" val="30074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r>
              <a:rPr lang="en-US" sz="5400" dirty="0">
                <a:solidFill>
                  <a:srgbClr val="2D9A9D"/>
                </a:solidFill>
                <a:latin typeface="Agency FB" panose="020B0503020202020204" pitchFamily="34" charset="0"/>
              </a:rPr>
              <a:t>: Product Objectives</a:t>
            </a:r>
          </a:p>
        </p:txBody>
      </p:sp>
      <p:sp>
        <p:nvSpPr>
          <p:cNvPr id="11" name="AutoShape 2" descr="Language, transtlation, translate Icon">
            <a:extLst>
              <a:ext uri="{FF2B5EF4-FFF2-40B4-BE49-F238E27FC236}">
                <a16:creationId xmlns:a16="http://schemas.microsoft.com/office/drawing/2014/main" id="{9860CBA4-D625-4472-B357-10EF9EB34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 descr="Language, transtlation, translate Icon">
            <a:extLst>
              <a:ext uri="{FF2B5EF4-FFF2-40B4-BE49-F238E27FC236}">
                <a16:creationId xmlns:a16="http://schemas.microsoft.com/office/drawing/2014/main" id="{B55A0B6B-E79E-4BB5-9F51-6911FEBEE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Google Shape;298;p26">
            <a:extLst>
              <a:ext uri="{FF2B5EF4-FFF2-40B4-BE49-F238E27FC236}">
                <a16:creationId xmlns:a16="http://schemas.microsoft.com/office/drawing/2014/main" id="{05F6B133-7BDE-41E8-B912-B2F3C2C32F40}"/>
              </a:ext>
            </a:extLst>
          </p:cNvPr>
          <p:cNvCxnSpPr>
            <a:cxnSpLocks/>
          </p:cNvCxnSpPr>
          <p:nvPr/>
        </p:nvCxnSpPr>
        <p:spPr>
          <a:xfrm>
            <a:off x="0" y="769700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45040E-9AC5-41CB-8060-438B08CAF985}"/>
              </a:ext>
            </a:extLst>
          </p:cNvPr>
          <p:cNvSpPr txBox="1"/>
          <p:nvPr/>
        </p:nvSpPr>
        <p:spPr>
          <a:xfrm>
            <a:off x="3278687" y="3855075"/>
            <a:ext cx="123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29E8B2"/>
              </a:solidFill>
              <a:latin typeface="Agency FB" panose="020B0503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5DFF52-FB56-48FE-9D38-11DF88051A37}"/>
              </a:ext>
            </a:extLst>
          </p:cNvPr>
          <p:cNvGrpSpPr/>
          <p:nvPr/>
        </p:nvGrpSpPr>
        <p:grpSpPr>
          <a:xfrm>
            <a:off x="3418021" y="843675"/>
            <a:ext cx="5553578" cy="5170649"/>
            <a:chOff x="3372003" y="883252"/>
            <a:chExt cx="5553578" cy="5170649"/>
          </a:xfrm>
        </p:grpSpPr>
        <p:pic>
          <p:nvPicPr>
            <p:cNvPr id="1026" name="Picture 2" descr="Smart glasses - Free electronics icons">
              <a:extLst>
                <a:ext uri="{FF2B5EF4-FFF2-40B4-BE49-F238E27FC236}">
                  <a16:creationId xmlns:a16="http://schemas.microsoft.com/office/drawing/2014/main" id="{19DCE44B-0D92-4342-9104-4EE652E55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2628900"/>
              <a:ext cx="1600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6A4DEF7-344C-4384-B7D6-59B108C5097A}"/>
                </a:ext>
              </a:extLst>
            </p:cNvPr>
            <p:cNvSpPr/>
            <p:nvPr/>
          </p:nvSpPr>
          <p:spPr>
            <a:xfrm rot="12576653">
              <a:off x="5007812" y="2452862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69F2CFB-D446-439D-93D9-60E0C24C7253}"/>
                </a:ext>
              </a:extLst>
            </p:cNvPr>
            <p:cNvSpPr/>
            <p:nvPr/>
          </p:nvSpPr>
          <p:spPr>
            <a:xfrm rot="16200000">
              <a:off x="5842929" y="2261260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7C9A227-3A3C-480B-BFDB-43E28AD4B373}"/>
                </a:ext>
              </a:extLst>
            </p:cNvPr>
            <p:cNvSpPr/>
            <p:nvPr/>
          </p:nvSpPr>
          <p:spPr>
            <a:xfrm rot="19393825">
              <a:off x="6655913" y="2412359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6A23204-CADD-4E01-A932-418BBBF44E7A}"/>
                </a:ext>
              </a:extLst>
            </p:cNvPr>
            <p:cNvSpPr/>
            <p:nvPr/>
          </p:nvSpPr>
          <p:spPr>
            <a:xfrm>
              <a:off x="6987775" y="3276600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4E9B8E5-E5FA-4274-9116-1162815854E7}"/>
                </a:ext>
              </a:extLst>
            </p:cNvPr>
            <p:cNvSpPr/>
            <p:nvPr/>
          </p:nvSpPr>
          <p:spPr>
            <a:xfrm rot="10800000">
              <a:off x="4552772" y="3234965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A4BC344-F951-4138-9A8D-17DAA657A64A}"/>
                </a:ext>
              </a:extLst>
            </p:cNvPr>
            <p:cNvSpPr/>
            <p:nvPr/>
          </p:nvSpPr>
          <p:spPr>
            <a:xfrm rot="5604568">
              <a:off x="5836119" y="4212623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C5604E9-C965-4B54-832A-34469FA2F025}"/>
                </a:ext>
              </a:extLst>
            </p:cNvPr>
            <p:cNvSpPr/>
            <p:nvPr/>
          </p:nvSpPr>
          <p:spPr>
            <a:xfrm rot="2795654">
              <a:off x="6699688" y="4158456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B0EE88C-7A64-44F7-AF7C-DB4EC9D49F20}"/>
                </a:ext>
              </a:extLst>
            </p:cNvPr>
            <p:cNvSpPr/>
            <p:nvPr/>
          </p:nvSpPr>
          <p:spPr>
            <a:xfrm rot="7971411">
              <a:off x="4852665" y="4212622"/>
              <a:ext cx="576174" cy="337756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003">
              <a:schemeClr val="dk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117257-3E96-478F-9231-2F1FEA95D3CE}"/>
                </a:ext>
              </a:extLst>
            </p:cNvPr>
            <p:cNvGrpSpPr/>
            <p:nvPr/>
          </p:nvGrpSpPr>
          <p:grpSpPr>
            <a:xfrm>
              <a:off x="3794309" y="1389099"/>
              <a:ext cx="1383876" cy="1185256"/>
              <a:chOff x="2401786" y="1383391"/>
              <a:chExt cx="1783579" cy="1561514"/>
            </a:xfrm>
          </p:grpSpPr>
          <p:pic>
            <p:nvPicPr>
              <p:cNvPr id="3" name="Picture 2" descr="C:\Users\Soumyajit\Downloads\visionexplorer images\language.png">
                <a:extLst>
                  <a:ext uri="{FF2B5EF4-FFF2-40B4-BE49-F238E27FC236}">
                    <a16:creationId xmlns:a16="http://schemas.microsoft.com/office/drawing/2014/main" id="{CAF390E8-F538-4FDB-ACE3-3CF810CF0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75" t="24028" r="24144" b="23263"/>
              <a:stretch/>
            </p:blipFill>
            <p:spPr bwMode="auto">
              <a:xfrm>
                <a:off x="2660019" y="1383391"/>
                <a:ext cx="1035679" cy="10075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9AD6D-785F-4B80-9273-5615695D24BA}"/>
                  </a:ext>
                </a:extLst>
              </p:cNvPr>
              <p:cNvSpPr txBox="1"/>
              <p:nvPr/>
            </p:nvSpPr>
            <p:spPr>
              <a:xfrm>
                <a:off x="2401786" y="2298574"/>
                <a:ext cx="17835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Language Barrier Breakdown</a:t>
                </a:r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9A03B3-182E-4D70-A10F-B3F3C33B42E1}"/>
                </a:ext>
              </a:extLst>
            </p:cNvPr>
            <p:cNvGrpSpPr/>
            <p:nvPr/>
          </p:nvGrpSpPr>
          <p:grpSpPr>
            <a:xfrm>
              <a:off x="5544470" y="883252"/>
              <a:ext cx="1232900" cy="1200510"/>
              <a:chOff x="8900914" y="1350178"/>
              <a:chExt cx="1383876" cy="1368047"/>
            </a:xfrm>
          </p:grpSpPr>
          <p:pic>
            <p:nvPicPr>
              <p:cNvPr id="1028" name="Picture 4" descr="C:\Users\Soumyajit\Downloads\visionexplorer images\navigation.png">
                <a:extLst>
                  <a:ext uri="{FF2B5EF4-FFF2-40B4-BE49-F238E27FC236}">
                    <a16:creationId xmlns:a16="http://schemas.microsoft.com/office/drawing/2014/main" id="{F51AA1DE-47F7-4089-B21C-C5C39C448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1187" y="1350178"/>
                <a:ext cx="923330" cy="923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78C336-AA4C-44FE-8C24-D8A942E52981}"/>
                  </a:ext>
                </a:extLst>
              </p:cNvPr>
              <p:cNvSpPr txBox="1"/>
              <p:nvPr/>
            </p:nvSpPr>
            <p:spPr>
              <a:xfrm>
                <a:off x="8900914" y="2071894"/>
                <a:ext cx="13838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Enhanced Navigation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EDED21-FDE0-45E7-B18D-5D401FB6FC07}"/>
                </a:ext>
              </a:extLst>
            </p:cNvPr>
            <p:cNvGrpSpPr/>
            <p:nvPr/>
          </p:nvGrpSpPr>
          <p:grpSpPr>
            <a:xfrm>
              <a:off x="7176762" y="1308273"/>
              <a:ext cx="1232900" cy="1285872"/>
              <a:chOff x="9281204" y="1515386"/>
              <a:chExt cx="1459048" cy="1463516"/>
            </a:xfrm>
          </p:grpSpPr>
          <p:pic>
            <p:nvPicPr>
              <p:cNvPr id="1032" name="Picture 8" descr="C:\Users\Soumyajit\Downloads\visionexplorer images\information.png">
                <a:extLst>
                  <a:ext uri="{FF2B5EF4-FFF2-40B4-BE49-F238E27FC236}">
                    <a16:creationId xmlns:a16="http://schemas.microsoft.com/office/drawing/2014/main" id="{931D939B-D941-41AE-8A4E-9C0068CBDF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3155" y="1515386"/>
                <a:ext cx="808998" cy="8089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4D7B67-1F55-4DA3-A648-EC0F53AEFDFD}"/>
                  </a:ext>
                </a:extLst>
              </p:cNvPr>
              <p:cNvSpPr txBox="1"/>
              <p:nvPr/>
            </p:nvSpPr>
            <p:spPr>
              <a:xfrm>
                <a:off x="9281204" y="2332571"/>
                <a:ext cx="1459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Information at a Glance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F51838-ED8B-45C3-A01F-E6A6A39CE407}"/>
                </a:ext>
              </a:extLst>
            </p:cNvPr>
            <p:cNvSpPr txBox="1"/>
            <p:nvPr/>
          </p:nvSpPr>
          <p:spPr>
            <a:xfrm>
              <a:off x="7501768" y="3758772"/>
              <a:ext cx="142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Object Detection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C4DA21-A58C-43F8-844B-F9179BF6DBE7}"/>
                </a:ext>
              </a:extLst>
            </p:cNvPr>
            <p:cNvGrpSpPr/>
            <p:nvPr/>
          </p:nvGrpSpPr>
          <p:grpSpPr>
            <a:xfrm>
              <a:off x="7221309" y="4650968"/>
              <a:ext cx="1138610" cy="1138888"/>
              <a:chOff x="7221309" y="4650968"/>
              <a:chExt cx="1138610" cy="1138888"/>
            </a:xfrm>
          </p:grpSpPr>
          <p:pic>
            <p:nvPicPr>
              <p:cNvPr id="1036" name="Picture 12" descr="C:\Users\Soumyajit\Downloads\visionexplorer images\interaction.png">
                <a:extLst>
                  <a:ext uri="{FF2B5EF4-FFF2-40B4-BE49-F238E27FC236}">
                    <a16:creationId xmlns:a16="http://schemas.microsoft.com/office/drawing/2014/main" id="{1D70275E-642F-4DA1-B2D7-0B3F07965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7554" y="4650968"/>
                <a:ext cx="846121" cy="846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8F883D-199B-461C-BD75-5EADB2BB1E00}"/>
                  </a:ext>
                </a:extLst>
              </p:cNvPr>
              <p:cNvSpPr txBox="1"/>
              <p:nvPr/>
            </p:nvSpPr>
            <p:spPr>
              <a:xfrm>
                <a:off x="7221309" y="5420523"/>
                <a:ext cx="1138610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Interaction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D8D1387-8368-4DCD-89AF-9586B3BC3AF6}"/>
                </a:ext>
              </a:extLst>
            </p:cNvPr>
            <p:cNvGrpSpPr/>
            <p:nvPr/>
          </p:nvGrpSpPr>
          <p:grpSpPr>
            <a:xfrm>
              <a:off x="5507756" y="4525429"/>
              <a:ext cx="1248719" cy="1251473"/>
              <a:chOff x="5507756" y="4525429"/>
              <a:chExt cx="1248719" cy="1251473"/>
            </a:xfrm>
          </p:grpSpPr>
          <p:pic>
            <p:nvPicPr>
              <p:cNvPr id="1038" name="Picture 14" descr="C:\Users\Soumyajit\Downloads\visionexplorer images\safety.png">
                <a:extLst>
                  <a:ext uri="{FF2B5EF4-FFF2-40B4-BE49-F238E27FC236}">
                    <a16:creationId xmlns:a16="http://schemas.microsoft.com/office/drawing/2014/main" id="{D4297F60-A34C-41C6-8868-31832DE7D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4470" y="4525429"/>
                <a:ext cx="1212005" cy="121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2DEBB2-E3DF-4502-A477-0EA569465024}"/>
                  </a:ext>
                </a:extLst>
              </p:cNvPr>
              <p:cNvSpPr txBox="1"/>
              <p:nvPr/>
            </p:nvSpPr>
            <p:spPr>
              <a:xfrm>
                <a:off x="5507756" y="5407570"/>
                <a:ext cx="123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Safety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BD4CB6-EB3A-43BD-A9B4-026189C7648A}"/>
                </a:ext>
              </a:extLst>
            </p:cNvPr>
            <p:cNvGrpSpPr/>
            <p:nvPr/>
          </p:nvGrpSpPr>
          <p:grpSpPr>
            <a:xfrm>
              <a:off x="4181804" y="4523596"/>
              <a:ext cx="1232900" cy="1530305"/>
              <a:chOff x="4181804" y="4523596"/>
              <a:chExt cx="1232900" cy="1530305"/>
            </a:xfrm>
          </p:grpSpPr>
          <p:pic>
            <p:nvPicPr>
              <p:cNvPr id="1040" name="Picture 16" descr="C:\Users\Soumyajit\Downloads\visionexplorer images\travel.png">
                <a:extLst>
                  <a:ext uri="{FF2B5EF4-FFF2-40B4-BE49-F238E27FC236}">
                    <a16:creationId xmlns:a16="http://schemas.microsoft.com/office/drawing/2014/main" id="{F3099673-47B0-43D4-9AFC-87AE2FD661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8205" y="4523596"/>
                <a:ext cx="1037320" cy="1037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631895-0BEC-4E31-AA8A-8645DCBF105C}"/>
                  </a:ext>
                </a:extLst>
              </p:cNvPr>
              <p:cNvSpPr txBox="1"/>
              <p:nvPr/>
            </p:nvSpPr>
            <p:spPr>
              <a:xfrm>
                <a:off x="4181804" y="5407570"/>
                <a:ext cx="1232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Tourism &amp; Travel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F68EAE-D23F-4E7D-94E6-BBBE9F7EEE0E}"/>
                </a:ext>
              </a:extLst>
            </p:cNvPr>
            <p:cNvGrpSpPr/>
            <p:nvPr/>
          </p:nvGrpSpPr>
          <p:grpSpPr>
            <a:xfrm>
              <a:off x="3372003" y="2888966"/>
              <a:ext cx="1232900" cy="1203841"/>
              <a:chOff x="3372003" y="2888966"/>
              <a:chExt cx="1232900" cy="1203841"/>
            </a:xfrm>
          </p:grpSpPr>
          <p:pic>
            <p:nvPicPr>
              <p:cNvPr id="1046" name="Picture 22" descr="C:\Users\Soumyajit\Downloads\visionexplorer images\productivity.png">
                <a:extLst>
                  <a:ext uri="{FF2B5EF4-FFF2-40B4-BE49-F238E27FC236}">
                    <a16:creationId xmlns:a16="http://schemas.microsoft.com/office/drawing/2014/main" id="{8E19F3B5-45CD-4924-9DA2-17EB779CEF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1995" y="2888966"/>
                <a:ext cx="1006285" cy="1006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E8E385-EC11-49F2-B2DE-8F155C288099}"/>
                  </a:ext>
                </a:extLst>
              </p:cNvPr>
              <p:cNvSpPr txBox="1"/>
              <p:nvPr/>
            </p:nvSpPr>
            <p:spPr>
              <a:xfrm>
                <a:off x="3372003" y="3723475"/>
                <a:ext cx="123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Productivity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AA1512E-CAF8-4D4B-887A-1E89E45F6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2" y="2976980"/>
            <a:ext cx="777907" cy="7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08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C57E6BA-DDAD-4F0D-B5EA-403E2366131C}"/>
              </a:ext>
            </a:extLst>
          </p:cNvPr>
          <p:cNvGrpSpPr/>
          <p:nvPr/>
        </p:nvGrpSpPr>
        <p:grpSpPr>
          <a:xfrm>
            <a:off x="1236795" y="2785202"/>
            <a:ext cx="1335660" cy="324951"/>
            <a:chOff x="523596" y="911573"/>
            <a:chExt cx="1335660" cy="324951"/>
          </a:xfrm>
        </p:grpSpPr>
        <p:sp>
          <p:nvSpPr>
            <p:cNvPr id="28" name="Google Shape;392;p27">
              <a:extLst>
                <a:ext uri="{FF2B5EF4-FFF2-40B4-BE49-F238E27FC236}">
                  <a16:creationId xmlns:a16="http://schemas.microsoft.com/office/drawing/2014/main" id="{E8D86D8B-525A-4E24-A2C3-18AF8DDCAB03}"/>
                </a:ext>
              </a:extLst>
            </p:cNvPr>
            <p:cNvSpPr/>
            <p:nvPr/>
          </p:nvSpPr>
          <p:spPr>
            <a:xfrm>
              <a:off x="523596" y="1153907"/>
              <a:ext cx="1335660" cy="82617"/>
            </a:xfrm>
            <a:custGeom>
              <a:avLst/>
              <a:gdLst/>
              <a:ahLst/>
              <a:cxnLst/>
              <a:rect l="l" t="t" r="r" b="b"/>
              <a:pathLst>
                <a:path w="22067" h="1365" extrusionOk="0">
                  <a:moveTo>
                    <a:pt x="0" y="1"/>
                  </a:moveTo>
                  <a:lnTo>
                    <a:pt x="0" y="1364"/>
                  </a:lnTo>
                  <a:lnTo>
                    <a:pt x="22066" y="1364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7" name="Google Shape;391;p27">
              <a:extLst>
                <a:ext uri="{FF2B5EF4-FFF2-40B4-BE49-F238E27FC236}">
                  <a16:creationId xmlns:a16="http://schemas.microsoft.com/office/drawing/2014/main" id="{051906A8-ACF8-440D-BC4F-E5A1DC07BC50}"/>
                </a:ext>
              </a:extLst>
            </p:cNvPr>
            <p:cNvSpPr/>
            <p:nvPr/>
          </p:nvSpPr>
          <p:spPr>
            <a:xfrm>
              <a:off x="523596" y="911573"/>
              <a:ext cx="1335660" cy="80014"/>
            </a:xfrm>
            <a:custGeom>
              <a:avLst/>
              <a:gdLst/>
              <a:ahLst/>
              <a:cxnLst/>
              <a:rect l="l" t="t" r="r" b="b"/>
              <a:pathLst>
                <a:path w="22067" h="1322" extrusionOk="0">
                  <a:moveTo>
                    <a:pt x="0" y="1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1083D8-DD0B-42C7-89C0-E9EA096A268F}"/>
              </a:ext>
            </a:extLst>
          </p:cNvPr>
          <p:cNvGrpSpPr/>
          <p:nvPr/>
        </p:nvGrpSpPr>
        <p:grpSpPr>
          <a:xfrm>
            <a:off x="8803941" y="5416325"/>
            <a:ext cx="2295930" cy="617996"/>
            <a:chOff x="6101900" y="804152"/>
            <a:chExt cx="2295930" cy="617996"/>
          </a:xfrm>
        </p:grpSpPr>
        <p:sp>
          <p:nvSpPr>
            <p:cNvPr id="17" name="Google Shape;382;p27">
              <a:extLst>
                <a:ext uri="{FF2B5EF4-FFF2-40B4-BE49-F238E27FC236}">
                  <a16:creationId xmlns:a16="http://schemas.microsoft.com/office/drawing/2014/main" id="{9898C753-AEC9-4696-A8A3-23832DE2A41F}"/>
                </a:ext>
              </a:extLst>
            </p:cNvPr>
            <p:cNvSpPr/>
            <p:nvPr/>
          </p:nvSpPr>
          <p:spPr>
            <a:xfrm>
              <a:off x="6406139" y="80415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8" name="Google Shape;383;p27">
              <a:extLst>
                <a:ext uri="{FF2B5EF4-FFF2-40B4-BE49-F238E27FC236}">
                  <a16:creationId xmlns:a16="http://schemas.microsoft.com/office/drawing/2014/main" id="{B342A4AC-245A-423F-A2AC-A82B81F77066}"/>
                </a:ext>
              </a:extLst>
            </p:cNvPr>
            <p:cNvSpPr/>
            <p:nvPr/>
          </p:nvSpPr>
          <p:spPr>
            <a:xfrm>
              <a:off x="6828947" y="804152"/>
              <a:ext cx="1568883" cy="59329"/>
            </a:xfrm>
            <a:custGeom>
              <a:avLst/>
              <a:gdLst/>
              <a:ahLst/>
              <a:cxnLst/>
              <a:rect l="l" t="t" r="r" b="b"/>
              <a:pathLst>
                <a:path w="34932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34931" y="1321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9" name="Google Shape;384;p27">
              <a:extLst>
                <a:ext uri="{FF2B5EF4-FFF2-40B4-BE49-F238E27FC236}">
                  <a16:creationId xmlns:a16="http://schemas.microsoft.com/office/drawing/2014/main" id="{68CFA5A3-64D8-4AB6-9FA2-D26D83860CEE}"/>
                </a:ext>
              </a:extLst>
            </p:cNvPr>
            <p:cNvSpPr/>
            <p:nvPr/>
          </p:nvSpPr>
          <p:spPr>
            <a:xfrm>
              <a:off x="6406139" y="983982"/>
              <a:ext cx="267858" cy="61261"/>
            </a:xfrm>
            <a:custGeom>
              <a:avLst/>
              <a:gdLst/>
              <a:ahLst/>
              <a:cxnLst/>
              <a:rect l="l" t="t" r="r" b="b"/>
              <a:pathLst>
                <a:path w="5964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5964" y="1364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0" name="Google Shape;385;p27">
              <a:extLst>
                <a:ext uri="{FF2B5EF4-FFF2-40B4-BE49-F238E27FC236}">
                  <a16:creationId xmlns:a16="http://schemas.microsoft.com/office/drawing/2014/main" id="{31CB18A2-A71E-4AAA-8D04-EDB52710A6B6}"/>
                </a:ext>
              </a:extLst>
            </p:cNvPr>
            <p:cNvSpPr/>
            <p:nvPr/>
          </p:nvSpPr>
          <p:spPr>
            <a:xfrm>
              <a:off x="6828947" y="983982"/>
              <a:ext cx="1568883" cy="61261"/>
            </a:xfrm>
            <a:custGeom>
              <a:avLst/>
              <a:gdLst/>
              <a:ahLst/>
              <a:cxnLst/>
              <a:rect l="l" t="t" r="r" b="b"/>
              <a:pathLst>
                <a:path w="34932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34931" y="1364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1" name="Google Shape;386;p27">
              <a:extLst>
                <a:ext uri="{FF2B5EF4-FFF2-40B4-BE49-F238E27FC236}">
                  <a16:creationId xmlns:a16="http://schemas.microsoft.com/office/drawing/2014/main" id="{2DFFE828-3776-4E00-9622-CD2DC287AC04}"/>
                </a:ext>
              </a:extLst>
            </p:cNvPr>
            <p:cNvSpPr/>
            <p:nvPr/>
          </p:nvSpPr>
          <p:spPr>
            <a:xfrm>
              <a:off x="6406139" y="116574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2" name="Google Shape;387;p27">
              <a:extLst>
                <a:ext uri="{FF2B5EF4-FFF2-40B4-BE49-F238E27FC236}">
                  <a16:creationId xmlns:a16="http://schemas.microsoft.com/office/drawing/2014/main" id="{85A1551C-AD52-47F3-A672-C06AE7025DA8}"/>
                </a:ext>
              </a:extLst>
            </p:cNvPr>
            <p:cNvSpPr/>
            <p:nvPr/>
          </p:nvSpPr>
          <p:spPr>
            <a:xfrm>
              <a:off x="6828947" y="1165742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3" name="Google Shape;388;p27">
              <a:extLst>
                <a:ext uri="{FF2B5EF4-FFF2-40B4-BE49-F238E27FC236}">
                  <a16:creationId xmlns:a16="http://schemas.microsoft.com/office/drawing/2014/main" id="{90C5ACE1-C581-4CD0-859C-A2A3DF2BE6AE}"/>
                </a:ext>
              </a:extLst>
            </p:cNvPr>
            <p:cNvSpPr/>
            <p:nvPr/>
          </p:nvSpPr>
          <p:spPr>
            <a:xfrm>
              <a:off x="6406139" y="1347503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4" name="Google Shape;389;p27">
              <a:extLst>
                <a:ext uri="{FF2B5EF4-FFF2-40B4-BE49-F238E27FC236}">
                  <a16:creationId xmlns:a16="http://schemas.microsoft.com/office/drawing/2014/main" id="{C225C370-3E90-48F8-9758-C2FE786AC0ED}"/>
                </a:ext>
              </a:extLst>
            </p:cNvPr>
            <p:cNvSpPr/>
            <p:nvPr/>
          </p:nvSpPr>
          <p:spPr>
            <a:xfrm>
              <a:off x="6828947" y="1347503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5" name="Google Shape;390;p27">
              <a:extLst>
                <a:ext uri="{FF2B5EF4-FFF2-40B4-BE49-F238E27FC236}">
                  <a16:creationId xmlns:a16="http://schemas.microsoft.com/office/drawing/2014/main" id="{4CDEA7A4-4930-4AE4-A0C3-1C9181EA5896}"/>
                </a:ext>
              </a:extLst>
            </p:cNvPr>
            <p:cNvSpPr/>
            <p:nvPr/>
          </p:nvSpPr>
          <p:spPr>
            <a:xfrm>
              <a:off x="6101900" y="869185"/>
              <a:ext cx="141654" cy="552963"/>
            </a:xfrm>
            <a:custGeom>
              <a:avLst/>
              <a:gdLst/>
              <a:ahLst/>
              <a:cxnLst/>
              <a:rect l="l" t="t" r="r" b="b"/>
              <a:pathLst>
                <a:path w="3154" h="12312" fill="none" extrusionOk="0">
                  <a:moveTo>
                    <a:pt x="3153" y="12311"/>
                  </a:moveTo>
                  <a:lnTo>
                    <a:pt x="1" y="12311"/>
                  </a:lnTo>
                  <a:lnTo>
                    <a:pt x="1" y="0"/>
                  </a:lnTo>
                  <a:lnTo>
                    <a:pt x="3068" y="0"/>
                  </a:lnTo>
                </a:path>
              </a:pathLst>
            </a:custGeom>
            <a:solidFill>
              <a:schemeClr val="accent1"/>
            </a:solidFill>
            <a:ln w="13850" cap="flat" cmpd="sng">
              <a:solidFill>
                <a:schemeClr val="accent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CF35710-8EF2-48F4-96B2-3AA4FCEBCE2E}"/>
              </a:ext>
            </a:extLst>
          </p:cNvPr>
          <p:cNvSpPr/>
          <p:nvPr/>
        </p:nvSpPr>
        <p:spPr>
          <a:xfrm>
            <a:off x="2556235" y="1332514"/>
            <a:ext cx="7079530" cy="4192971"/>
          </a:xfrm>
          <a:prstGeom prst="rect">
            <a:avLst/>
          </a:prstGeom>
          <a:solidFill>
            <a:srgbClr val="2D9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67FBA-7AA1-4532-8139-654296BF488E}"/>
              </a:ext>
            </a:extLst>
          </p:cNvPr>
          <p:cNvSpPr txBox="1"/>
          <p:nvPr/>
        </p:nvSpPr>
        <p:spPr>
          <a:xfrm>
            <a:off x="2954020" y="2736501"/>
            <a:ext cx="6283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“Productivity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is not about being busy; it's about making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every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minute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count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74A56-958F-4293-B153-9457E28C8E4D}"/>
              </a:ext>
            </a:extLst>
          </p:cNvPr>
          <p:cNvSpPr txBox="1"/>
          <p:nvPr/>
        </p:nvSpPr>
        <p:spPr>
          <a:xfrm>
            <a:off x="5999480" y="4521437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-Someone famous</a:t>
            </a:r>
          </a:p>
        </p:txBody>
      </p:sp>
      <p:sp>
        <p:nvSpPr>
          <p:cNvPr id="31" name="Google Shape;380;p27">
            <a:extLst>
              <a:ext uri="{FF2B5EF4-FFF2-40B4-BE49-F238E27FC236}">
                <a16:creationId xmlns:a16="http://schemas.microsoft.com/office/drawing/2014/main" id="{C63FF566-DDFB-4347-AF30-4208AE8D390C}"/>
              </a:ext>
            </a:extLst>
          </p:cNvPr>
          <p:cNvSpPr/>
          <p:nvPr/>
        </p:nvSpPr>
        <p:spPr>
          <a:xfrm>
            <a:off x="2153652" y="521370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AEC0B6-A180-448D-9D7E-62D4CB0C91B5}"/>
              </a:ext>
            </a:extLst>
          </p:cNvPr>
          <p:cNvGrpSpPr/>
          <p:nvPr/>
        </p:nvGrpSpPr>
        <p:grpSpPr>
          <a:xfrm>
            <a:off x="9080419" y="757331"/>
            <a:ext cx="874209" cy="755592"/>
            <a:chOff x="2985840" y="660412"/>
            <a:chExt cx="874209" cy="755592"/>
          </a:xfrm>
        </p:grpSpPr>
        <p:sp>
          <p:nvSpPr>
            <p:cNvPr id="32" name="Google Shape;377;p27">
              <a:extLst>
                <a:ext uri="{FF2B5EF4-FFF2-40B4-BE49-F238E27FC236}">
                  <a16:creationId xmlns:a16="http://schemas.microsoft.com/office/drawing/2014/main" id="{98612241-38A1-47F9-BE1C-7B15724DA274}"/>
                </a:ext>
              </a:extLst>
            </p:cNvPr>
            <p:cNvSpPr/>
            <p:nvPr/>
          </p:nvSpPr>
          <p:spPr>
            <a:xfrm rot="18426422">
              <a:off x="3045149" y="601103"/>
              <a:ext cx="755592" cy="874209"/>
            </a:xfrm>
            <a:custGeom>
              <a:avLst/>
              <a:gdLst/>
              <a:ahLst/>
              <a:cxnLst/>
              <a:rect l="l" t="t" r="r" b="b"/>
              <a:pathLst>
                <a:path w="23601" h="27306" fill="none" extrusionOk="0">
                  <a:moveTo>
                    <a:pt x="7583" y="1747"/>
                  </a:moveTo>
                  <a:cubicBezTo>
                    <a:pt x="16316" y="0"/>
                    <a:pt x="23600" y="8392"/>
                    <a:pt x="20704" y="16784"/>
                  </a:cubicBezTo>
                  <a:cubicBezTo>
                    <a:pt x="17807" y="25218"/>
                    <a:pt x="6859" y="27306"/>
                    <a:pt x="1108" y="20533"/>
                  </a:cubicBezTo>
                  <a:cubicBezTo>
                    <a:pt x="682" y="20064"/>
                    <a:pt x="299" y="19553"/>
                    <a:pt x="1" y="18999"/>
                  </a:cubicBezTo>
                </a:path>
              </a:pathLst>
            </a:custGeom>
            <a:solidFill>
              <a:srgbClr val="2D9A9D"/>
            </a:solidFill>
            <a:ln w="13850" cap="rnd" cmpd="sng">
              <a:solidFill>
                <a:srgbClr val="2D9A9D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8FFD5"/>
                </a:solidFill>
              </a:endParaRPr>
            </a:p>
          </p:txBody>
        </p:sp>
        <p:sp>
          <p:nvSpPr>
            <p:cNvPr id="33" name="Google Shape;381;p27">
              <a:extLst>
                <a:ext uri="{FF2B5EF4-FFF2-40B4-BE49-F238E27FC236}">
                  <a16:creationId xmlns:a16="http://schemas.microsoft.com/office/drawing/2014/main" id="{7BD3F995-F22F-43B3-B737-B7AD4E4E6647}"/>
                </a:ext>
              </a:extLst>
            </p:cNvPr>
            <p:cNvSpPr/>
            <p:nvPr/>
          </p:nvSpPr>
          <p:spPr>
            <a:xfrm rot="18426422">
              <a:off x="3105382" y="822431"/>
              <a:ext cx="501903" cy="500527"/>
            </a:xfrm>
            <a:custGeom>
              <a:avLst/>
              <a:gdLst/>
              <a:ahLst/>
              <a:cxnLst/>
              <a:rect l="l" t="t" r="r" b="b"/>
              <a:pathLst>
                <a:path w="15677" h="15634" extrusionOk="0">
                  <a:moveTo>
                    <a:pt x="7625" y="4899"/>
                  </a:moveTo>
                  <a:cubicBezTo>
                    <a:pt x="7924" y="4899"/>
                    <a:pt x="8179" y="4942"/>
                    <a:pt x="8435" y="4984"/>
                  </a:cubicBezTo>
                  <a:cubicBezTo>
                    <a:pt x="8648" y="5070"/>
                    <a:pt x="8861" y="5112"/>
                    <a:pt x="9074" y="5240"/>
                  </a:cubicBezTo>
                  <a:cubicBezTo>
                    <a:pt x="9287" y="5325"/>
                    <a:pt x="9500" y="5496"/>
                    <a:pt x="9713" y="5666"/>
                  </a:cubicBezTo>
                  <a:cubicBezTo>
                    <a:pt x="10309" y="6177"/>
                    <a:pt x="10650" y="6859"/>
                    <a:pt x="10778" y="7625"/>
                  </a:cubicBezTo>
                  <a:cubicBezTo>
                    <a:pt x="10778" y="7881"/>
                    <a:pt x="10778" y="8179"/>
                    <a:pt x="10778" y="8435"/>
                  </a:cubicBezTo>
                  <a:cubicBezTo>
                    <a:pt x="10735" y="8776"/>
                    <a:pt x="10650" y="9074"/>
                    <a:pt x="10480" y="9372"/>
                  </a:cubicBezTo>
                  <a:cubicBezTo>
                    <a:pt x="10394" y="9542"/>
                    <a:pt x="10267" y="9713"/>
                    <a:pt x="10139" y="9883"/>
                  </a:cubicBezTo>
                  <a:lnTo>
                    <a:pt x="10096" y="9926"/>
                  </a:lnTo>
                  <a:cubicBezTo>
                    <a:pt x="9968" y="10096"/>
                    <a:pt x="9798" y="10224"/>
                    <a:pt x="9628" y="10394"/>
                  </a:cubicBezTo>
                  <a:cubicBezTo>
                    <a:pt x="9159" y="10778"/>
                    <a:pt x="8520" y="11033"/>
                    <a:pt x="7924" y="11076"/>
                  </a:cubicBezTo>
                  <a:lnTo>
                    <a:pt x="7370" y="11076"/>
                  </a:lnTo>
                  <a:cubicBezTo>
                    <a:pt x="7029" y="11033"/>
                    <a:pt x="6688" y="10906"/>
                    <a:pt x="6348" y="10778"/>
                  </a:cubicBezTo>
                  <a:cubicBezTo>
                    <a:pt x="6049" y="10607"/>
                    <a:pt x="5794" y="10437"/>
                    <a:pt x="5581" y="10181"/>
                  </a:cubicBezTo>
                  <a:cubicBezTo>
                    <a:pt x="5453" y="10096"/>
                    <a:pt x="5325" y="9968"/>
                    <a:pt x="5240" y="9798"/>
                  </a:cubicBezTo>
                  <a:cubicBezTo>
                    <a:pt x="4814" y="9287"/>
                    <a:pt x="4601" y="8605"/>
                    <a:pt x="4644" y="7924"/>
                  </a:cubicBezTo>
                  <a:cubicBezTo>
                    <a:pt x="4644" y="7711"/>
                    <a:pt x="4644" y="7540"/>
                    <a:pt x="4686" y="7370"/>
                  </a:cubicBezTo>
                  <a:cubicBezTo>
                    <a:pt x="4771" y="7114"/>
                    <a:pt x="4857" y="6859"/>
                    <a:pt x="4942" y="6646"/>
                  </a:cubicBezTo>
                  <a:cubicBezTo>
                    <a:pt x="5112" y="6305"/>
                    <a:pt x="5325" y="6007"/>
                    <a:pt x="5581" y="5751"/>
                  </a:cubicBezTo>
                  <a:cubicBezTo>
                    <a:pt x="5751" y="5623"/>
                    <a:pt x="5922" y="5453"/>
                    <a:pt x="6135" y="5325"/>
                  </a:cubicBezTo>
                  <a:cubicBezTo>
                    <a:pt x="6560" y="5070"/>
                    <a:pt x="7114" y="4942"/>
                    <a:pt x="7625" y="4899"/>
                  </a:cubicBezTo>
                  <a:close/>
                  <a:moveTo>
                    <a:pt x="6731" y="0"/>
                  </a:moveTo>
                  <a:lnTo>
                    <a:pt x="3919" y="938"/>
                  </a:lnTo>
                  <a:lnTo>
                    <a:pt x="4516" y="2641"/>
                  </a:lnTo>
                  <a:cubicBezTo>
                    <a:pt x="4005" y="2982"/>
                    <a:pt x="3493" y="3366"/>
                    <a:pt x="3110" y="3834"/>
                  </a:cubicBezTo>
                  <a:lnTo>
                    <a:pt x="1534" y="3067"/>
                  </a:lnTo>
                  <a:lnTo>
                    <a:pt x="213" y="5709"/>
                  </a:lnTo>
                  <a:lnTo>
                    <a:pt x="1704" y="6433"/>
                  </a:lnTo>
                  <a:cubicBezTo>
                    <a:pt x="1534" y="7072"/>
                    <a:pt x="1491" y="7711"/>
                    <a:pt x="1534" y="8392"/>
                  </a:cubicBezTo>
                  <a:lnTo>
                    <a:pt x="0" y="8903"/>
                  </a:lnTo>
                  <a:lnTo>
                    <a:pt x="980" y="11715"/>
                  </a:lnTo>
                  <a:lnTo>
                    <a:pt x="2428" y="11246"/>
                  </a:lnTo>
                  <a:cubicBezTo>
                    <a:pt x="2769" y="11800"/>
                    <a:pt x="3238" y="12311"/>
                    <a:pt x="3749" y="12737"/>
                  </a:cubicBezTo>
                  <a:lnTo>
                    <a:pt x="3067" y="14100"/>
                  </a:lnTo>
                  <a:lnTo>
                    <a:pt x="5709" y="15421"/>
                  </a:lnTo>
                  <a:lnTo>
                    <a:pt x="6433" y="14015"/>
                  </a:lnTo>
                  <a:cubicBezTo>
                    <a:pt x="6845" y="14098"/>
                    <a:pt x="7258" y="14145"/>
                    <a:pt x="7682" y="14145"/>
                  </a:cubicBezTo>
                  <a:cubicBezTo>
                    <a:pt x="7915" y="14145"/>
                    <a:pt x="8151" y="14131"/>
                    <a:pt x="8392" y="14100"/>
                  </a:cubicBezTo>
                  <a:lnTo>
                    <a:pt x="8903" y="15634"/>
                  </a:lnTo>
                  <a:lnTo>
                    <a:pt x="11758" y="14697"/>
                  </a:lnTo>
                  <a:lnTo>
                    <a:pt x="11204" y="13078"/>
                  </a:lnTo>
                  <a:cubicBezTo>
                    <a:pt x="11715" y="12737"/>
                    <a:pt x="12183" y="12311"/>
                    <a:pt x="12567" y="11800"/>
                  </a:cubicBezTo>
                  <a:lnTo>
                    <a:pt x="14143" y="12567"/>
                  </a:lnTo>
                  <a:lnTo>
                    <a:pt x="15464" y="9926"/>
                  </a:lnTo>
                  <a:lnTo>
                    <a:pt x="13760" y="9074"/>
                  </a:lnTo>
                  <a:cubicBezTo>
                    <a:pt x="13887" y="8520"/>
                    <a:pt x="13887" y="7924"/>
                    <a:pt x="13845" y="7327"/>
                  </a:cubicBezTo>
                  <a:lnTo>
                    <a:pt x="15677" y="6731"/>
                  </a:lnTo>
                  <a:lnTo>
                    <a:pt x="14697" y="3919"/>
                  </a:lnTo>
                  <a:lnTo>
                    <a:pt x="12865" y="4558"/>
                  </a:lnTo>
                  <a:cubicBezTo>
                    <a:pt x="12524" y="4090"/>
                    <a:pt x="12183" y="3664"/>
                    <a:pt x="11758" y="3280"/>
                  </a:cubicBezTo>
                  <a:lnTo>
                    <a:pt x="12609" y="1534"/>
                  </a:lnTo>
                  <a:lnTo>
                    <a:pt x="9926" y="213"/>
                  </a:lnTo>
                  <a:lnTo>
                    <a:pt x="9074" y="1917"/>
                  </a:lnTo>
                  <a:cubicBezTo>
                    <a:pt x="8658" y="1821"/>
                    <a:pt x="8219" y="1774"/>
                    <a:pt x="7792" y="1774"/>
                  </a:cubicBezTo>
                  <a:cubicBezTo>
                    <a:pt x="7649" y="1774"/>
                    <a:pt x="7508" y="1779"/>
                    <a:pt x="7370" y="1789"/>
                  </a:cubicBezTo>
                  <a:lnTo>
                    <a:pt x="6731" y="0"/>
                  </a:lnTo>
                  <a:close/>
                </a:path>
              </a:pathLst>
            </a:custGeom>
            <a:solidFill>
              <a:srgbClr val="2D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0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WHAT IF YOU DON’T USE THIS?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13231A-89D3-4A0E-9923-54450FB73A46}"/>
              </a:ext>
            </a:extLst>
          </p:cNvPr>
          <p:cNvSpPr txBox="1"/>
          <p:nvPr/>
        </p:nvSpPr>
        <p:spPr>
          <a:xfrm>
            <a:off x="153350" y="1750289"/>
            <a:ext cx="1203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E8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LESSER EFFICIENCY. </a:t>
            </a:r>
            <a:r>
              <a:rPr lang="en-US" sz="3200" dirty="0">
                <a:solidFill>
                  <a:srgbClr val="29E8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Current Scenario VS 2030</a:t>
            </a:r>
            <a:endParaRPr lang="en-US" sz="4000" b="1" dirty="0">
              <a:solidFill>
                <a:srgbClr val="29E8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DE71F5-1FAD-46B9-AC14-48AEF5D1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41098"/>
              </p:ext>
            </p:extLst>
          </p:nvPr>
        </p:nvGraphicFramePr>
        <p:xfrm>
          <a:off x="0" y="2702560"/>
          <a:ext cx="12192000" cy="27713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3777796952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977686928"/>
                    </a:ext>
                  </a:extLst>
                </a:gridCol>
                <a:gridCol w="4653280">
                  <a:extLst>
                    <a:ext uri="{9D8B030D-6E8A-4147-A177-3AD203B41FA5}">
                      <a16:colId xmlns:a16="http://schemas.microsoft.com/office/drawing/2014/main" val="265226318"/>
                    </a:ext>
                  </a:extLst>
                </a:gridCol>
              </a:tblGrid>
              <a:tr h="259711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YOUR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VisionXplorer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3051"/>
                  </a:ext>
                </a:extLst>
              </a:tr>
              <a:tr h="219218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Text translation from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Unlock device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 Open Google Lens Take photo</a:t>
                      </a:r>
                    </a:p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 Search</a:t>
                      </a:r>
                    </a:p>
                    <a:p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sym typeface="Wingdings" panose="05000000000000000000" pitchFamily="2" charset="2"/>
                        </a:rPr>
                        <a:t>Time taken: 10-12 seconds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JUST SEE THE TEXT</a:t>
                      </a:r>
                    </a:p>
                    <a:p>
                      <a:endParaRPr lang="en-US" sz="32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 taken: 0.5-1.25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7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TECHNOLOGIES USED BEHIND THIS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007D9A6-29B4-4576-972F-93F818146898}"/>
              </a:ext>
            </a:extLst>
          </p:cNvPr>
          <p:cNvGrpSpPr/>
          <p:nvPr/>
        </p:nvGrpSpPr>
        <p:grpSpPr>
          <a:xfrm>
            <a:off x="317507" y="1881168"/>
            <a:ext cx="2528151" cy="2248932"/>
            <a:chOff x="301797" y="1771403"/>
            <a:chExt cx="2528151" cy="2248932"/>
          </a:xfrm>
        </p:grpSpPr>
        <p:pic>
          <p:nvPicPr>
            <p:cNvPr id="2050" name="Picture 2" descr="Raspberry Pi Media Player | How It Works | Rise Vision">
              <a:extLst>
                <a:ext uri="{FF2B5EF4-FFF2-40B4-BE49-F238E27FC236}">
                  <a16:creationId xmlns:a16="http://schemas.microsoft.com/office/drawing/2014/main" id="{A391BCB6-B0A2-4F08-A285-81D4A438D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97" y="1771403"/>
              <a:ext cx="2528151" cy="1728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85D13-F829-40A2-B3F7-3D34DA1ABCE4}"/>
                </a:ext>
              </a:extLst>
            </p:cNvPr>
            <p:cNvSpPr txBox="1"/>
            <p:nvPr/>
          </p:nvSpPr>
          <p:spPr>
            <a:xfrm>
              <a:off x="621041" y="3651003"/>
              <a:ext cx="2208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Raspberry PI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15B3E3-A4E8-4880-B241-4C39F8E6066C}"/>
              </a:ext>
            </a:extLst>
          </p:cNvPr>
          <p:cNvGrpSpPr/>
          <p:nvPr/>
        </p:nvGrpSpPr>
        <p:grpSpPr>
          <a:xfrm>
            <a:off x="4893852" y="1642743"/>
            <a:ext cx="3047544" cy="2437786"/>
            <a:chOff x="4855262" y="1616919"/>
            <a:chExt cx="3047544" cy="2437786"/>
          </a:xfrm>
        </p:grpSpPr>
        <p:pic>
          <p:nvPicPr>
            <p:cNvPr id="2052" name="Picture 4" descr="Area,Text,Brand PNG Clipart - Royalty Free SVG / PNG">
              <a:extLst>
                <a:ext uri="{FF2B5EF4-FFF2-40B4-BE49-F238E27FC236}">
                  <a16:creationId xmlns:a16="http://schemas.microsoft.com/office/drawing/2014/main" id="{AA00C7E2-D6C9-4DF1-9B2E-B230B1A51E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90" t="29855" r="33538" b="26047"/>
            <a:stretch/>
          </p:blipFill>
          <p:spPr bwMode="auto">
            <a:xfrm>
              <a:off x="5095862" y="1616919"/>
              <a:ext cx="2083323" cy="2037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AB7DE7-F6C8-4A21-B7C1-7F02B4A96C9D}"/>
                </a:ext>
              </a:extLst>
            </p:cNvPr>
            <p:cNvSpPr txBox="1"/>
            <p:nvPr/>
          </p:nvSpPr>
          <p:spPr>
            <a:xfrm>
              <a:off x="4855262" y="3654595"/>
              <a:ext cx="3047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9E8B2"/>
                  </a:solidFill>
                  <a:latin typeface="Agency FB" panose="020B0503020202020204" pitchFamily="34" charset="0"/>
                </a:rPr>
                <a:t>Python: Programming Language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0EABFD-95B0-475C-9300-E75EA5F3175D}"/>
              </a:ext>
            </a:extLst>
          </p:cNvPr>
          <p:cNvGrpSpPr/>
          <p:nvPr/>
        </p:nvGrpSpPr>
        <p:grpSpPr>
          <a:xfrm>
            <a:off x="8823487" y="1907438"/>
            <a:ext cx="3446111" cy="2175201"/>
            <a:chOff x="8842341" y="1848726"/>
            <a:chExt cx="3446111" cy="2175201"/>
          </a:xfrm>
        </p:grpSpPr>
        <p:pic>
          <p:nvPicPr>
            <p:cNvPr id="2054" name="Picture 6" descr="opencv logo jpg - Clip Art Library">
              <a:extLst>
                <a:ext uri="{FF2B5EF4-FFF2-40B4-BE49-F238E27FC236}">
                  <a16:creationId xmlns:a16="http://schemas.microsoft.com/office/drawing/2014/main" id="{11D2E4E4-52FC-48DB-BAB2-08C2B5612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099" y="1848726"/>
              <a:ext cx="1608981" cy="149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21EB6C-EC1B-4A54-9BE8-CC613002DB1F}"/>
                </a:ext>
              </a:extLst>
            </p:cNvPr>
            <p:cNvSpPr txBox="1"/>
            <p:nvPr/>
          </p:nvSpPr>
          <p:spPr>
            <a:xfrm>
              <a:off x="8842341" y="3643722"/>
              <a:ext cx="3446111" cy="38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OpenCV: Library for doing Computer Vision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400F76-2A7D-495E-A550-AEADCC1F3593}"/>
              </a:ext>
            </a:extLst>
          </p:cNvPr>
          <p:cNvGrpSpPr/>
          <p:nvPr/>
        </p:nvGrpSpPr>
        <p:grpSpPr>
          <a:xfrm>
            <a:off x="301797" y="4454060"/>
            <a:ext cx="3578259" cy="2060211"/>
            <a:chOff x="143966" y="4295008"/>
            <a:chExt cx="3578259" cy="2060211"/>
          </a:xfrm>
        </p:grpSpPr>
        <p:pic>
          <p:nvPicPr>
            <p:cNvPr id="2058" name="Picture 10" descr="Api Icons &amp; Symbols">
              <a:extLst>
                <a:ext uri="{FF2B5EF4-FFF2-40B4-BE49-F238E27FC236}">
                  <a16:creationId xmlns:a16="http://schemas.microsoft.com/office/drawing/2014/main" id="{A2402D61-D094-471E-B23E-F032F6789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5" y="4295008"/>
              <a:ext cx="1413880" cy="141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56B4E1-C89E-4459-8996-3AABB1259733}"/>
                </a:ext>
              </a:extLst>
            </p:cNvPr>
            <p:cNvSpPr txBox="1"/>
            <p:nvPr/>
          </p:nvSpPr>
          <p:spPr>
            <a:xfrm>
              <a:off x="143966" y="5708888"/>
              <a:ext cx="35782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Application Programming Interface: Simply a “key-value” pair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519DAB-6550-4A25-A227-E605CEA601D6}"/>
              </a:ext>
            </a:extLst>
          </p:cNvPr>
          <p:cNvGrpSpPr/>
          <p:nvPr/>
        </p:nvGrpSpPr>
        <p:grpSpPr>
          <a:xfrm>
            <a:off x="5461967" y="4360908"/>
            <a:ext cx="1911313" cy="2087337"/>
            <a:chOff x="5322581" y="4225618"/>
            <a:chExt cx="1911313" cy="2087337"/>
          </a:xfrm>
        </p:grpSpPr>
        <p:pic>
          <p:nvPicPr>
            <p:cNvPr id="2060" name="Picture 12" descr="Text to speech - Free education icons">
              <a:extLst>
                <a:ext uri="{FF2B5EF4-FFF2-40B4-BE49-F238E27FC236}">
                  <a16:creationId xmlns:a16="http://schemas.microsoft.com/office/drawing/2014/main" id="{D7092F6B-5622-49DA-9096-784F6D76D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581" y="4225618"/>
              <a:ext cx="1911313" cy="1911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8233BC-E72E-4962-BCED-8BCFB2D6701F}"/>
                </a:ext>
              </a:extLst>
            </p:cNvPr>
            <p:cNvSpPr txBox="1"/>
            <p:nvPr/>
          </p:nvSpPr>
          <p:spPr>
            <a:xfrm>
              <a:off x="5322581" y="5943623"/>
              <a:ext cx="151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Text to Speech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A63ADC-92E4-476A-8474-AF41240C74D7}"/>
              </a:ext>
            </a:extLst>
          </p:cNvPr>
          <p:cNvGrpSpPr/>
          <p:nvPr/>
        </p:nvGrpSpPr>
        <p:grpSpPr>
          <a:xfrm>
            <a:off x="9426245" y="4278642"/>
            <a:ext cx="2061636" cy="2045650"/>
            <a:chOff x="9426245" y="4278642"/>
            <a:chExt cx="2061636" cy="2045650"/>
          </a:xfrm>
        </p:grpSpPr>
        <p:pic>
          <p:nvPicPr>
            <p:cNvPr id="2066" name="Picture 18" descr="Machine learning - Free electronics icons">
              <a:extLst>
                <a:ext uri="{FF2B5EF4-FFF2-40B4-BE49-F238E27FC236}">
                  <a16:creationId xmlns:a16="http://schemas.microsoft.com/office/drawing/2014/main" id="{E00D26D0-8600-4A3B-9020-4F1A98252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3049" y="4278642"/>
              <a:ext cx="1664981" cy="166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9C7B1-5205-4120-BA4C-941FC6627475}"/>
                </a:ext>
              </a:extLst>
            </p:cNvPr>
            <p:cNvSpPr txBox="1"/>
            <p:nvPr/>
          </p:nvSpPr>
          <p:spPr>
            <a:xfrm>
              <a:off x="9426245" y="5954960"/>
              <a:ext cx="206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Machine learning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82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996236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What is raspberry pi?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cxnSp>
        <p:nvCxnSpPr>
          <p:cNvPr id="6" name="Google Shape;298;p26">
            <a:extLst>
              <a:ext uri="{FF2B5EF4-FFF2-40B4-BE49-F238E27FC236}">
                <a16:creationId xmlns:a16="http://schemas.microsoft.com/office/drawing/2014/main" id="{F29D911E-D4C3-41F2-A2EE-781681AD5A58}"/>
              </a:ext>
            </a:extLst>
          </p:cNvPr>
          <p:cNvCxnSpPr>
            <a:cxnSpLocks/>
          </p:cNvCxnSpPr>
          <p:nvPr/>
        </p:nvCxnSpPr>
        <p:spPr>
          <a:xfrm>
            <a:off x="0" y="1676725"/>
            <a:ext cx="12192000" cy="34710"/>
          </a:xfrm>
          <a:prstGeom prst="straightConnector1">
            <a:avLst/>
          </a:prstGeom>
          <a:noFill/>
          <a:ln w="9525" cap="flat" cmpd="sng">
            <a:solidFill>
              <a:srgbClr val="2D9A9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Raspberry Pi Media Player | How It Works | Rise Vision">
            <a:extLst>
              <a:ext uri="{FF2B5EF4-FFF2-40B4-BE49-F238E27FC236}">
                <a16:creationId xmlns:a16="http://schemas.microsoft.com/office/drawing/2014/main" id="{A391BCB6-B0A2-4F08-A285-81D4A438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7" y="1881168"/>
            <a:ext cx="2528151" cy="172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74F7F8-475F-49AD-AE8D-7512CC408DC1}"/>
              </a:ext>
            </a:extLst>
          </p:cNvPr>
          <p:cNvSpPr/>
          <p:nvPr/>
        </p:nvSpPr>
        <p:spPr>
          <a:xfrm>
            <a:off x="3950293" y="2207257"/>
            <a:ext cx="66548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Credit card-sized computer(controller) for small projects.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A microcontroller just like Arduino.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Energy efficient machine: Works on low powers.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General Purpose </a:t>
            </a:r>
            <a:r>
              <a:rPr lang="en-US" sz="3200" dirty="0" err="1">
                <a:solidFill>
                  <a:srgbClr val="29E8B2"/>
                </a:solidFill>
                <a:latin typeface="Agency FB" panose="020B0503020202020204" pitchFamily="34" charset="0"/>
              </a:rPr>
              <a:t>Input/Output</a:t>
            </a: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 pins provide easy connections with other hardware.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E8B2"/>
                </a:solidFill>
                <a:latin typeface="Agency FB" panose="020B0503020202020204" pitchFamily="34" charset="0"/>
              </a:rPr>
              <a:t>Cost Efficient technology</a:t>
            </a:r>
          </a:p>
        </p:txBody>
      </p:sp>
    </p:spTree>
    <p:extLst>
      <p:ext uri="{BB962C8B-B14F-4D97-AF65-F5344CB8AC3E}">
        <p14:creationId xmlns:p14="http://schemas.microsoft.com/office/powerpoint/2010/main" val="31721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0" y="713432"/>
            <a:ext cx="1105408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Working PRINCIPLE: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A172C-FA2B-4FBA-8A04-28F93CA6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44697"/>
              </p:ext>
            </p:extLst>
          </p:nvPr>
        </p:nvGraphicFramePr>
        <p:xfrm>
          <a:off x="689833" y="1625753"/>
          <a:ext cx="10364247" cy="416432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7992">
                  <a:extLst>
                    <a:ext uri="{9D8B030D-6E8A-4147-A177-3AD203B41FA5}">
                      <a16:colId xmlns:a16="http://schemas.microsoft.com/office/drawing/2014/main" val="4199367492"/>
                    </a:ext>
                  </a:extLst>
                </a:gridCol>
                <a:gridCol w="7526255">
                  <a:extLst>
                    <a:ext uri="{9D8B030D-6E8A-4147-A177-3AD203B41FA5}">
                      <a16:colId xmlns:a16="http://schemas.microsoft.com/office/drawing/2014/main" val="1913836524"/>
                    </a:ext>
                  </a:extLst>
                </a:gridCol>
              </a:tblGrid>
              <a:tr h="2100123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2D9A9D"/>
                          </a:solidFill>
                          <a:latin typeface="Agency FB" panose="020B0503020202020204" pitchFamily="34" charset="0"/>
                        </a:rPr>
                        <a:t>Live text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rgbClr val="2D9A9D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934260"/>
                  </a:ext>
                </a:extLst>
              </a:tr>
              <a:tr h="206419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rgbClr val="2D9A9D"/>
                          </a:solidFill>
                          <a:latin typeface="Agency FB" panose="020B0503020202020204" pitchFamily="34" charset="0"/>
                        </a:rPr>
                        <a:t>Live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b="0" dirty="0">
                        <a:solidFill>
                          <a:srgbClr val="2D9A9D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0376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89D2A9F2-90AB-4DC1-A96D-782FE0D4BAE2}"/>
              </a:ext>
            </a:extLst>
          </p:cNvPr>
          <p:cNvGrpSpPr/>
          <p:nvPr/>
        </p:nvGrpSpPr>
        <p:grpSpPr>
          <a:xfrm>
            <a:off x="2816987" y="3446355"/>
            <a:ext cx="8203887" cy="2059497"/>
            <a:chOff x="3417217" y="1400735"/>
            <a:chExt cx="8203887" cy="2059497"/>
          </a:xfrm>
        </p:grpSpPr>
        <p:pic>
          <p:nvPicPr>
            <p:cNvPr id="39" name="Picture 4" descr="Explore 87+ Free Cam Illustrations: Download Now - Pixabay">
              <a:extLst>
                <a:ext uri="{FF2B5EF4-FFF2-40B4-BE49-F238E27FC236}">
                  <a16:creationId xmlns:a16="http://schemas.microsoft.com/office/drawing/2014/main" id="{B8A9CC11-4BAE-440A-B8D1-B334D7F5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905" y="1400735"/>
              <a:ext cx="1814660" cy="181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CB983-FCEF-4684-BBB4-BF8E91B4D314}"/>
                </a:ext>
              </a:extLst>
            </p:cNvPr>
            <p:cNvSpPr txBox="1"/>
            <p:nvPr/>
          </p:nvSpPr>
          <p:spPr>
            <a:xfrm>
              <a:off x="3417217" y="2813901"/>
              <a:ext cx="2088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Image input through camera module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0A6576D-989F-4E9F-9B97-A7FBC30B8846}"/>
                </a:ext>
              </a:extLst>
            </p:cNvPr>
            <p:cNvCxnSpPr>
              <a:cxnSpLocks/>
            </p:cNvCxnSpPr>
            <p:nvPr/>
          </p:nvCxnSpPr>
          <p:spPr>
            <a:xfrm>
              <a:off x="7833674" y="2480565"/>
              <a:ext cx="1495794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AF4A1F-BEF6-469F-8BE9-BB43799F1238}"/>
                </a:ext>
              </a:extLst>
            </p:cNvPr>
            <p:cNvSpPr txBox="1"/>
            <p:nvPr/>
          </p:nvSpPr>
          <p:spPr>
            <a:xfrm>
              <a:off x="7617635" y="2129294"/>
              <a:ext cx="2121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Raspberry processes the information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715265-8887-408C-8306-C529B45EAEBA}"/>
                </a:ext>
              </a:extLst>
            </p:cNvPr>
            <p:cNvCxnSpPr>
              <a:cxnSpLocks/>
            </p:cNvCxnSpPr>
            <p:nvPr/>
          </p:nvCxnSpPr>
          <p:spPr>
            <a:xfrm>
              <a:off x="4871689" y="2523701"/>
              <a:ext cx="1050966" cy="0"/>
            </a:xfrm>
            <a:prstGeom prst="straightConnector1">
              <a:avLst/>
            </a:prstGeom>
            <a:ln>
              <a:solidFill>
                <a:srgbClr val="2D9A9D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6D8E7D-7FB2-4E62-85EC-96A3CC8DF04F}"/>
                </a:ext>
              </a:extLst>
            </p:cNvPr>
            <p:cNvSpPr txBox="1"/>
            <p:nvPr/>
          </p:nvSpPr>
          <p:spPr>
            <a:xfrm>
              <a:off x="4614721" y="1887372"/>
              <a:ext cx="1507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Data sent to Raspberry PI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AEEC44-CC99-4F8E-BB1D-C78C89BD20DD}"/>
                </a:ext>
              </a:extLst>
            </p:cNvPr>
            <p:cNvSpPr txBox="1"/>
            <p:nvPr/>
          </p:nvSpPr>
          <p:spPr>
            <a:xfrm>
              <a:off x="9329468" y="2953436"/>
              <a:ext cx="229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9E8B2"/>
                  </a:solidFill>
                  <a:latin typeface="Agency FB" panose="020B0503020202020204" pitchFamily="34" charset="0"/>
                </a:rPr>
                <a:t>Output on display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986A1B-862D-400D-8017-8EE03AC9D93E}"/>
                </a:ext>
              </a:extLst>
            </p:cNvPr>
            <p:cNvSpPr txBox="1"/>
            <p:nvPr/>
          </p:nvSpPr>
          <p:spPr>
            <a:xfrm>
              <a:off x="7611564" y="2547274"/>
              <a:ext cx="18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rgbClr val="29E8B2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BB44C4-7755-4FCF-8C54-9E51EFEE5949}"/>
              </a:ext>
            </a:extLst>
          </p:cNvPr>
          <p:cNvGrpSpPr/>
          <p:nvPr/>
        </p:nvGrpSpPr>
        <p:grpSpPr>
          <a:xfrm>
            <a:off x="2953675" y="1352148"/>
            <a:ext cx="7715722" cy="3721913"/>
            <a:chOff x="3338356" y="1332073"/>
            <a:chExt cx="7715722" cy="372191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1AFC2F-C0B4-43A0-9C50-891AE5EA9004}"/>
                </a:ext>
              </a:extLst>
            </p:cNvPr>
            <p:cNvGrpSpPr/>
            <p:nvPr/>
          </p:nvGrpSpPr>
          <p:grpSpPr>
            <a:xfrm>
              <a:off x="3338356" y="1332073"/>
              <a:ext cx="7715722" cy="3721913"/>
              <a:chOff x="3417217" y="1398060"/>
              <a:chExt cx="7715722" cy="3721913"/>
            </a:xfrm>
          </p:grpSpPr>
          <p:pic>
            <p:nvPicPr>
              <p:cNvPr id="1028" name="Picture 4" descr="Explore 87+ Free Cam Illustrations: Download Now - Pixabay">
                <a:extLst>
                  <a:ext uri="{FF2B5EF4-FFF2-40B4-BE49-F238E27FC236}">
                    <a16:creationId xmlns:a16="http://schemas.microsoft.com/office/drawing/2014/main" id="{7156340D-1ED5-4626-8FE5-059B121131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6801" y="1398060"/>
                <a:ext cx="1814660" cy="181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CC444-C82A-4F75-A8E4-E3DFB815ABDA}"/>
                  </a:ext>
                </a:extLst>
              </p:cNvPr>
              <p:cNvSpPr txBox="1"/>
              <p:nvPr/>
            </p:nvSpPr>
            <p:spPr>
              <a:xfrm>
                <a:off x="3417217" y="2813901"/>
                <a:ext cx="20880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Image input through camera module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A1442BD-2D42-4CAC-BAB3-9258424AA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3674" y="2480565"/>
                <a:ext cx="1136348" cy="0"/>
              </a:xfrm>
              <a:prstGeom prst="straightConnector1">
                <a:avLst/>
              </a:prstGeom>
              <a:ln>
                <a:solidFill>
                  <a:srgbClr val="2D9A9D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E45389-547B-4597-8220-6DB575E5C3FF}"/>
                  </a:ext>
                </a:extLst>
              </p:cNvPr>
              <p:cNvSpPr txBox="1"/>
              <p:nvPr/>
            </p:nvSpPr>
            <p:spPr>
              <a:xfrm>
                <a:off x="7577397" y="1843363"/>
                <a:ext cx="1752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Raspberry processes the information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5375F2F-DCDD-4D0E-BEBE-330AB4CB0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1689" y="2523701"/>
                <a:ext cx="1050966" cy="0"/>
              </a:xfrm>
              <a:prstGeom prst="straightConnector1">
                <a:avLst/>
              </a:prstGeom>
              <a:ln>
                <a:solidFill>
                  <a:srgbClr val="2D9A9D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F05E41-21E5-4998-8077-CEAF1288EA89}"/>
                  </a:ext>
                </a:extLst>
              </p:cNvPr>
              <p:cNvSpPr txBox="1"/>
              <p:nvPr/>
            </p:nvSpPr>
            <p:spPr>
              <a:xfrm>
                <a:off x="4614721" y="1887372"/>
                <a:ext cx="1507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Data sent to Raspberry PI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2DA64D6B-5281-4800-8829-D5346D32F7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675" t="39937" r="40182" b="33392"/>
              <a:stretch/>
            </p:blipFill>
            <p:spPr>
              <a:xfrm>
                <a:off x="9830968" y="3922760"/>
                <a:ext cx="1144854" cy="1197213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2C956A-1C0E-4471-81CB-755A241F9C9D}"/>
                  </a:ext>
                </a:extLst>
              </p:cNvPr>
              <p:cNvSpPr txBox="1"/>
              <p:nvPr/>
            </p:nvSpPr>
            <p:spPr>
              <a:xfrm>
                <a:off x="9059156" y="3018478"/>
                <a:ext cx="2073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Translated text being read aloud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112678-4ED2-46F4-B227-3D735D741ACF}"/>
                  </a:ext>
                </a:extLst>
              </p:cNvPr>
              <p:cNvSpPr txBox="1"/>
              <p:nvPr/>
            </p:nvSpPr>
            <p:spPr>
              <a:xfrm>
                <a:off x="7611564" y="2547274"/>
                <a:ext cx="18142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E8B2"/>
                    </a:solidFill>
                    <a:latin typeface="Agency FB" panose="020B0503020202020204" pitchFamily="34" charset="0"/>
                  </a:rPr>
                  <a:t>Text translation API </a:t>
                </a:r>
              </a:p>
            </p:txBody>
          </p:sp>
        </p:grpSp>
        <p:pic>
          <p:nvPicPr>
            <p:cNvPr id="1034" name="Picture 10" descr="Speaker Icon PNGs for Free Download">
              <a:extLst>
                <a:ext uri="{FF2B5EF4-FFF2-40B4-BE49-F238E27FC236}">
                  <a16:creationId xmlns:a16="http://schemas.microsoft.com/office/drawing/2014/main" id="{C840D273-6302-45BC-B80C-ED17770FE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330" y="1854149"/>
              <a:ext cx="1185715" cy="865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ile:Raspberry Pi B+ illustration.svg - Wikimedia Commons">
              <a:extLst>
                <a:ext uri="{FF2B5EF4-FFF2-40B4-BE49-F238E27FC236}">
                  <a16:creationId xmlns:a16="http://schemas.microsoft.com/office/drawing/2014/main" id="{511C37EA-F014-43C3-B9C3-9F8B4E2CB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956" y="1937916"/>
              <a:ext cx="1603093" cy="106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File:Raspberry Pi B+ illustration.svg - Wikimedia Commons">
            <a:extLst>
              <a:ext uri="{FF2B5EF4-FFF2-40B4-BE49-F238E27FC236}">
                <a16:creationId xmlns:a16="http://schemas.microsoft.com/office/drawing/2014/main" id="{842FF7C5-6333-428F-A409-573A5185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79" y="4002336"/>
            <a:ext cx="1607588" cy="10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52C4F5-04CF-4640-BB42-8CAD51C60C59}"/>
              </a:ext>
            </a:extLst>
          </p:cNvPr>
          <p:cNvSpPr txBox="1"/>
          <p:nvPr/>
        </p:nvSpPr>
        <p:spPr>
          <a:xfrm>
            <a:off x="0" y="-11176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rgbClr val="2D9A9D"/>
                </a:solidFill>
                <a:latin typeface="Agency FB" panose="020B0503020202020204" pitchFamily="34" charset="0"/>
              </a:rPr>
              <a:t>VisionXplorer</a:t>
            </a:r>
            <a:endParaRPr lang="en-US" sz="6600" dirty="0">
              <a:solidFill>
                <a:srgbClr val="2D9A9D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08D258-2831-427C-9596-774BB8993C3C}"/>
              </a:ext>
            </a:extLst>
          </p:cNvPr>
          <p:cNvSpPr/>
          <p:nvPr/>
        </p:nvSpPr>
        <p:spPr>
          <a:xfrm>
            <a:off x="242370" y="996236"/>
            <a:ext cx="1081170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ulen" pitchFamily="2" charset="0"/>
                <a:cs typeface="Koulen" pitchFamily="2" charset="0"/>
              </a:rPr>
              <a:t>PRICE COMPARISON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ulen" pitchFamily="2" charset="0"/>
              <a:cs typeface="Koule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DECFC-42D1-4D15-AD0E-78BDD524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00" y="2569289"/>
            <a:ext cx="1719422" cy="17194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644AE8-AFCB-4FF8-B21B-9363C714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1532"/>
              </p:ext>
            </p:extLst>
          </p:nvPr>
        </p:nvGraphicFramePr>
        <p:xfrm>
          <a:off x="1413831" y="2414697"/>
          <a:ext cx="9364338" cy="33736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2169">
                  <a:extLst>
                    <a:ext uri="{9D8B030D-6E8A-4147-A177-3AD203B41FA5}">
                      <a16:colId xmlns:a16="http://schemas.microsoft.com/office/drawing/2014/main" val="3961083387"/>
                    </a:ext>
                  </a:extLst>
                </a:gridCol>
                <a:gridCol w="4682169">
                  <a:extLst>
                    <a:ext uri="{9D8B030D-6E8A-4147-A177-3AD203B41FA5}">
                      <a16:colId xmlns:a16="http://schemas.microsoft.com/office/drawing/2014/main" val="2455512482"/>
                    </a:ext>
                  </a:extLst>
                </a:gridCol>
              </a:tblGrid>
              <a:tr h="22234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APPLE VISION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            </a:t>
                      </a:r>
                    </a:p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                   </a:t>
                      </a:r>
                      <a:r>
                        <a:rPr lang="en-US" sz="3200" dirty="0" err="1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VisionXplorer</a:t>
                      </a:r>
                      <a:endParaRPr lang="en-US" sz="24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0764"/>
                  </a:ext>
                </a:extLst>
              </a:tr>
              <a:tr h="11502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$3499 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Rs. 2.9 Lakh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85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2B416C-2730-490E-B039-FFD9A975B721}"/>
              </a:ext>
            </a:extLst>
          </p:cNvPr>
          <p:cNvSpPr txBox="1"/>
          <p:nvPr/>
        </p:nvSpPr>
        <p:spPr>
          <a:xfrm>
            <a:off x="7027172" y="4706898"/>
            <a:ext cx="213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Rs. 6200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22A1F-F567-4218-9808-1C5D3DFE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41" y="3054294"/>
            <a:ext cx="2569589" cy="13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8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437</Words>
  <Application>Microsoft Office PowerPoint</Application>
  <PresentationFormat>Widescreen</PresentationFormat>
  <Paragraphs>106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Agency FB</vt:lpstr>
      <vt:lpstr>Arial</vt:lpstr>
      <vt:lpstr>Bahnschrift</vt:lpstr>
      <vt:lpstr>Calibri</vt:lpstr>
      <vt:lpstr>Calibri Light</vt:lpstr>
      <vt:lpstr>Koulen</vt:lpstr>
      <vt:lpstr>Roboto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 of VisionXplorer team</vt:lpstr>
      <vt:lpstr>The VisionXplorer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Soumyajit</dc:creator>
  <cp:lastModifiedBy>Soumyajit</cp:lastModifiedBy>
  <cp:revision>134</cp:revision>
  <dcterms:created xsi:type="dcterms:W3CDTF">2023-10-18T08:38:57Z</dcterms:created>
  <dcterms:modified xsi:type="dcterms:W3CDTF">2023-11-24T20:14:47Z</dcterms:modified>
</cp:coreProperties>
</file>