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1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EB75-D0DD-4D93-9F31-6059159DB5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9FFE-3736-45DF-B66C-8EDFABEA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882"/>
            <a:ext cx="9144000" cy="17247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VIDEO IS A </a:t>
            </a:r>
            <a:r>
              <a:rPr lang="en-US" b="1" dirty="0" smtClean="0">
                <a:solidFill>
                  <a:srgbClr val="00B0F0"/>
                </a:solidFill>
              </a:rPr>
              <a:t>POST ADDENDUM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1927"/>
            <a:ext cx="9144000" cy="334587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following video(s) have been added </a:t>
            </a:r>
            <a:r>
              <a:rPr lang="en-US" sz="18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this entire course was created.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8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reason</a:t>
            </a:r>
            <a:r>
              <a:rPr lang="en-US" sz="1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this </a:t>
            </a:r>
            <a:r>
              <a:rPr lang="en-US" sz="18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addendum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is to illustrate that what you have been learning so far on </a:t>
            </a:r>
            <a:r>
              <a:rPr lang="en-US" sz="18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versions 2012, 2014, and 2016 will apply to SQL Server 2017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beyond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However, note that </a:t>
            </a:r>
            <a:r>
              <a:rPr lang="en-US" sz="18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features in SQL 2016 and beyond are NOT in the previous editions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‘Everything’ you have practiced on previous version with SSRS and SSIS will apply with SQL 2016 and SQL 2017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will demonstrate a comparison between SQL 2014 and SQL 2017 to illustrate nothing ‘drastically’ has changed in terms of principles and theories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1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556"/>
            <a:ext cx="9144000" cy="945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follow the videos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9745"/>
            <a:ext cx="9144000" cy="42498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you </a:t>
            </a:r>
            <a:r>
              <a:rPr lang="en-US" b="1" dirty="0" smtClean="0">
                <a:solidFill>
                  <a:srgbClr val="FF0000"/>
                </a:solidFill>
              </a:rPr>
              <a:t>already have installed SQL Server 2012, 2014, 2016 </a:t>
            </a:r>
            <a:r>
              <a:rPr lang="en-US" dirty="0" smtClean="0"/>
              <a:t>on a virtual machine and are in the middle of </a:t>
            </a:r>
            <a:r>
              <a:rPr lang="en-US" dirty="0" smtClean="0">
                <a:solidFill>
                  <a:srgbClr val="00B0F0"/>
                </a:solidFill>
              </a:rPr>
              <a:t>ANY</a:t>
            </a:r>
            <a:r>
              <a:rPr lang="en-US" dirty="0" smtClean="0"/>
              <a:t> course, </a:t>
            </a:r>
            <a:r>
              <a:rPr lang="en-US" b="1" dirty="0" smtClean="0">
                <a:solidFill>
                  <a:srgbClr val="FF0000"/>
                </a:solidFill>
              </a:rPr>
              <a:t>then don’t install - just watch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you have </a:t>
            </a:r>
            <a:r>
              <a:rPr lang="en-US" b="1" dirty="0" smtClean="0">
                <a:solidFill>
                  <a:srgbClr val="FF0000"/>
                </a:solidFill>
              </a:rPr>
              <a:t>not installed any virtual machine or SQL Server </a:t>
            </a:r>
            <a:r>
              <a:rPr lang="en-US" dirty="0" smtClean="0"/>
              <a:t>of any edition, then </a:t>
            </a:r>
            <a:r>
              <a:rPr lang="en-US" b="1" dirty="0" smtClean="0">
                <a:solidFill>
                  <a:srgbClr val="FF0000"/>
                </a:solidFill>
              </a:rPr>
              <a:t>follow these lessons of SQL 2017 installation and continue with the course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you have installed and are learning any courses for SQL administration and SSRS and SSIS courses and want to </a:t>
            </a:r>
            <a:r>
              <a:rPr lang="en-US" b="1" dirty="0" smtClean="0">
                <a:solidFill>
                  <a:srgbClr val="FF0000"/>
                </a:solidFill>
              </a:rPr>
              <a:t>continue on a separate virtual machine with SQL 2017</a:t>
            </a:r>
            <a:r>
              <a:rPr lang="en-US" dirty="0" smtClean="0"/>
              <a:t>, then follow these videos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Don’t delete any of your old virtual machines </a:t>
            </a:r>
            <a:r>
              <a:rPr lang="en-US" dirty="0" smtClean="0"/>
              <a:t>– just create new ones as illustrated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7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99"/>
            <a:ext cx="9144000" cy="115324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we need to update SQL Server 2012/2014/2016 to SQL Server 2017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914400" lvl="1" indent="-457200" algn="l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the passing of time, SQL Server comes out with new editions of SQL Server (Current: SQL 2017)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 algn="l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Therefore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we must learn the new technologies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that are associated with the newer version  (SQL Server 2016 to 2017 has newer features that are 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in 2014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below version)</a:t>
            </a:r>
          </a:p>
          <a:p>
            <a:pPr lvl="3" algn="l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Take SQL Server 2016 New Feature Course</a:t>
            </a:r>
          </a:p>
          <a:p>
            <a:pPr marL="1257300" lvl="2" indent="-342900" algn="l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we need to upgrade with each new edition of SQL Server?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 algn="l"/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NO/DEPENDS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!  Also depends on your company needs.  If the newer features benefit the company - then yes upgrade</a:t>
            </a:r>
          </a:p>
          <a:p>
            <a:pPr marL="1257300" lvl="2" indent="-342900" algn="l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Does everything we have learned about SQL Server 2012, 2014, 2016 need to be 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relearned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 SQL Server 2017 and beyond?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3" algn="l"/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!  All the courses (15 as of now) are based on 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Administration principles and theories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based on SQL Server version.  Thus, what you have learned so far on SQL 2012, 2014, 2016 will apply to SQL 2017 (</a:t>
            </a: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 SQL Server 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 and 2017 have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EW technologies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that the previous versions do not have.  Thus, they 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be learned)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Download and install software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8573"/>
            <a:ext cx="9144000" cy="42706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Virtual box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 </a:t>
            </a:r>
            <a:r>
              <a:rPr lang="en-US" dirty="0" smtClean="0"/>
              <a:t>Windows 2016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 </a:t>
            </a:r>
            <a:r>
              <a:rPr lang="en-US" dirty="0" smtClean="0"/>
              <a:t>SQL Server 2017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smtClean="0"/>
              <a:t>SQL SSMS 2017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smtClean="0"/>
              <a:t>SQL 2017 SSDT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smtClean="0"/>
              <a:t>SQL SSRS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Demo of installation of SQL Server 2017, SSRS, SSIS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Comparison between SQL 2014 vs SQL 2017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44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736" y="83272"/>
            <a:ext cx="9144000" cy="15688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of courses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18309"/>
            <a:ext cx="9144000" cy="5756564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Ultimate Guide in SQL DBA (FREE)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Learn T-SQL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SQL Admin part 1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SQL Admin part 2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SQL Admin part 3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SSRS part 1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SSIS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SSRS part 2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Mock Program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Learn T-SQL Advanced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Upgrade and Migration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SQL Admin new features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SQL Performance tuning part 1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SQL Server Performance tuning </a:t>
            </a:r>
            <a:r>
              <a:rPr lang="en-US" sz="6400" dirty="0"/>
              <a:t>p</a:t>
            </a:r>
            <a:r>
              <a:rPr lang="en-US" sz="6400" dirty="0" smtClean="0"/>
              <a:t>art 2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Getting a job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dirty="0" smtClean="0"/>
              <a:t>BONUS VIDEO AT THE END OF COURSE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7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405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THIS VIDEO IS A POST ADDENDUM </vt:lpstr>
      <vt:lpstr>Who should follow the videos</vt:lpstr>
      <vt:lpstr>Do we need to update SQL Server 2012/2014/2016 to SQL Server 2017</vt:lpstr>
      <vt:lpstr>Download and install software</vt:lpstr>
      <vt:lpstr>Order of courses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and install software</dc:title>
  <dc:creator>rafasg61 A</dc:creator>
  <cp:lastModifiedBy>rafasg61 A</cp:lastModifiedBy>
  <cp:revision>42</cp:revision>
  <dcterms:created xsi:type="dcterms:W3CDTF">2018-05-05T04:57:40Z</dcterms:created>
  <dcterms:modified xsi:type="dcterms:W3CDTF">2018-05-07T04:24:57Z</dcterms:modified>
</cp:coreProperties>
</file>