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0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0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53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17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0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23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0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8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2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4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1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89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2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9EB604-9936-46D1-856B-19882AB67432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755B-9C39-4593-ABBD-D4BFC8037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10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user@gmail.com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user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EC7D2-BCAB-4DE0-8B0C-53D8CC55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1928"/>
            <a:ext cx="8825658" cy="3620276"/>
          </a:xfrm>
        </p:spPr>
        <p:txBody>
          <a:bodyPr>
            <a:normAutofit/>
          </a:bodyPr>
          <a:lstStyle/>
          <a:p>
            <a:r>
              <a:rPr lang="en-US" dirty="0"/>
              <a:t>Cognizant </a:t>
            </a:r>
            <a:br>
              <a:rPr lang="en-US" dirty="0"/>
            </a:br>
            <a:r>
              <a:rPr lang="en-US" sz="4000" dirty="0"/>
              <a:t>[ADM21DF006]</a:t>
            </a:r>
            <a:br>
              <a:rPr lang="en-US" sz="4000" dirty="0"/>
            </a:br>
            <a:r>
              <a:rPr lang="en-US" sz="4000" dirty="0"/>
              <a:t>[Airport Management System]</a:t>
            </a: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873DEB-BBCB-425E-B537-E1CA5CA95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56180"/>
            <a:ext cx="8825658" cy="16826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1.Vishal Kumar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2.Sumit Kumar </a:t>
            </a:r>
            <a:r>
              <a:rPr lang="en-IN" dirty="0" err="1"/>
              <a:t>Labh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3. </a:t>
            </a:r>
            <a:r>
              <a:rPr lang="en-IN" dirty="0" err="1"/>
              <a:t>Sumit</a:t>
            </a:r>
            <a:r>
              <a:rPr lang="en-IN" dirty="0"/>
              <a:t> Kumar </a:t>
            </a:r>
          </a:p>
          <a:p>
            <a:pPr algn="just"/>
            <a:r>
              <a:rPr lang="en-IN" dirty="0"/>
              <a:t>4. Abhishek Kumar</a:t>
            </a:r>
          </a:p>
          <a:p>
            <a:pPr algn="just"/>
            <a:r>
              <a:rPr lang="en-IN" dirty="0"/>
              <a:t>5.Harshit anand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9DE7B-6F40-4123-B776-4A6C23EA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0"/>
            <a:ext cx="34671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6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E439B-8A49-4F77-99B3-11D7C9502CF3}"/>
              </a:ext>
            </a:extLst>
          </p:cNvPr>
          <p:cNvSpPr/>
          <p:nvPr/>
        </p:nvSpPr>
        <p:spPr>
          <a:xfrm>
            <a:off x="1029810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2520D5-4750-416A-8507-643DBF4C7DCC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D266A-A65C-4498-BA2E-1199D3B899E8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C17E8AB-F1C6-442F-8202-E5CD66BA1134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4EC55-3315-4193-BAE8-6B2471E22E1A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Registration Request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7BEB1-C9FB-434A-B2CB-C50CA54700C3}"/>
              </a:ext>
            </a:extLst>
          </p:cNvPr>
          <p:cNvSpPr/>
          <p:nvPr/>
        </p:nvSpPr>
        <p:spPr>
          <a:xfrm>
            <a:off x="1029810" y="5708342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978E100-33A0-4C3D-8813-5194DEAA1EA5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1A46909-63A7-405B-9695-133DFC1022CE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3895EFF-5E7A-4C47-BC20-6C8B80B475BF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1D05A6B-2D25-4C07-A76A-975D41ECF8C7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4CD8883-0BD6-4BC1-9633-99C6374B7968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CFAC5-6041-46A4-9F4A-51ABD28A925B}"/>
              </a:ext>
            </a:extLst>
          </p:cNvPr>
          <p:cNvSpPr/>
          <p:nvPr/>
        </p:nvSpPr>
        <p:spPr>
          <a:xfrm>
            <a:off x="1908698" y="3302494"/>
            <a:ext cx="8359807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CEA59B-47B5-42CB-B41C-D44D73D64B05}"/>
              </a:ext>
            </a:extLst>
          </p:cNvPr>
          <p:cNvSpPr/>
          <p:nvPr/>
        </p:nvSpPr>
        <p:spPr>
          <a:xfrm>
            <a:off x="1916095" y="3724184"/>
            <a:ext cx="8359807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User Id    </a:t>
            </a:r>
            <a:r>
              <a:rPr lang="en-US" sz="1600" b="1" dirty="0" err="1">
                <a:solidFill>
                  <a:schemeClr val="bg1"/>
                </a:solidFill>
              </a:rPr>
              <a:t>FullName</a:t>
            </a:r>
            <a:r>
              <a:rPr lang="en-US" sz="1600" b="1" dirty="0">
                <a:solidFill>
                  <a:schemeClr val="bg1"/>
                </a:solidFill>
              </a:rPr>
              <a:t>     Email    Dob    Contact    Designation    Status     Action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BC18FB-9BFD-4309-B560-6C292AE583D4}"/>
              </a:ext>
            </a:extLst>
          </p:cNvPr>
          <p:cNvSpPr/>
          <p:nvPr/>
        </p:nvSpPr>
        <p:spPr>
          <a:xfrm>
            <a:off x="1916095" y="4145874"/>
            <a:ext cx="8359807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8A002D-40D7-49B3-AA32-CF8BA3356A5D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6F60E-0680-4825-A553-6F89608E47A7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FF00E6-B868-4090-AE7F-FB873A02F49A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903DCC-620D-45F9-A2F1-825434D5332D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92902B-98CE-4FED-97F3-FEE9E77BAA0A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4648D8-80BB-4EDE-BC16-5FE74F3BACC4}"/>
              </a:ext>
            </a:extLst>
          </p:cNvPr>
          <p:cNvSpPr/>
          <p:nvPr/>
        </p:nvSpPr>
        <p:spPr>
          <a:xfrm>
            <a:off x="8859915" y="3404585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C3CF44-C362-4F95-BF98-21B195737495}"/>
              </a:ext>
            </a:extLst>
          </p:cNvPr>
          <p:cNvSpPr/>
          <p:nvPr/>
        </p:nvSpPr>
        <p:spPr>
          <a:xfrm>
            <a:off x="8735628" y="4325645"/>
            <a:ext cx="985421" cy="31737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Reject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142DC-55AF-4DC7-B960-028FD8D4F2B7}"/>
              </a:ext>
            </a:extLst>
          </p:cNvPr>
          <p:cNvSpPr txBox="1"/>
          <p:nvPr/>
        </p:nvSpPr>
        <p:spPr>
          <a:xfrm>
            <a:off x="1029810" y="168676"/>
            <a:ext cx="531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REGISTRATION REQUEST</a:t>
            </a:r>
            <a:endParaRPr lang="en-IN" sz="3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864CB3-FDB8-4979-99A7-FADAC835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9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2EB8DA-BD37-4872-9DB8-CC846DB0F64D}"/>
              </a:ext>
            </a:extLst>
          </p:cNvPr>
          <p:cNvSpPr/>
          <p:nvPr/>
        </p:nvSpPr>
        <p:spPr>
          <a:xfrm>
            <a:off x="1029810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3E2CD2-C44F-4D2F-82D6-782F683D4EA2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C6BD0-CDDA-4EAD-B636-4EFF5892CDC4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9A1B5FB-02A1-4F3E-AE20-0D5337C2A585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0BA4BE-A3FF-4E33-904F-DA49827521FA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Plane Management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991DF-1800-4AE2-8E35-919FCBC656EA}"/>
              </a:ext>
            </a:extLst>
          </p:cNvPr>
          <p:cNvSpPr/>
          <p:nvPr/>
        </p:nvSpPr>
        <p:spPr>
          <a:xfrm>
            <a:off x="1029810" y="5708342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41687F9-FF79-4561-975A-B1A1FD952B5F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695D60-93AB-40B7-99FB-FD24A9D25EA7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520D6EF-5C7C-451E-9452-9DD167A04312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C7DCB91-D74E-4C19-B44B-8C7650D0DAC2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3EB8496-451F-48EA-91DD-80A005EE9400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C0E9B9-56FF-4EEF-AFFA-DE7CD854E4E5}"/>
              </a:ext>
            </a:extLst>
          </p:cNvPr>
          <p:cNvSpPr/>
          <p:nvPr/>
        </p:nvSpPr>
        <p:spPr>
          <a:xfrm>
            <a:off x="1908698" y="3049481"/>
            <a:ext cx="835980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FD32C8-D8F4-4F9E-9634-8FED953AD254}"/>
              </a:ext>
            </a:extLst>
          </p:cNvPr>
          <p:cNvSpPr/>
          <p:nvPr/>
        </p:nvSpPr>
        <p:spPr>
          <a:xfrm>
            <a:off x="1916095" y="3724184"/>
            <a:ext cx="8359807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Plane Id   Mobile  </a:t>
            </a:r>
            <a:r>
              <a:rPr lang="en-US" sz="1600" b="1" dirty="0" err="1">
                <a:solidFill>
                  <a:schemeClr val="bg1"/>
                </a:solidFill>
              </a:rPr>
              <a:t>PurchaseDate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  <a:r>
              <a:rPr lang="en-US" sz="1600" b="1" dirty="0" err="1">
                <a:solidFill>
                  <a:schemeClr val="bg1"/>
                </a:solidFill>
              </a:rPr>
              <a:t>LastServicedDate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HangerId</a:t>
            </a:r>
            <a:r>
              <a:rPr lang="en-US" sz="1600" b="1" dirty="0">
                <a:solidFill>
                  <a:schemeClr val="bg1"/>
                </a:solidFill>
              </a:rPr>
              <a:t>         Action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5C487E-3BC9-480F-8972-443E0978494F}"/>
              </a:ext>
            </a:extLst>
          </p:cNvPr>
          <p:cNvSpPr/>
          <p:nvPr/>
        </p:nvSpPr>
        <p:spPr>
          <a:xfrm>
            <a:off x="1916095" y="4145874"/>
            <a:ext cx="8359807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7B507A-F9BC-4380-B28F-D4912BEB7B05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D1BC10-5848-42E2-874A-8435FF2F3CCE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69C7C4-8D67-4C28-AF1A-683E91146B43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56C20F-9C92-4BFC-8256-9BFFDF20F40E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8E9573-0D80-472B-8541-809879FD1DD1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733F653-D431-4244-B9C6-A6C2C36CBEC6}"/>
              </a:ext>
            </a:extLst>
          </p:cNvPr>
          <p:cNvSpPr/>
          <p:nvPr/>
        </p:nvSpPr>
        <p:spPr>
          <a:xfrm>
            <a:off x="8859915" y="3404585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D49A99-22D7-4D39-BC49-A1D6DBF7140B}"/>
              </a:ext>
            </a:extLst>
          </p:cNvPr>
          <p:cNvSpPr/>
          <p:nvPr/>
        </p:nvSpPr>
        <p:spPr>
          <a:xfrm>
            <a:off x="9117367" y="4272660"/>
            <a:ext cx="985421" cy="31737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Reject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E5BDCBE-1FD9-41DA-B0AB-5DACAFC7E0E0}"/>
              </a:ext>
            </a:extLst>
          </p:cNvPr>
          <p:cNvSpPr/>
          <p:nvPr/>
        </p:nvSpPr>
        <p:spPr>
          <a:xfrm>
            <a:off x="8019497" y="4275438"/>
            <a:ext cx="1077155" cy="31737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Approve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B5B2A0-3D0C-43AD-919B-97EC4B238EF1}"/>
              </a:ext>
            </a:extLst>
          </p:cNvPr>
          <p:cNvSpPr txBox="1"/>
          <p:nvPr/>
        </p:nvSpPr>
        <p:spPr>
          <a:xfrm>
            <a:off x="1216240" y="221942"/>
            <a:ext cx="452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 MANAGEMENT</a:t>
            </a:r>
            <a:endParaRPr lang="en-IN" sz="32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8FED232-4221-46F3-AA10-3DBD722BB6A7}"/>
              </a:ext>
            </a:extLst>
          </p:cNvPr>
          <p:cNvSpPr/>
          <p:nvPr/>
        </p:nvSpPr>
        <p:spPr>
          <a:xfrm>
            <a:off x="2272683" y="3133817"/>
            <a:ext cx="1411550" cy="195581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Add Plane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AD6DA95-57BE-49FB-9BDF-0C4AA664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319AA9-C8A0-4C7D-9F2D-BD93AE44F65A}"/>
              </a:ext>
            </a:extLst>
          </p:cNvPr>
          <p:cNvSpPr/>
          <p:nvPr/>
        </p:nvSpPr>
        <p:spPr>
          <a:xfrm>
            <a:off x="1029810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53F73C-08A0-4A81-9041-E4453B2B4700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0D5E81-DCDF-4DBE-8FF0-8F3C31E2A7FA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4801144-79E7-44BF-BFA1-828F9C7AE678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C100B-4896-4A2A-A5F4-ED08829926A1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Hanger Management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7B91C-0D0C-4AD3-A04A-608710A3E797}"/>
              </a:ext>
            </a:extLst>
          </p:cNvPr>
          <p:cNvSpPr/>
          <p:nvPr/>
        </p:nvSpPr>
        <p:spPr>
          <a:xfrm>
            <a:off x="1029810" y="5708342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B144491-94D9-406C-A6A2-54D6E0E0D916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FF13ED9-44E6-4C8A-BD2A-8FC600665DA0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63102BC-59FE-45F3-9522-00352120CDD1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7C1E1D2-C56A-47DE-91F7-DB4544719E56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BB1D4BB-D518-4DD2-8D4F-F7EFBC666F4F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F386C-5EDD-48D0-A245-18473479D7FF}"/>
              </a:ext>
            </a:extLst>
          </p:cNvPr>
          <p:cNvSpPr/>
          <p:nvPr/>
        </p:nvSpPr>
        <p:spPr>
          <a:xfrm>
            <a:off x="1908698" y="2982898"/>
            <a:ext cx="8359807" cy="7412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698D0-B5BB-4979-AFC3-1B6DE33366DB}"/>
              </a:ext>
            </a:extLst>
          </p:cNvPr>
          <p:cNvSpPr/>
          <p:nvPr/>
        </p:nvSpPr>
        <p:spPr>
          <a:xfrm>
            <a:off x="1916095" y="3724184"/>
            <a:ext cx="8359807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bg1"/>
                </a:solidFill>
              </a:rPr>
              <a:t>HangerId</a:t>
            </a:r>
            <a:r>
              <a:rPr lang="en-US" sz="1600" b="1" dirty="0">
                <a:solidFill>
                  <a:schemeClr val="bg1"/>
                </a:solidFill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</a:rPr>
              <a:t>PlanId</a:t>
            </a:r>
            <a:r>
              <a:rPr lang="en-US" sz="1600" b="1" dirty="0">
                <a:solidFill>
                  <a:schemeClr val="bg1"/>
                </a:solidFill>
              </a:rPr>
              <a:t>                Status                                                Action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8AF66-6EF4-4B81-81CA-73042EEAB6B3}"/>
              </a:ext>
            </a:extLst>
          </p:cNvPr>
          <p:cNvSpPr/>
          <p:nvPr/>
        </p:nvSpPr>
        <p:spPr>
          <a:xfrm>
            <a:off x="1916095" y="4145874"/>
            <a:ext cx="8359807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44B3F1-1E1A-469C-BDD5-89DBD17981C1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4EC17-04FE-4255-B85C-3B50364304BE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0E4392-4646-4305-8E14-82630C2BF819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7EDD26-06DB-4F33-A132-E5B12EE046C3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EC81E7-01A4-4FB2-9377-63169FC36BB7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DE2E8E-869F-4A5A-9F05-066CDE7AF058}"/>
              </a:ext>
            </a:extLst>
          </p:cNvPr>
          <p:cNvSpPr/>
          <p:nvPr/>
        </p:nvSpPr>
        <p:spPr>
          <a:xfrm>
            <a:off x="8865834" y="3299162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A4BA68-FD18-46EB-B879-EFE8CFC59DCE}"/>
              </a:ext>
            </a:extLst>
          </p:cNvPr>
          <p:cNvSpPr/>
          <p:nvPr/>
        </p:nvSpPr>
        <p:spPr>
          <a:xfrm>
            <a:off x="8495931" y="4285739"/>
            <a:ext cx="1309458" cy="31737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Remove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C745BE-186B-493E-B560-0DA728AD9F3D}"/>
              </a:ext>
            </a:extLst>
          </p:cNvPr>
          <p:cNvSpPr txBox="1"/>
          <p:nvPr/>
        </p:nvSpPr>
        <p:spPr>
          <a:xfrm>
            <a:off x="1029810" y="186431"/>
            <a:ext cx="5175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HANGER MANAGEMENT</a:t>
            </a:r>
            <a:endParaRPr lang="en-IN" sz="3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A10F24-C1C0-4FAC-A787-6E9DADC421F9}"/>
              </a:ext>
            </a:extLst>
          </p:cNvPr>
          <p:cNvSpPr/>
          <p:nvPr/>
        </p:nvSpPr>
        <p:spPr>
          <a:xfrm>
            <a:off x="2272683" y="3133817"/>
            <a:ext cx="1411550" cy="195581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Add Hanger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F7C5353-CA16-4580-BF31-A8B3566FF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5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9B97066-AF4D-4819-97DF-1F703E439D9E}"/>
              </a:ext>
            </a:extLst>
          </p:cNvPr>
          <p:cNvSpPr/>
          <p:nvPr/>
        </p:nvSpPr>
        <p:spPr>
          <a:xfrm>
            <a:off x="1029810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3B6BAF-29FD-4E56-BF3C-D0E57F02833F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ED70E2-150A-4D88-BFFD-90A4139AC449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3BE85DF5-5774-4016-BE83-111EF0FEECD1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B75590-2BA8-453E-906A-EE93AE540175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Manage Resource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6D4F6F-A08D-4F0E-A9F1-515DC782C65D}"/>
              </a:ext>
            </a:extLst>
          </p:cNvPr>
          <p:cNvSpPr/>
          <p:nvPr/>
        </p:nvSpPr>
        <p:spPr>
          <a:xfrm>
            <a:off x="1029810" y="5708342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BF44268-4870-4BDA-BDCC-3914F4BB7EBB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AF554CD-D737-4322-B0F9-C08220FF09DF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68411B6F-2B00-4D22-BDFF-71906B8243F4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3336C3B-10F4-4091-8997-DFE337D71D6D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16C00D3-830C-4FE9-BC04-C24D2524EB85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CA61B-F47F-4CFC-AAA4-68B21CE469C3}"/>
              </a:ext>
            </a:extLst>
          </p:cNvPr>
          <p:cNvSpPr/>
          <p:nvPr/>
        </p:nvSpPr>
        <p:spPr>
          <a:xfrm>
            <a:off x="1908698" y="2982898"/>
            <a:ext cx="8359807" cy="7412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284997-5393-43A8-954A-F1CE53A0B35C}"/>
              </a:ext>
            </a:extLst>
          </p:cNvPr>
          <p:cNvSpPr/>
          <p:nvPr/>
        </p:nvSpPr>
        <p:spPr>
          <a:xfrm>
            <a:off x="1916095" y="3724184"/>
            <a:ext cx="8359807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Route Id   Departure Destination  </a:t>
            </a:r>
            <a:r>
              <a:rPr lang="en-US" sz="1600" b="1" dirty="0" err="1">
                <a:solidFill>
                  <a:schemeClr val="bg1"/>
                </a:solidFill>
              </a:rPr>
              <a:t>WayPoint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  <a:r>
              <a:rPr lang="en-US" sz="1600" b="1" dirty="0" err="1">
                <a:solidFill>
                  <a:schemeClr val="bg1"/>
                </a:solidFill>
              </a:rPr>
              <a:t>AlternateAirport</a:t>
            </a:r>
            <a:r>
              <a:rPr lang="en-US" sz="1600" b="1" dirty="0">
                <a:solidFill>
                  <a:schemeClr val="bg1"/>
                </a:solidFill>
              </a:rPr>
              <a:t>               Action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A80183-F841-4539-BC92-994BAAD32012}"/>
              </a:ext>
            </a:extLst>
          </p:cNvPr>
          <p:cNvSpPr/>
          <p:nvPr/>
        </p:nvSpPr>
        <p:spPr>
          <a:xfrm>
            <a:off x="1916095" y="4145874"/>
            <a:ext cx="8359807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681FFC-CC56-489C-9A3A-B3386DBDFF35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7BF3CD-5FB4-4397-8456-1F74306FF5EA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6E848A8-A2E7-460B-980D-CCCFDF14FCE4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F7BCE4-5A25-4652-AAFA-46416AA9125E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BECE18-1CB2-4DB4-A505-909D4BFC0953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C398AE5-A2CC-4694-A464-9A1DF65BB4FA}"/>
              </a:ext>
            </a:extLst>
          </p:cNvPr>
          <p:cNvSpPr/>
          <p:nvPr/>
        </p:nvSpPr>
        <p:spPr>
          <a:xfrm>
            <a:off x="8881369" y="3248117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B920F3-836D-48C0-B116-B1E4AA502BEA}"/>
              </a:ext>
            </a:extLst>
          </p:cNvPr>
          <p:cNvSpPr/>
          <p:nvPr/>
        </p:nvSpPr>
        <p:spPr>
          <a:xfrm>
            <a:off x="8859915" y="4281299"/>
            <a:ext cx="1309458" cy="31737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Remove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07BEA83-A7C8-4034-807B-8C03095D4612}"/>
              </a:ext>
            </a:extLst>
          </p:cNvPr>
          <p:cNvSpPr/>
          <p:nvPr/>
        </p:nvSpPr>
        <p:spPr>
          <a:xfrm>
            <a:off x="7443928" y="4307935"/>
            <a:ext cx="1309458" cy="31737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Update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CFF5493-95E4-497E-A29D-374C02145EA4}"/>
              </a:ext>
            </a:extLst>
          </p:cNvPr>
          <p:cNvSpPr/>
          <p:nvPr/>
        </p:nvSpPr>
        <p:spPr>
          <a:xfrm>
            <a:off x="2272682" y="3133818"/>
            <a:ext cx="1748901" cy="1630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Add Resource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9433CB-8388-4621-9D6F-AC0DC19C24AB}"/>
              </a:ext>
            </a:extLst>
          </p:cNvPr>
          <p:cNvSpPr txBox="1"/>
          <p:nvPr/>
        </p:nvSpPr>
        <p:spPr>
          <a:xfrm>
            <a:off x="1000217" y="115410"/>
            <a:ext cx="448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 RESOURCE</a:t>
            </a:r>
            <a:endParaRPr lang="en-IN" sz="3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977A272-58A5-4BBD-9574-69A64E41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E49D4A-ABBB-47E5-AFE6-CB1B89C05E84}"/>
              </a:ext>
            </a:extLst>
          </p:cNvPr>
          <p:cNvSpPr/>
          <p:nvPr/>
        </p:nvSpPr>
        <p:spPr>
          <a:xfrm>
            <a:off x="1029810" y="1353844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F8FDB0-4DF2-4F3F-B8FB-4756B580A6F3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74602-DC05-4F99-8439-DCEC5629F301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4843B83-6005-42C8-B0FC-944EE4CDB82A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105F00-868D-4A2A-8273-3F2210042000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View Issue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DBC2E-01D0-43BB-8928-2C3F9CA2CBCB}"/>
              </a:ext>
            </a:extLst>
          </p:cNvPr>
          <p:cNvSpPr/>
          <p:nvPr/>
        </p:nvSpPr>
        <p:spPr>
          <a:xfrm>
            <a:off x="1029810" y="5708342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161F82D-F07C-416A-ADBF-83707BB6CEA6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448FE52-98BA-4498-96F8-8B3EE17D338A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5023088-598A-4268-BAC2-8BEA1F95E6D2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C50F3EC-D942-4014-91FA-CBE1938BA1DA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72B9EE7-388E-498B-8736-03F15E8484AF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87320-37D9-4886-8D08-412F7713BF01}"/>
              </a:ext>
            </a:extLst>
          </p:cNvPr>
          <p:cNvSpPr/>
          <p:nvPr/>
        </p:nvSpPr>
        <p:spPr>
          <a:xfrm>
            <a:off x="1916095" y="3329126"/>
            <a:ext cx="8359807" cy="158022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E1FD91-CC9A-4953-BCE2-0C5B05C4699B}"/>
              </a:ext>
            </a:extLst>
          </p:cNvPr>
          <p:cNvSpPr/>
          <p:nvPr/>
        </p:nvSpPr>
        <p:spPr>
          <a:xfrm>
            <a:off x="3941686" y="4361196"/>
            <a:ext cx="985421" cy="31737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Resolve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C59A2B-39B0-4785-BA7C-2483841B6E18}"/>
              </a:ext>
            </a:extLst>
          </p:cNvPr>
          <p:cNvSpPr txBox="1"/>
          <p:nvPr/>
        </p:nvSpPr>
        <p:spPr>
          <a:xfrm>
            <a:off x="1127464" y="195309"/>
            <a:ext cx="412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View  ISSUE</a:t>
            </a:r>
            <a:endParaRPr lang="en-IN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CDF29-7B4B-4CE8-A25F-3260BF434A77}"/>
              </a:ext>
            </a:extLst>
          </p:cNvPr>
          <p:cNvSpPr/>
          <p:nvPr/>
        </p:nvSpPr>
        <p:spPr>
          <a:xfrm>
            <a:off x="2135079" y="3559946"/>
            <a:ext cx="2792028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41A404-376C-4A97-843A-13DD98D0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7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B48E9C-F0E3-40E2-9348-5A00C5D12581}"/>
              </a:ext>
            </a:extLst>
          </p:cNvPr>
          <p:cNvSpPr/>
          <p:nvPr/>
        </p:nvSpPr>
        <p:spPr>
          <a:xfrm>
            <a:off x="1029810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CB2B7A-A347-4E63-8F44-ADE88B29E556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DE687-095E-423A-89DD-3BDE9D964778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604F748-E267-49AE-9365-CE82333A0C96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90A1B-7A25-4713-9042-6FB1C33ED23F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Pilot Schedules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59D0C-4507-46A4-A243-5EC07A13A5F1}"/>
              </a:ext>
            </a:extLst>
          </p:cNvPr>
          <p:cNvSpPr/>
          <p:nvPr/>
        </p:nvSpPr>
        <p:spPr>
          <a:xfrm>
            <a:off x="1029810" y="5708342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9B509DB-965A-4E6A-A1D9-8777BFE56B52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1DA2F77-D78A-44D7-8B21-CEC3157EFDC5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5A922BF-B3E5-4842-84D5-6C2649287FBC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DE3A84B-7F70-4E6F-9EEC-2EEA2549CA2D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AC51DAD-F021-4D09-ABC9-DD0F45F125E9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95C0B-E68E-4A4D-974C-495BA6744657}"/>
              </a:ext>
            </a:extLst>
          </p:cNvPr>
          <p:cNvSpPr/>
          <p:nvPr/>
        </p:nvSpPr>
        <p:spPr>
          <a:xfrm>
            <a:off x="1908698" y="2982898"/>
            <a:ext cx="8359807" cy="7412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1F4FA5-C69B-4868-A4CD-84B506F227A3}"/>
              </a:ext>
            </a:extLst>
          </p:cNvPr>
          <p:cNvSpPr/>
          <p:nvPr/>
        </p:nvSpPr>
        <p:spPr>
          <a:xfrm>
            <a:off x="1916095" y="3724184"/>
            <a:ext cx="8359807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bg1"/>
                </a:solidFill>
              </a:rPr>
              <a:t>ScheduleId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PilotId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FlightId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PlaneId</a:t>
            </a:r>
            <a:r>
              <a:rPr lang="en-US" sz="1600" b="1" dirty="0">
                <a:solidFill>
                  <a:schemeClr val="bg1"/>
                </a:solidFill>
              </a:rPr>
              <a:t> Departure Destination </a:t>
            </a:r>
            <a:r>
              <a:rPr lang="en-US" sz="1600" b="1" dirty="0" err="1">
                <a:solidFill>
                  <a:schemeClr val="bg1"/>
                </a:solidFill>
              </a:rPr>
              <a:t>FlightTime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WayPoints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F06F0-CF48-49DF-9CED-E5ECC38D9E94}"/>
              </a:ext>
            </a:extLst>
          </p:cNvPr>
          <p:cNvSpPr/>
          <p:nvPr/>
        </p:nvSpPr>
        <p:spPr>
          <a:xfrm>
            <a:off x="1916095" y="4145874"/>
            <a:ext cx="8359807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9B798B-5518-4377-AE02-86E7BAFA7BB8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4735DB-0CDD-478C-88AB-724DA25E7575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34C9DB-1E93-4657-9973-4BDE2700CB98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D9546F-135D-4038-874C-65CD8EB881D8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1B6B15-9D1A-46E6-B257-40EF28B1BAF4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E6FF93-FFCD-49B8-9A1F-B67E53669335}"/>
              </a:ext>
            </a:extLst>
          </p:cNvPr>
          <p:cNvSpPr/>
          <p:nvPr/>
        </p:nvSpPr>
        <p:spPr>
          <a:xfrm>
            <a:off x="8881369" y="3248117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834218-954D-4A71-B604-3C8D9CE0ECAE}"/>
              </a:ext>
            </a:extLst>
          </p:cNvPr>
          <p:cNvSpPr/>
          <p:nvPr/>
        </p:nvSpPr>
        <p:spPr>
          <a:xfrm>
            <a:off x="2163930" y="3089112"/>
            <a:ext cx="1959007" cy="257772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Add schedule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B17466-C452-46F1-9C3F-102571F715BE}"/>
              </a:ext>
            </a:extLst>
          </p:cNvPr>
          <p:cNvSpPr/>
          <p:nvPr/>
        </p:nvSpPr>
        <p:spPr>
          <a:xfrm>
            <a:off x="4267200" y="3088780"/>
            <a:ext cx="2331868" cy="24727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Reschedule Request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587AD-CD5F-4791-8D93-414FAEA23226}"/>
              </a:ext>
            </a:extLst>
          </p:cNvPr>
          <p:cNvSpPr txBox="1"/>
          <p:nvPr/>
        </p:nvSpPr>
        <p:spPr>
          <a:xfrm>
            <a:off x="1000217" y="168676"/>
            <a:ext cx="408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PILOT SCHEDULES</a:t>
            </a:r>
            <a:endParaRPr lang="en-IN" sz="3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C450E2-B1D6-44B1-B94A-BB55DA5F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1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7B9572-F2A7-41FC-A29A-C6F2E66A6390}"/>
              </a:ext>
            </a:extLst>
          </p:cNvPr>
          <p:cNvSpPr/>
          <p:nvPr/>
        </p:nvSpPr>
        <p:spPr>
          <a:xfrm>
            <a:off x="1157058" y="1255763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A99207-E5B7-41CD-837D-F6D4B29484C7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5271CD-20E3-4B68-9A5E-FCC77CC7AD62}"/>
              </a:ext>
            </a:extLst>
          </p:cNvPr>
          <p:cNvSpPr/>
          <p:nvPr/>
        </p:nvSpPr>
        <p:spPr>
          <a:xfrm>
            <a:off x="5255581" y="1420427"/>
            <a:ext cx="5779361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  Dashboard    About us  Contact us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</a:rPr>
              <a:t>jj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7FF40F7-925D-4F59-9D95-3A0921036183}"/>
              </a:ext>
            </a:extLst>
          </p:cNvPr>
          <p:cNvSpPr/>
          <p:nvPr/>
        </p:nvSpPr>
        <p:spPr>
          <a:xfrm>
            <a:off x="10602897" y="1509204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BE940-C370-4AAF-A335-9AD578A5ECBA}"/>
              </a:ext>
            </a:extLst>
          </p:cNvPr>
          <p:cNvSpPr/>
          <p:nvPr/>
        </p:nvSpPr>
        <p:spPr>
          <a:xfrm>
            <a:off x="2382174" y="2072658"/>
            <a:ext cx="7821227" cy="20465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A90C6-D2BF-4937-9D98-E3E14615F104}"/>
              </a:ext>
            </a:extLst>
          </p:cNvPr>
          <p:cNvSpPr/>
          <p:nvPr/>
        </p:nvSpPr>
        <p:spPr>
          <a:xfrm>
            <a:off x="2382174" y="2072658"/>
            <a:ext cx="2414726" cy="20465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1A44A-4CD4-452D-83B3-2632CC597988}"/>
              </a:ext>
            </a:extLst>
          </p:cNvPr>
          <p:cNvSpPr/>
          <p:nvPr/>
        </p:nvSpPr>
        <p:spPr>
          <a:xfrm>
            <a:off x="6267633" y="2237174"/>
            <a:ext cx="1828800" cy="33735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4646D-8200-4CF2-84ED-B00A7F0812EE}"/>
              </a:ext>
            </a:extLst>
          </p:cNvPr>
          <p:cNvSpPr/>
          <p:nvPr/>
        </p:nvSpPr>
        <p:spPr>
          <a:xfrm>
            <a:off x="1176289" y="5889907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F138B38-6108-426E-AEE8-B97A3E14F9EE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EA7F48-96E0-4CA0-947E-BF34EC6D9F87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F0C22AA-8D1D-442E-8D66-BB3774FD059D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9FEDC42-D693-460A-A2E9-0A5857CDB495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126577C-CEB9-4E48-BEF8-44E25E268703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BD6EA49-9362-41E4-BDE5-ED9012061FFF}"/>
              </a:ext>
            </a:extLst>
          </p:cNvPr>
          <p:cNvSpPr/>
          <p:nvPr/>
        </p:nvSpPr>
        <p:spPr>
          <a:xfrm>
            <a:off x="2786106" y="2268245"/>
            <a:ext cx="1349406" cy="1100831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Picture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0107E-339B-4C68-8B55-7E03BA2E2F39}"/>
              </a:ext>
            </a:extLst>
          </p:cNvPr>
          <p:cNvSpPr/>
          <p:nvPr/>
        </p:nvSpPr>
        <p:spPr>
          <a:xfrm>
            <a:off x="2614473" y="3529150"/>
            <a:ext cx="1802167" cy="3639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Name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6D1B8B-4EFB-40EF-B9B7-0C40357E716C}"/>
              </a:ext>
            </a:extLst>
          </p:cNvPr>
          <p:cNvSpPr/>
          <p:nvPr/>
        </p:nvSpPr>
        <p:spPr>
          <a:xfrm>
            <a:off x="4796900" y="2654423"/>
            <a:ext cx="5406501" cy="14648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Email                                       User Id</a:t>
            </a:r>
          </a:p>
          <a:p>
            <a:r>
              <a:rPr lang="en-US" sz="1600" b="1" dirty="0">
                <a:solidFill>
                  <a:schemeClr val="bg1"/>
                </a:solidFill>
                <a:hlinkClick r:id="rId2"/>
              </a:rPr>
              <a:t>user@gmail.com</a:t>
            </a:r>
            <a:r>
              <a:rPr lang="en-US" sz="1600" b="1" dirty="0">
                <a:solidFill>
                  <a:schemeClr val="bg1"/>
                </a:solidFill>
              </a:rPr>
              <a:t>                     </a:t>
            </a:r>
            <a:r>
              <a:rPr lang="en-US" sz="1600" b="1" dirty="0" err="1">
                <a:solidFill>
                  <a:schemeClr val="bg1"/>
                </a:solidFill>
              </a:rPr>
              <a:t>xxxxx</a:t>
            </a:r>
            <a:r>
              <a:rPr lang="en-US" sz="1600" b="1" dirty="0">
                <a:solidFill>
                  <a:schemeClr val="bg1"/>
                </a:solidFill>
              </a:rPr>
              <a:t>     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Phone no                                Date of Birth  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Xxxxxxxxxx</a:t>
            </a:r>
            <a:r>
              <a:rPr lang="en-US" sz="1600" b="1" dirty="0">
                <a:solidFill>
                  <a:schemeClr val="bg1"/>
                </a:solidFill>
              </a:rPr>
              <a:t>                             xx/xx/</a:t>
            </a:r>
            <a:r>
              <a:rPr lang="en-US" sz="1600" b="1" dirty="0" err="1">
                <a:solidFill>
                  <a:schemeClr val="bg1"/>
                </a:solidFill>
              </a:rPr>
              <a:t>xxxx</a:t>
            </a:r>
            <a:r>
              <a:rPr lang="en-US" sz="1600" b="1" dirty="0">
                <a:solidFill>
                  <a:schemeClr val="bg1"/>
                </a:solidFill>
              </a:rPr>
              <a:t>                        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4986DE-89D3-496E-8062-BE1916BC7622}"/>
              </a:ext>
            </a:extLst>
          </p:cNvPr>
          <p:cNvSpPr/>
          <p:nvPr/>
        </p:nvSpPr>
        <p:spPr>
          <a:xfrm>
            <a:off x="2399932" y="4848690"/>
            <a:ext cx="7893728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bg1"/>
                </a:solidFill>
              </a:rPr>
              <a:t>ScheduleId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PilotId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FlightId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PlaneId</a:t>
            </a:r>
            <a:r>
              <a:rPr lang="en-US" sz="1600" b="1" dirty="0">
                <a:solidFill>
                  <a:schemeClr val="bg1"/>
                </a:solidFill>
              </a:rPr>
              <a:t> Departure Destination </a:t>
            </a:r>
            <a:r>
              <a:rPr lang="en-US" sz="1600" b="1" dirty="0" err="1">
                <a:solidFill>
                  <a:schemeClr val="bg1"/>
                </a:solidFill>
              </a:rPr>
              <a:t>FlightTime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WayPoints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18E9F-C97C-4942-8648-6FBD98C478BC}"/>
              </a:ext>
            </a:extLst>
          </p:cNvPr>
          <p:cNvSpPr/>
          <p:nvPr/>
        </p:nvSpPr>
        <p:spPr>
          <a:xfrm>
            <a:off x="2399931" y="5293314"/>
            <a:ext cx="7893729" cy="40393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16C0F-C479-46D9-9054-98E6AEFD7900}"/>
              </a:ext>
            </a:extLst>
          </p:cNvPr>
          <p:cNvSpPr/>
          <p:nvPr/>
        </p:nvSpPr>
        <p:spPr>
          <a:xfrm>
            <a:off x="2285999" y="455147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8EFC0D-7D4D-4AEB-80BF-D4CD0A22DFF9}"/>
              </a:ext>
            </a:extLst>
          </p:cNvPr>
          <p:cNvSpPr/>
          <p:nvPr/>
        </p:nvSpPr>
        <p:spPr>
          <a:xfrm>
            <a:off x="5228948" y="4539637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E30C5B-236F-437D-9E46-20E7EA00E03D}"/>
              </a:ext>
            </a:extLst>
          </p:cNvPr>
          <p:cNvSpPr/>
          <p:nvPr/>
        </p:nvSpPr>
        <p:spPr>
          <a:xfrm>
            <a:off x="3039120" y="452465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506DD2-1C4E-4482-93C1-954BD1E7A3E6}"/>
              </a:ext>
            </a:extLst>
          </p:cNvPr>
          <p:cNvSpPr/>
          <p:nvPr/>
        </p:nvSpPr>
        <p:spPr>
          <a:xfrm>
            <a:off x="3759693" y="451716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DDDDEE-E7CD-407E-AC2D-D88B0FB302C5}"/>
              </a:ext>
            </a:extLst>
          </p:cNvPr>
          <p:cNvSpPr/>
          <p:nvPr/>
        </p:nvSpPr>
        <p:spPr>
          <a:xfrm>
            <a:off x="4480266" y="4527981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D29AA0-A717-4729-9144-218061C562E5}"/>
              </a:ext>
            </a:extLst>
          </p:cNvPr>
          <p:cNvSpPr/>
          <p:nvPr/>
        </p:nvSpPr>
        <p:spPr>
          <a:xfrm>
            <a:off x="8842161" y="4502736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C7DF69-62ED-41A8-9793-7A5A34E285CA}"/>
              </a:ext>
            </a:extLst>
          </p:cNvPr>
          <p:cNvSpPr txBox="1"/>
          <p:nvPr/>
        </p:nvSpPr>
        <p:spPr>
          <a:xfrm>
            <a:off x="1197002" y="293390"/>
            <a:ext cx="4341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PILOT PROFILE</a:t>
            </a:r>
            <a:endParaRPr lang="en-IN" sz="3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0468E62-2A16-4346-8BCC-247FD2451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8D47FA-8DC9-4CD4-852B-82C0BAAEBF02}"/>
              </a:ext>
            </a:extLst>
          </p:cNvPr>
          <p:cNvSpPr/>
          <p:nvPr/>
        </p:nvSpPr>
        <p:spPr>
          <a:xfrm>
            <a:off x="1000217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54887C-B5E1-4E74-AECF-9D8D37253F3F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4D0E4-AEFC-4E77-9106-43AF6264BECA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B314D93-E824-45A5-8DC3-28A6D1830CB2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C0071-D5A3-499B-A0C0-507EFF1FCE71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Registrered</a:t>
            </a:r>
            <a:r>
              <a:rPr lang="en-US" sz="1600" b="1" dirty="0">
                <a:solidFill>
                  <a:schemeClr val="bg1"/>
                </a:solidFill>
              </a:rPr>
              <a:t> Flight Plan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8BC96-C336-4E69-B7A1-B2A9A1A18EBF}"/>
              </a:ext>
            </a:extLst>
          </p:cNvPr>
          <p:cNvSpPr/>
          <p:nvPr/>
        </p:nvSpPr>
        <p:spPr>
          <a:xfrm>
            <a:off x="1009095" y="5890336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B314B7A-9B70-4B12-BC53-970626034745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0702629-C681-49EA-A189-36BF277D3459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7599A14-375D-4237-956C-F8C3D822E262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B80EE1D-4029-424F-AB77-9D385A94640F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BDC1659-AF63-49A2-902F-36432F38DB5B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BA44-8684-400E-95FA-444EC8EE55A5}"/>
              </a:ext>
            </a:extLst>
          </p:cNvPr>
          <p:cNvSpPr/>
          <p:nvPr/>
        </p:nvSpPr>
        <p:spPr>
          <a:xfrm>
            <a:off x="1233996" y="3302494"/>
            <a:ext cx="9605639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48EA8-D43C-43B7-BBAD-42D467F5F8C5}"/>
              </a:ext>
            </a:extLst>
          </p:cNvPr>
          <p:cNvSpPr/>
          <p:nvPr/>
        </p:nvSpPr>
        <p:spPr>
          <a:xfrm>
            <a:off x="1233996" y="3724184"/>
            <a:ext cx="9605639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bg1"/>
                </a:solidFill>
              </a:rPr>
              <a:t>ScheduleId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PilotId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FlightId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PlaneId</a:t>
            </a:r>
            <a:r>
              <a:rPr lang="en-US" sz="1600" b="1" dirty="0">
                <a:solidFill>
                  <a:schemeClr val="bg1"/>
                </a:solidFill>
              </a:rPr>
              <a:t> Departure Destination </a:t>
            </a:r>
            <a:r>
              <a:rPr lang="en-US" sz="1600" b="1" dirty="0" err="1">
                <a:solidFill>
                  <a:schemeClr val="bg1"/>
                </a:solidFill>
              </a:rPr>
              <a:t>FlightTime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WayPoints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AlternateAirport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769F4-6EF6-4715-8CDA-CF6991E9BFC0}"/>
              </a:ext>
            </a:extLst>
          </p:cNvPr>
          <p:cNvSpPr/>
          <p:nvPr/>
        </p:nvSpPr>
        <p:spPr>
          <a:xfrm>
            <a:off x="1233996" y="4145874"/>
            <a:ext cx="9605639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DE198E-56CD-4785-9A21-2994E186BB74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5DA872-6893-4887-AA39-CA2E3C62EEE9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F65BFF-F255-4F77-9AD6-21B0FA0B612B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8EE36D-074A-40B8-B0A9-3A13683ECDC8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EE29DD-89DA-4E9C-9BB4-0804E1886B58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073C46-A8E9-48DD-ACB6-6D3A45AB7273}"/>
              </a:ext>
            </a:extLst>
          </p:cNvPr>
          <p:cNvSpPr/>
          <p:nvPr/>
        </p:nvSpPr>
        <p:spPr>
          <a:xfrm>
            <a:off x="8859915" y="3404585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6FA0B-0BB8-4032-AC9F-CD5AE3CF5AED}"/>
              </a:ext>
            </a:extLst>
          </p:cNvPr>
          <p:cNvSpPr txBox="1"/>
          <p:nvPr/>
        </p:nvSpPr>
        <p:spPr>
          <a:xfrm>
            <a:off x="923278" y="168676"/>
            <a:ext cx="537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REGISTERED FLIGHT PLAN</a:t>
            </a:r>
            <a:endParaRPr lang="en-IN" sz="3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82D2EB-0FED-4819-88C4-DD750A37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25D95-DBD9-44A9-B031-9CFF2AC2B203}"/>
              </a:ext>
            </a:extLst>
          </p:cNvPr>
          <p:cNvSpPr/>
          <p:nvPr/>
        </p:nvSpPr>
        <p:spPr>
          <a:xfrm>
            <a:off x="1029810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5BAE8A-584B-4987-9B59-E436316C8ECB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E25D2-6AF1-493D-9DC6-A9E0C60D665E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64102F4-55E1-4627-906F-C0A3FC6D0B4A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1612D-4AE5-4B94-9519-4D82A2C9F9EE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Pre Flight Checklist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A93B1-1CA7-405A-A470-2D714F4ECD35}"/>
              </a:ext>
            </a:extLst>
          </p:cNvPr>
          <p:cNvSpPr/>
          <p:nvPr/>
        </p:nvSpPr>
        <p:spPr>
          <a:xfrm>
            <a:off x="1029810" y="5890336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2B74576-46BF-45E3-98DB-BFC7EC724D8B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505CF5F-F791-4826-AC15-19607E904D07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F5DE270-F92F-47B7-8950-FBC229FF091C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D7743C0-7D53-4859-AB55-7C3E6067ABF3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092F61A-4330-4A25-8B17-B67B2A9FB1C5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591D24-7AD0-43B6-9930-41DC70152CC2}"/>
              </a:ext>
            </a:extLst>
          </p:cNvPr>
          <p:cNvSpPr/>
          <p:nvPr/>
        </p:nvSpPr>
        <p:spPr>
          <a:xfrm>
            <a:off x="1233996" y="3302494"/>
            <a:ext cx="9605639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6DDB2-3FB9-4733-B6A8-907C896B67B3}"/>
              </a:ext>
            </a:extLst>
          </p:cNvPr>
          <p:cNvSpPr/>
          <p:nvPr/>
        </p:nvSpPr>
        <p:spPr>
          <a:xfrm>
            <a:off x="1233996" y="3724184"/>
            <a:ext cx="9605639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bg1"/>
                </a:solidFill>
              </a:rPr>
              <a:t>ScheduleId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PilotId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FlightId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PlaneId</a:t>
            </a:r>
            <a:r>
              <a:rPr lang="en-US" sz="1600" b="1" dirty="0">
                <a:solidFill>
                  <a:schemeClr val="bg1"/>
                </a:solidFill>
              </a:rPr>
              <a:t> Departure Destination </a:t>
            </a:r>
            <a:r>
              <a:rPr lang="en-US" sz="1600" b="1" dirty="0" err="1">
                <a:solidFill>
                  <a:schemeClr val="bg1"/>
                </a:solidFill>
              </a:rPr>
              <a:t>FlightTime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WayPoints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AlternateAirport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8C509-42BF-416C-88AF-C230DEC643C7}"/>
              </a:ext>
            </a:extLst>
          </p:cNvPr>
          <p:cNvSpPr/>
          <p:nvPr/>
        </p:nvSpPr>
        <p:spPr>
          <a:xfrm>
            <a:off x="1233996" y="4145874"/>
            <a:ext cx="9605639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9188EA-7DFD-4511-B9B7-117E43AA0365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FE1811-A750-4FE0-B81F-653B0D40C703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06AC28-22EE-446B-928E-03E80A294CEE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A070D9-C2E4-4166-B464-B9134BAEDFCC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F24C67-BC28-4963-8672-F13CFFA3276D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964889-7A0C-4403-9A80-AEEA1748E836}"/>
              </a:ext>
            </a:extLst>
          </p:cNvPr>
          <p:cNvSpPr/>
          <p:nvPr/>
        </p:nvSpPr>
        <p:spPr>
          <a:xfrm>
            <a:off x="8859915" y="3404585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FD1FF-A477-444E-BD56-A98FA4967951}"/>
              </a:ext>
            </a:extLst>
          </p:cNvPr>
          <p:cNvSpPr txBox="1"/>
          <p:nvPr/>
        </p:nvSpPr>
        <p:spPr>
          <a:xfrm>
            <a:off x="1145219" y="195309"/>
            <a:ext cx="517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 FLIGHT CHECKLIST</a:t>
            </a:r>
            <a:endParaRPr lang="en-IN" sz="3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99AC5A-A950-4DD8-8388-D065A642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3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75903-C9C0-40E2-9E97-A2206576CFF4}"/>
              </a:ext>
            </a:extLst>
          </p:cNvPr>
          <p:cNvSpPr/>
          <p:nvPr/>
        </p:nvSpPr>
        <p:spPr>
          <a:xfrm>
            <a:off x="1029810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AABA45-0D64-4A3C-B885-02BB265568D4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50102-C0D2-4EB2-8F29-365D2DA3D987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FA64C9A-BD77-4A50-8F8D-859A39CD1239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B2060-9973-4E7C-9743-5042DB70F5B3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POST Flight Checklist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9DBBA-FD11-4A1C-8C1E-FBCAB545ACEB}"/>
              </a:ext>
            </a:extLst>
          </p:cNvPr>
          <p:cNvSpPr/>
          <p:nvPr/>
        </p:nvSpPr>
        <p:spPr>
          <a:xfrm>
            <a:off x="1038688" y="5889790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3263201-5BD6-4A9B-B971-9670F11DC316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E801948-F849-477F-8F23-99D51A40B3CE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85A9749-B4FD-4B59-8EEC-19D19F792112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944040F-5FD4-45FD-BB4E-D46AE5FB9B36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4A5F7A1-9F73-49BD-B5DE-F41356B995CF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98610-2778-4151-817B-0371E6E62012}"/>
              </a:ext>
            </a:extLst>
          </p:cNvPr>
          <p:cNvSpPr/>
          <p:nvPr/>
        </p:nvSpPr>
        <p:spPr>
          <a:xfrm>
            <a:off x="1233996" y="3302494"/>
            <a:ext cx="9605639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D277CE-9994-45CF-A33A-E8C20850666A}"/>
              </a:ext>
            </a:extLst>
          </p:cNvPr>
          <p:cNvSpPr/>
          <p:nvPr/>
        </p:nvSpPr>
        <p:spPr>
          <a:xfrm>
            <a:off x="1233996" y="3724184"/>
            <a:ext cx="9605639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bg1"/>
                </a:solidFill>
              </a:rPr>
              <a:t>ScheduleId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PilotId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FlightId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PlaneId</a:t>
            </a:r>
            <a:r>
              <a:rPr lang="en-US" sz="1600" b="1" dirty="0">
                <a:solidFill>
                  <a:schemeClr val="bg1"/>
                </a:solidFill>
              </a:rPr>
              <a:t> Departure Destination </a:t>
            </a:r>
            <a:r>
              <a:rPr lang="en-US" sz="1600" b="1" dirty="0" err="1">
                <a:solidFill>
                  <a:schemeClr val="bg1"/>
                </a:solidFill>
              </a:rPr>
              <a:t>FlightTime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WayPoints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AlternateAirport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BD1935-DF38-465D-BFCA-7A22FD5B3556}"/>
              </a:ext>
            </a:extLst>
          </p:cNvPr>
          <p:cNvSpPr/>
          <p:nvPr/>
        </p:nvSpPr>
        <p:spPr>
          <a:xfrm>
            <a:off x="1233996" y="4145874"/>
            <a:ext cx="9605639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09CF19-257A-4B47-A6E7-91224D8A1BC9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91AE0B-8C9A-4383-BF1D-EFD4D7E059DE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260848-2BAA-48BB-9B87-FB154E9434DE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B30E1D-B98E-4C83-8904-ECD42DCC7786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571263-7183-4381-86FE-DD2843F3765F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18C560-3A51-460B-ABC3-C0E9B42895F1}"/>
              </a:ext>
            </a:extLst>
          </p:cNvPr>
          <p:cNvSpPr/>
          <p:nvPr/>
        </p:nvSpPr>
        <p:spPr>
          <a:xfrm>
            <a:off x="8859915" y="3404585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6F31B-9C0D-4D78-B235-B4B6BEE6E1EC}"/>
              </a:ext>
            </a:extLst>
          </p:cNvPr>
          <p:cNvSpPr txBox="1"/>
          <p:nvPr/>
        </p:nvSpPr>
        <p:spPr>
          <a:xfrm>
            <a:off x="1029810" y="168676"/>
            <a:ext cx="484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POST FLIGHT CHECKLIST</a:t>
            </a:r>
            <a:endParaRPr lang="en-IN" sz="3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A68004-EC3C-461B-A8BF-BFC48652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D37E3-C4E5-47D4-B21D-28BB4C822A9E}"/>
              </a:ext>
            </a:extLst>
          </p:cNvPr>
          <p:cNvSpPr/>
          <p:nvPr/>
        </p:nvSpPr>
        <p:spPr>
          <a:xfrm>
            <a:off x="1000215" y="1260628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B0D1E-CA14-4079-AB43-49619D791C33}"/>
              </a:ext>
            </a:extLst>
          </p:cNvPr>
          <p:cNvSpPr txBox="1"/>
          <p:nvPr/>
        </p:nvSpPr>
        <p:spPr>
          <a:xfrm>
            <a:off x="1331650" y="213064"/>
            <a:ext cx="520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LANDING PAGE</a:t>
            </a:r>
            <a:endParaRPr lang="en-IN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269721-7955-489B-9F2F-C28941F9A07A}"/>
              </a:ext>
            </a:extLst>
          </p:cNvPr>
          <p:cNvSpPr/>
          <p:nvPr/>
        </p:nvSpPr>
        <p:spPr>
          <a:xfrm>
            <a:off x="1731146" y="1606858"/>
            <a:ext cx="1296139" cy="68358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1A6BF-8FB1-4438-82CF-5E6F6241E6E5}"/>
              </a:ext>
            </a:extLst>
          </p:cNvPr>
          <p:cNvSpPr/>
          <p:nvPr/>
        </p:nvSpPr>
        <p:spPr>
          <a:xfrm>
            <a:off x="4153269" y="2844225"/>
            <a:ext cx="3701989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TITLE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4C0734-4266-4276-B025-44ADA9EDB2F1}"/>
              </a:ext>
            </a:extLst>
          </p:cNvPr>
          <p:cNvSpPr/>
          <p:nvPr/>
        </p:nvSpPr>
        <p:spPr>
          <a:xfrm>
            <a:off x="5177160" y="3639845"/>
            <a:ext cx="1837677" cy="27520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Tag Line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753B9A-CBA7-4020-9EA5-50A07C9A78A6}"/>
              </a:ext>
            </a:extLst>
          </p:cNvPr>
          <p:cNvSpPr/>
          <p:nvPr/>
        </p:nvSpPr>
        <p:spPr>
          <a:xfrm>
            <a:off x="5397624" y="4125897"/>
            <a:ext cx="1349405" cy="355106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Get Started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2936E-A696-466B-BB2F-62769DDB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028" y="-9332"/>
            <a:ext cx="2809972" cy="11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13370-9DF5-4B11-819D-497063C287E1}"/>
              </a:ext>
            </a:extLst>
          </p:cNvPr>
          <p:cNvSpPr/>
          <p:nvPr/>
        </p:nvSpPr>
        <p:spPr>
          <a:xfrm>
            <a:off x="1029810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03691E-67B7-458F-87D6-5C5C40925B2A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B6F78E-53DA-4783-89F4-8BF57099504E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A8A48D6-DB9D-415D-997B-1E324323A3FB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41EB1-764A-4F11-A4C9-1B869E4B0BC1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Rescheduling Request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9E9C6A-18C1-4230-89A8-8F15817F6170}"/>
              </a:ext>
            </a:extLst>
          </p:cNvPr>
          <p:cNvSpPr/>
          <p:nvPr/>
        </p:nvSpPr>
        <p:spPr>
          <a:xfrm>
            <a:off x="1038688" y="5914749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2980F63-40A3-42F0-900C-92DF0AFA67AF}"/>
              </a:ext>
            </a:extLst>
          </p:cNvPr>
          <p:cNvSpPr/>
          <p:nvPr/>
        </p:nvSpPr>
        <p:spPr>
          <a:xfrm>
            <a:off x="4545370" y="603061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A20EF6F-177F-4713-892E-EAC3DC1C9147}"/>
              </a:ext>
            </a:extLst>
          </p:cNvPr>
          <p:cNvSpPr/>
          <p:nvPr/>
        </p:nvSpPr>
        <p:spPr>
          <a:xfrm>
            <a:off x="5268897" y="6045691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5FB90EF-1D07-4FD5-AABE-4421C625DA75}"/>
              </a:ext>
            </a:extLst>
          </p:cNvPr>
          <p:cNvSpPr/>
          <p:nvPr/>
        </p:nvSpPr>
        <p:spPr>
          <a:xfrm>
            <a:off x="5978473" y="6021287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C1242B4-FA88-44E5-A01D-577DF4F285A7}"/>
              </a:ext>
            </a:extLst>
          </p:cNvPr>
          <p:cNvSpPr/>
          <p:nvPr/>
        </p:nvSpPr>
        <p:spPr>
          <a:xfrm>
            <a:off x="7411576" y="6021287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FE7BB8A-BE76-4E24-970D-40089B7A6C28}"/>
              </a:ext>
            </a:extLst>
          </p:cNvPr>
          <p:cNvSpPr/>
          <p:nvPr/>
        </p:nvSpPr>
        <p:spPr>
          <a:xfrm>
            <a:off x="6688049" y="6021287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60DC5-FDA3-44DC-9D11-AFABA78A81DA}"/>
              </a:ext>
            </a:extLst>
          </p:cNvPr>
          <p:cNvSpPr/>
          <p:nvPr/>
        </p:nvSpPr>
        <p:spPr>
          <a:xfrm>
            <a:off x="1908698" y="2982898"/>
            <a:ext cx="8359807" cy="7412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03884-E78B-4B7F-B78E-2209D78A7B2D}"/>
              </a:ext>
            </a:extLst>
          </p:cNvPr>
          <p:cNvSpPr/>
          <p:nvPr/>
        </p:nvSpPr>
        <p:spPr>
          <a:xfrm>
            <a:off x="1916095" y="3724184"/>
            <a:ext cx="8359807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bg1"/>
                </a:solidFill>
              </a:rPr>
              <a:t>RequestId</a:t>
            </a:r>
            <a:r>
              <a:rPr lang="en-US" sz="1600" b="1" dirty="0">
                <a:solidFill>
                  <a:schemeClr val="bg1"/>
                </a:solidFill>
              </a:rPr>
              <a:t>              </a:t>
            </a:r>
            <a:r>
              <a:rPr lang="en-US" sz="1600" b="1" dirty="0" err="1">
                <a:solidFill>
                  <a:schemeClr val="bg1"/>
                </a:solidFill>
              </a:rPr>
              <a:t>FlightId</a:t>
            </a:r>
            <a:r>
              <a:rPr lang="en-US" sz="1600" b="1" dirty="0">
                <a:solidFill>
                  <a:schemeClr val="bg1"/>
                </a:solidFill>
              </a:rPr>
              <a:t>            </a:t>
            </a:r>
            <a:r>
              <a:rPr lang="en-US" sz="1600" b="1" dirty="0" err="1">
                <a:solidFill>
                  <a:schemeClr val="bg1"/>
                </a:solidFill>
              </a:rPr>
              <a:t>RequestFlightTime</a:t>
            </a:r>
            <a:r>
              <a:rPr lang="en-US" sz="1600" b="1" dirty="0">
                <a:solidFill>
                  <a:schemeClr val="bg1"/>
                </a:solidFill>
              </a:rPr>
              <a:t>       Status             Action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81FC3A-8E5B-4657-AA76-BDC4D28665B7}"/>
              </a:ext>
            </a:extLst>
          </p:cNvPr>
          <p:cNvSpPr/>
          <p:nvPr/>
        </p:nvSpPr>
        <p:spPr>
          <a:xfrm>
            <a:off x="1916095" y="4145874"/>
            <a:ext cx="8359807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9E2423-A07D-4148-8710-69C6889C451B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287838-6DB9-449C-925C-289124A6D450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B471C5-A4D2-4720-92AA-BF49798239E1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FD5FFF-B62F-42BF-9D92-752F72EF1A8A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18CFAC-E9F6-4F8F-89C1-4F9EB5351E02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7C49E8-AC54-496A-BDF1-1FFE5EDE0DFF}"/>
              </a:ext>
            </a:extLst>
          </p:cNvPr>
          <p:cNvSpPr/>
          <p:nvPr/>
        </p:nvSpPr>
        <p:spPr>
          <a:xfrm>
            <a:off x="8865834" y="3299162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487141-2466-463E-B44D-B0ACDC5B1848}"/>
              </a:ext>
            </a:extLst>
          </p:cNvPr>
          <p:cNvSpPr/>
          <p:nvPr/>
        </p:nvSpPr>
        <p:spPr>
          <a:xfrm>
            <a:off x="2109926" y="3060854"/>
            <a:ext cx="2272684" cy="24728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Raise Request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A920-D890-4E3A-AA0C-30A5995D171D}"/>
              </a:ext>
            </a:extLst>
          </p:cNvPr>
          <p:cNvSpPr txBox="1"/>
          <p:nvPr/>
        </p:nvSpPr>
        <p:spPr>
          <a:xfrm>
            <a:off x="1000216" y="221942"/>
            <a:ext cx="530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RESCHEDULING REQUEST</a:t>
            </a:r>
            <a:endParaRPr lang="en-IN" sz="3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31F972-46B1-4502-B03F-213D747B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7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190558-8D94-41EA-8778-94435447EAD8}"/>
              </a:ext>
            </a:extLst>
          </p:cNvPr>
          <p:cNvSpPr/>
          <p:nvPr/>
        </p:nvSpPr>
        <p:spPr>
          <a:xfrm>
            <a:off x="1127464" y="128060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B138CD-CD64-4805-887F-70A1A73F34C3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EE72A-0443-4D8D-A33C-773652C0A2B6}"/>
              </a:ext>
            </a:extLst>
          </p:cNvPr>
          <p:cNvSpPr/>
          <p:nvPr/>
        </p:nvSpPr>
        <p:spPr>
          <a:xfrm>
            <a:off x="8247354" y="1420427"/>
            <a:ext cx="2459115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FE317F-9657-44F6-9A76-CF8532B168DF}"/>
              </a:ext>
            </a:extLst>
          </p:cNvPr>
          <p:cNvSpPr/>
          <p:nvPr/>
        </p:nvSpPr>
        <p:spPr>
          <a:xfrm>
            <a:off x="10268505" y="1520301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75EF0-BAEF-4A5D-BDAF-7AFDCE84B1EE}"/>
              </a:ext>
            </a:extLst>
          </p:cNvPr>
          <p:cNvSpPr/>
          <p:nvPr/>
        </p:nvSpPr>
        <p:spPr>
          <a:xfrm>
            <a:off x="4234649" y="2206100"/>
            <a:ext cx="3275860" cy="47051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View Hanger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6625B-F4F5-4C32-9BA0-94FBA13998E1}"/>
              </a:ext>
            </a:extLst>
          </p:cNvPr>
          <p:cNvSpPr/>
          <p:nvPr/>
        </p:nvSpPr>
        <p:spPr>
          <a:xfrm>
            <a:off x="1136342" y="5881455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D9349D0-BC4A-459F-BB86-E400385926F1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4DE5873-689A-43BF-BA6E-610626953944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245E800-2325-4C10-AAA1-60530385A850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F3BB34C-8EEC-41CB-9D56-B0AAD4C2D938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1E41ED4-85A1-4AD6-932A-09640864F463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07FCD6-4FC9-4102-A9CF-5112895D9FB1}"/>
              </a:ext>
            </a:extLst>
          </p:cNvPr>
          <p:cNvSpPr/>
          <p:nvPr/>
        </p:nvSpPr>
        <p:spPr>
          <a:xfrm>
            <a:off x="1908698" y="3164890"/>
            <a:ext cx="8359807" cy="55929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                                                                                Search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F30A55-5F6F-4624-B603-73DD9B35BA63}"/>
              </a:ext>
            </a:extLst>
          </p:cNvPr>
          <p:cNvSpPr/>
          <p:nvPr/>
        </p:nvSpPr>
        <p:spPr>
          <a:xfrm>
            <a:off x="1916095" y="3724184"/>
            <a:ext cx="8359807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Hanger Id                                             </a:t>
            </a:r>
            <a:r>
              <a:rPr lang="en-US" sz="1600" b="1" dirty="0" err="1">
                <a:solidFill>
                  <a:schemeClr val="bg1"/>
                </a:solidFill>
              </a:rPr>
              <a:t>PlaneId</a:t>
            </a:r>
            <a:r>
              <a:rPr lang="en-US" sz="1600" b="1" dirty="0">
                <a:solidFill>
                  <a:schemeClr val="bg1"/>
                </a:solidFill>
              </a:rPr>
              <a:t>                                              Status 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F7B145-A580-4630-A7A0-1B5DA561F264}"/>
              </a:ext>
            </a:extLst>
          </p:cNvPr>
          <p:cNvSpPr/>
          <p:nvPr/>
        </p:nvSpPr>
        <p:spPr>
          <a:xfrm>
            <a:off x="1916095" y="4145874"/>
            <a:ext cx="8359807" cy="76347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0B3B0C-EF28-4866-8395-D0A5CA5B801D}"/>
              </a:ext>
            </a:extLst>
          </p:cNvPr>
          <p:cNvSpPr/>
          <p:nvPr/>
        </p:nvSpPr>
        <p:spPr>
          <a:xfrm>
            <a:off x="2024108" y="3458962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E9B531-D0A2-443A-A2E9-3154BB7AFA5A}"/>
              </a:ext>
            </a:extLst>
          </p:cNvPr>
          <p:cNvSpPr/>
          <p:nvPr/>
        </p:nvSpPr>
        <p:spPr>
          <a:xfrm>
            <a:off x="5221546" y="347024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25CB1C-06F0-48F7-9C77-AD65A557AC54}"/>
              </a:ext>
            </a:extLst>
          </p:cNvPr>
          <p:cNvSpPr/>
          <p:nvPr/>
        </p:nvSpPr>
        <p:spPr>
          <a:xfrm>
            <a:off x="2826055" y="3464328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8E7010-38D4-4D9C-A22E-6C7C42F4272B}"/>
              </a:ext>
            </a:extLst>
          </p:cNvPr>
          <p:cNvSpPr/>
          <p:nvPr/>
        </p:nvSpPr>
        <p:spPr>
          <a:xfrm>
            <a:off x="3610253" y="3470244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1BF632-DE0B-4B67-B77E-9E2CEBB57A2D}"/>
              </a:ext>
            </a:extLst>
          </p:cNvPr>
          <p:cNvSpPr/>
          <p:nvPr/>
        </p:nvSpPr>
        <p:spPr>
          <a:xfrm>
            <a:off x="4431436" y="3476903"/>
            <a:ext cx="656947" cy="21084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442A2D-E5F0-44C3-86F8-2089FFC3AAF2}"/>
              </a:ext>
            </a:extLst>
          </p:cNvPr>
          <p:cNvSpPr/>
          <p:nvPr/>
        </p:nvSpPr>
        <p:spPr>
          <a:xfrm>
            <a:off x="8865834" y="3362974"/>
            <a:ext cx="1242873" cy="2108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DA119-5F05-44F0-9400-B19D0723A671}"/>
              </a:ext>
            </a:extLst>
          </p:cNvPr>
          <p:cNvSpPr txBox="1"/>
          <p:nvPr/>
        </p:nvSpPr>
        <p:spPr>
          <a:xfrm>
            <a:off x="1127464" y="301842"/>
            <a:ext cx="4643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VIEW HANGER</a:t>
            </a:r>
            <a:endParaRPr lang="en-IN" sz="3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ADCBA3-11E0-461A-8417-1DE507E1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3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7EE5D-C667-45AF-8D6E-2B3B5BF9A9AF}"/>
              </a:ext>
            </a:extLst>
          </p:cNvPr>
          <p:cNvSpPr txBox="1"/>
          <p:nvPr/>
        </p:nvSpPr>
        <p:spPr>
          <a:xfrm>
            <a:off x="2476870" y="1376039"/>
            <a:ext cx="6667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26239-DE12-41C7-8B54-3DCA4EE6C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6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7D223F-1A84-4CD1-A88F-FB6DC5C975C4}"/>
              </a:ext>
            </a:extLst>
          </p:cNvPr>
          <p:cNvSpPr/>
          <p:nvPr/>
        </p:nvSpPr>
        <p:spPr>
          <a:xfrm>
            <a:off x="4398884" y="1231346"/>
            <a:ext cx="4168068" cy="487384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40C2A3-8C2C-4092-9A9B-AC6A57F8DC11}"/>
              </a:ext>
            </a:extLst>
          </p:cNvPr>
          <p:cNvSpPr/>
          <p:nvPr/>
        </p:nvSpPr>
        <p:spPr>
          <a:xfrm>
            <a:off x="1000217" y="1272919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CDB38-CADE-4CFA-9C4E-CFC7C22E1E96}"/>
              </a:ext>
            </a:extLst>
          </p:cNvPr>
          <p:cNvSpPr txBox="1"/>
          <p:nvPr/>
        </p:nvSpPr>
        <p:spPr>
          <a:xfrm>
            <a:off x="1402672" y="399495"/>
            <a:ext cx="3462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IN PAGE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161AE-CC1E-4422-9930-FB278518DD5A}"/>
              </a:ext>
            </a:extLst>
          </p:cNvPr>
          <p:cNvSpPr/>
          <p:nvPr/>
        </p:nvSpPr>
        <p:spPr>
          <a:xfrm>
            <a:off x="5242259" y="1396385"/>
            <a:ext cx="2290439" cy="50602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SIGN 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1317E5-ACC2-4246-A346-F791CF1C11C3}"/>
              </a:ext>
            </a:extLst>
          </p:cNvPr>
          <p:cNvSpPr/>
          <p:nvPr/>
        </p:nvSpPr>
        <p:spPr>
          <a:xfrm>
            <a:off x="4634139" y="2241555"/>
            <a:ext cx="3506681" cy="50602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User Role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FBFC33-0638-4360-BE17-51992CBC1FD7}"/>
              </a:ext>
            </a:extLst>
          </p:cNvPr>
          <p:cNvSpPr/>
          <p:nvPr/>
        </p:nvSpPr>
        <p:spPr>
          <a:xfrm>
            <a:off x="4634139" y="2955297"/>
            <a:ext cx="3506681" cy="50602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Email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05E567-D2E5-489A-BE5B-672B8049D21B}"/>
              </a:ext>
            </a:extLst>
          </p:cNvPr>
          <p:cNvSpPr/>
          <p:nvPr/>
        </p:nvSpPr>
        <p:spPr>
          <a:xfrm>
            <a:off x="4634139" y="3674330"/>
            <a:ext cx="3506681" cy="50602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Password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0F1579-6D2D-4E26-8499-69B64FE64FBC}"/>
              </a:ext>
            </a:extLst>
          </p:cNvPr>
          <p:cNvSpPr/>
          <p:nvPr/>
        </p:nvSpPr>
        <p:spPr>
          <a:xfrm>
            <a:off x="5437567" y="4304644"/>
            <a:ext cx="1899821" cy="3639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6346A-8917-451A-857D-3890F61A1B27}"/>
              </a:ext>
            </a:extLst>
          </p:cNvPr>
          <p:cNvSpPr/>
          <p:nvPr/>
        </p:nvSpPr>
        <p:spPr>
          <a:xfrm>
            <a:off x="5587006" y="4888751"/>
            <a:ext cx="1600941" cy="25796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Forgot user id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AE759-CA2B-4860-8F7B-F2BE2598E5F8}"/>
              </a:ext>
            </a:extLst>
          </p:cNvPr>
          <p:cNvSpPr/>
          <p:nvPr/>
        </p:nvSpPr>
        <p:spPr>
          <a:xfrm>
            <a:off x="5587006" y="5368688"/>
            <a:ext cx="1600941" cy="25796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Forgot Passwd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3C6065-458B-4D0B-8473-C21C1F8B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85" y="0"/>
            <a:ext cx="2728815" cy="11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D9C1D7-9313-4D16-A269-DE585EB333A1}"/>
              </a:ext>
            </a:extLst>
          </p:cNvPr>
          <p:cNvSpPr/>
          <p:nvPr/>
        </p:nvSpPr>
        <p:spPr>
          <a:xfrm>
            <a:off x="1074198" y="1298742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49909-5FB9-44CB-91F4-BA942B89E9F6}"/>
              </a:ext>
            </a:extLst>
          </p:cNvPr>
          <p:cNvSpPr txBox="1"/>
          <p:nvPr/>
        </p:nvSpPr>
        <p:spPr>
          <a:xfrm>
            <a:off x="1074198" y="310718"/>
            <a:ext cx="357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UP PAGE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EBC32-DF2A-4EB5-9C0E-65E315D1BCDD}"/>
              </a:ext>
            </a:extLst>
          </p:cNvPr>
          <p:cNvSpPr/>
          <p:nvPr/>
        </p:nvSpPr>
        <p:spPr>
          <a:xfrm>
            <a:off x="4717001" y="1312783"/>
            <a:ext cx="2175030" cy="408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Sign up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E19CE6-59DF-443A-8C11-08AA097F21FA}"/>
              </a:ext>
            </a:extLst>
          </p:cNvPr>
          <p:cNvSpPr/>
          <p:nvPr/>
        </p:nvSpPr>
        <p:spPr>
          <a:xfrm>
            <a:off x="4202097" y="1881496"/>
            <a:ext cx="3204838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Full Name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A1F93F-CE49-40C0-A709-47D664799F5C}"/>
              </a:ext>
            </a:extLst>
          </p:cNvPr>
          <p:cNvSpPr/>
          <p:nvPr/>
        </p:nvSpPr>
        <p:spPr>
          <a:xfrm>
            <a:off x="4202097" y="2303960"/>
            <a:ext cx="3204838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Email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FEC431-D88E-49F7-B66D-EB977059AD25}"/>
              </a:ext>
            </a:extLst>
          </p:cNvPr>
          <p:cNvSpPr/>
          <p:nvPr/>
        </p:nvSpPr>
        <p:spPr>
          <a:xfrm>
            <a:off x="4202097" y="2702849"/>
            <a:ext cx="3204838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Dd-mm-</a:t>
            </a:r>
            <a:r>
              <a:rPr lang="en-US" sz="1600" b="1" dirty="0" err="1">
                <a:solidFill>
                  <a:schemeClr val="bg1"/>
                </a:solidFill>
              </a:rPr>
              <a:t>yyy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43880B-4B7F-43AA-A589-CA42520CD016}"/>
              </a:ext>
            </a:extLst>
          </p:cNvPr>
          <p:cNvSpPr/>
          <p:nvPr/>
        </p:nvSpPr>
        <p:spPr>
          <a:xfrm>
            <a:off x="4202097" y="3101738"/>
            <a:ext cx="3204838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Contact number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556261-21EF-40C2-BDD6-C0DBA1F935CD}"/>
              </a:ext>
            </a:extLst>
          </p:cNvPr>
          <p:cNvSpPr/>
          <p:nvPr/>
        </p:nvSpPr>
        <p:spPr>
          <a:xfrm>
            <a:off x="4202097" y="3530825"/>
            <a:ext cx="3204838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B3B624-64B1-4135-B6CD-5CC9A8D1373E}"/>
              </a:ext>
            </a:extLst>
          </p:cNvPr>
          <p:cNvSpPr/>
          <p:nvPr/>
        </p:nvSpPr>
        <p:spPr>
          <a:xfrm>
            <a:off x="4202097" y="3972218"/>
            <a:ext cx="3204838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Security Question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C0626-6ACF-4047-A9FC-A5B8ECE3059E}"/>
              </a:ext>
            </a:extLst>
          </p:cNvPr>
          <p:cNvSpPr/>
          <p:nvPr/>
        </p:nvSpPr>
        <p:spPr>
          <a:xfrm>
            <a:off x="4202097" y="4413611"/>
            <a:ext cx="3204838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Answer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6DFAA7-E098-41B3-B61E-9385527E2865}"/>
              </a:ext>
            </a:extLst>
          </p:cNvPr>
          <p:cNvSpPr/>
          <p:nvPr/>
        </p:nvSpPr>
        <p:spPr>
          <a:xfrm>
            <a:off x="4202097" y="4847535"/>
            <a:ext cx="3204838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Password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FA323C-7DBC-4A7A-AF04-36E64A91CB76}"/>
              </a:ext>
            </a:extLst>
          </p:cNvPr>
          <p:cNvSpPr/>
          <p:nvPr/>
        </p:nvSpPr>
        <p:spPr>
          <a:xfrm>
            <a:off x="4202097" y="5265935"/>
            <a:ext cx="3204838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Confirm Password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046568-CB5F-420F-8465-4B9CA2175F47}"/>
              </a:ext>
            </a:extLst>
          </p:cNvPr>
          <p:cNvSpPr/>
          <p:nvPr/>
        </p:nvSpPr>
        <p:spPr>
          <a:xfrm>
            <a:off x="5024761" y="5726097"/>
            <a:ext cx="1713390" cy="248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Signup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607BE-F712-4D58-A256-649F702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9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987FBA-0DFF-4D6B-9953-CA76365B4C2B}"/>
              </a:ext>
            </a:extLst>
          </p:cNvPr>
          <p:cNvSpPr/>
          <p:nvPr/>
        </p:nvSpPr>
        <p:spPr>
          <a:xfrm>
            <a:off x="1157058" y="1296139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DBB11-9E89-4CB8-AED0-1D3C4C83AD26}"/>
              </a:ext>
            </a:extLst>
          </p:cNvPr>
          <p:cNvSpPr txBox="1"/>
          <p:nvPr/>
        </p:nvSpPr>
        <p:spPr>
          <a:xfrm>
            <a:off x="1260628" y="253014"/>
            <a:ext cx="399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HOME PAGE</a:t>
            </a:r>
            <a:endParaRPr lang="en-IN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4D7891-5319-482D-9483-CA23A19BA5A2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66102-20EF-4C15-8033-45E1408E2988}"/>
              </a:ext>
            </a:extLst>
          </p:cNvPr>
          <p:cNvSpPr/>
          <p:nvPr/>
        </p:nvSpPr>
        <p:spPr>
          <a:xfrm>
            <a:off x="5255581" y="1420427"/>
            <a:ext cx="5779361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  Dashboard    About us  Contact us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</a:rPr>
              <a:t>jj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332406-9E23-47B8-8C7B-82DEE672067E}"/>
              </a:ext>
            </a:extLst>
          </p:cNvPr>
          <p:cNvSpPr/>
          <p:nvPr/>
        </p:nvSpPr>
        <p:spPr>
          <a:xfrm>
            <a:off x="10602897" y="1509204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5ABBC6-DBA4-4303-944F-FE98CA6DFB96}"/>
              </a:ext>
            </a:extLst>
          </p:cNvPr>
          <p:cNvSpPr/>
          <p:nvPr/>
        </p:nvSpPr>
        <p:spPr>
          <a:xfrm>
            <a:off x="2405848" y="3147133"/>
            <a:ext cx="1704513" cy="43500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Greetings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974A5D-26A5-4423-9C7F-C56BEE8E7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96591F-ED23-4D98-B949-EA0F1F54D768}"/>
              </a:ext>
            </a:extLst>
          </p:cNvPr>
          <p:cNvSpPr/>
          <p:nvPr/>
        </p:nvSpPr>
        <p:spPr>
          <a:xfrm>
            <a:off x="1197188" y="125897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B3348F-CD0F-48BA-AF42-4D5483907E99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47FCF-C6DD-4332-B3E2-1B7081F6DF39}"/>
              </a:ext>
            </a:extLst>
          </p:cNvPr>
          <p:cNvSpPr/>
          <p:nvPr/>
        </p:nvSpPr>
        <p:spPr>
          <a:xfrm>
            <a:off x="5255581" y="1420427"/>
            <a:ext cx="5779361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  Dashboard    About us  Contact us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</a:rPr>
              <a:t>jj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675A94D-B90B-404C-A475-E6CC03D37757}"/>
              </a:ext>
            </a:extLst>
          </p:cNvPr>
          <p:cNvSpPr/>
          <p:nvPr/>
        </p:nvSpPr>
        <p:spPr>
          <a:xfrm>
            <a:off x="10602897" y="1509204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6F1A0-E30F-401D-9075-F89B24683916}"/>
              </a:ext>
            </a:extLst>
          </p:cNvPr>
          <p:cNvSpPr txBox="1"/>
          <p:nvPr/>
        </p:nvSpPr>
        <p:spPr>
          <a:xfrm>
            <a:off x="1000217" y="328474"/>
            <a:ext cx="473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DASHBOARD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BADBA-CF32-4AC5-9E16-4333703549FA}"/>
              </a:ext>
            </a:extLst>
          </p:cNvPr>
          <p:cNvSpPr/>
          <p:nvPr/>
        </p:nvSpPr>
        <p:spPr>
          <a:xfrm>
            <a:off x="4749553" y="2139518"/>
            <a:ext cx="2228296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Dashboard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1B7422-22C9-4D76-86B7-452FF1C9CE05}"/>
              </a:ext>
            </a:extLst>
          </p:cNvPr>
          <p:cNvSpPr/>
          <p:nvPr/>
        </p:nvSpPr>
        <p:spPr>
          <a:xfrm>
            <a:off x="2135079" y="3098307"/>
            <a:ext cx="1025371" cy="834501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3956C94-9A82-4445-BDA4-12C1D29E3BF5}"/>
              </a:ext>
            </a:extLst>
          </p:cNvPr>
          <p:cNvSpPr/>
          <p:nvPr/>
        </p:nvSpPr>
        <p:spPr>
          <a:xfrm>
            <a:off x="8342053" y="4674093"/>
            <a:ext cx="1025371" cy="834501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33021A1-DCB5-4F16-B3A0-18F685319473}"/>
              </a:ext>
            </a:extLst>
          </p:cNvPr>
          <p:cNvSpPr/>
          <p:nvPr/>
        </p:nvSpPr>
        <p:spPr>
          <a:xfrm>
            <a:off x="8221460" y="3098306"/>
            <a:ext cx="1025371" cy="834501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F86116A-4469-4F66-A196-AE4F94136235}"/>
              </a:ext>
            </a:extLst>
          </p:cNvPr>
          <p:cNvSpPr/>
          <p:nvPr/>
        </p:nvSpPr>
        <p:spPr>
          <a:xfrm>
            <a:off x="5166805" y="4674094"/>
            <a:ext cx="1025371" cy="834501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3CED80B-FB4B-40D3-B6C6-BC4EDDE171B6}"/>
              </a:ext>
            </a:extLst>
          </p:cNvPr>
          <p:cNvSpPr/>
          <p:nvPr/>
        </p:nvSpPr>
        <p:spPr>
          <a:xfrm>
            <a:off x="5070628" y="3098307"/>
            <a:ext cx="1025371" cy="834501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085FE33-E4A6-4502-9B41-6A42B846EF48}"/>
              </a:ext>
            </a:extLst>
          </p:cNvPr>
          <p:cNvSpPr/>
          <p:nvPr/>
        </p:nvSpPr>
        <p:spPr>
          <a:xfrm>
            <a:off x="2168370" y="4700727"/>
            <a:ext cx="1025371" cy="834501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D53F2-1140-4A86-B86A-D0018A282AEB}"/>
              </a:ext>
            </a:extLst>
          </p:cNvPr>
          <p:cNvSpPr/>
          <p:nvPr/>
        </p:nvSpPr>
        <p:spPr>
          <a:xfrm>
            <a:off x="1731146" y="4136994"/>
            <a:ext cx="1873188" cy="31071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86A665-5727-4A0D-B808-D787E858FD64}"/>
              </a:ext>
            </a:extLst>
          </p:cNvPr>
          <p:cNvSpPr/>
          <p:nvPr/>
        </p:nvSpPr>
        <p:spPr>
          <a:xfrm>
            <a:off x="7797551" y="4179163"/>
            <a:ext cx="1873188" cy="31071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130A15-3E5E-4059-81EB-BDA1AA604C88}"/>
              </a:ext>
            </a:extLst>
          </p:cNvPr>
          <p:cNvSpPr/>
          <p:nvPr/>
        </p:nvSpPr>
        <p:spPr>
          <a:xfrm>
            <a:off x="4764348" y="4179162"/>
            <a:ext cx="1873188" cy="31071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E7242A-57AC-48AC-A559-067FB854CAD0}"/>
              </a:ext>
            </a:extLst>
          </p:cNvPr>
          <p:cNvSpPr/>
          <p:nvPr/>
        </p:nvSpPr>
        <p:spPr>
          <a:xfrm>
            <a:off x="8038730" y="5689847"/>
            <a:ext cx="1873188" cy="31071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073F8C-F354-4520-9701-3CAACC925A7C}"/>
              </a:ext>
            </a:extLst>
          </p:cNvPr>
          <p:cNvSpPr/>
          <p:nvPr/>
        </p:nvSpPr>
        <p:spPr>
          <a:xfrm>
            <a:off x="4742896" y="5689847"/>
            <a:ext cx="1873188" cy="31071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45A726-DABD-471D-85CA-B1A4891ABC9E}"/>
              </a:ext>
            </a:extLst>
          </p:cNvPr>
          <p:cNvSpPr/>
          <p:nvPr/>
        </p:nvSpPr>
        <p:spPr>
          <a:xfrm>
            <a:off x="1883546" y="5681709"/>
            <a:ext cx="1873188" cy="31071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E3D680-65DA-476E-9928-8A3D57D23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56D6E3-D0B3-4C1E-84CA-79184B8339F7}"/>
              </a:ext>
            </a:extLst>
          </p:cNvPr>
          <p:cNvSpPr/>
          <p:nvPr/>
        </p:nvSpPr>
        <p:spPr>
          <a:xfrm>
            <a:off x="1065531" y="1273945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7D3BB8-A967-4465-8CCC-46F0CEA7EB92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AACAE-A103-44AE-9514-0D6A54D7F660}"/>
              </a:ext>
            </a:extLst>
          </p:cNvPr>
          <p:cNvSpPr/>
          <p:nvPr/>
        </p:nvSpPr>
        <p:spPr>
          <a:xfrm>
            <a:off x="5255581" y="1420427"/>
            <a:ext cx="5779361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  Dashboard    About us  Contact us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</a:rPr>
              <a:t>jj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1C02A8-7E8D-4580-9A48-E424A3C71B45}"/>
              </a:ext>
            </a:extLst>
          </p:cNvPr>
          <p:cNvSpPr/>
          <p:nvPr/>
        </p:nvSpPr>
        <p:spPr>
          <a:xfrm>
            <a:off x="10602897" y="1509204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4FEC4-8622-4CD0-8563-C7B54DCB6082}"/>
              </a:ext>
            </a:extLst>
          </p:cNvPr>
          <p:cNvSpPr txBox="1"/>
          <p:nvPr/>
        </p:nvSpPr>
        <p:spPr>
          <a:xfrm>
            <a:off x="914400" y="275208"/>
            <a:ext cx="4279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 US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126F7-752E-45DC-9DC4-90AEDC263ACD}"/>
              </a:ext>
            </a:extLst>
          </p:cNvPr>
          <p:cNvSpPr/>
          <p:nvPr/>
        </p:nvSpPr>
        <p:spPr>
          <a:xfrm>
            <a:off x="4571999" y="2170592"/>
            <a:ext cx="2485748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Developer Team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47768-AD48-46B2-9BA9-C8112B913710}"/>
              </a:ext>
            </a:extLst>
          </p:cNvPr>
          <p:cNvSpPr/>
          <p:nvPr/>
        </p:nvSpPr>
        <p:spPr>
          <a:xfrm>
            <a:off x="1556553" y="3271424"/>
            <a:ext cx="1544714" cy="26721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F27DA-7E11-4897-8D41-375AD4D9BA07}"/>
              </a:ext>
            </a:extLst>
          </p:cNvPr>
          <p:cNvSpPr/>
          <p:nvPr/>
        </p:nvSpPr>
        <p:spPr>
          <a:xfrm>
            <a:off x="3420863" y="3271424"/>
            <a:ext cx="1544714" cy="26721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9A6DC-4894-40D5-942D-260E97963621}"/>
              </a:ext>
            </a:extLst>
          </p:cNvPr>
          <p:cNvSpPr/>
          <p:nvPr/>
        </p:nvSpPr>
        <p:spPr>
          <a:xfrm>
            <a:off x="5193437" y="3259581"/>
            <a:ext cx="1544714" cy="26721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E34D01-681E-4B29-BBF7-8FB5BAAF85D7}"/>
              </a:ext>
            </a:extLst>
          </p:cNvPr>
          <p:cNvSpPr/>
          <p:nvPr/>
        </p:nvSpPr>
        <p:spPr>
          <a:xfrm>
            <a:off x="7057747" y="3259582"/>
            <a:ext cx="1544714" cy="26721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D4A2C-1C09-40BA-A926-EB31434101AA}"/>
              </a:ext>
            </a:extLst>
          </p:cNvPr>
          <p:cNvSpPr/>
          <p:nvPr/>
        </p:nvSpPr>
        <p:spPr>
          <a:xfrm>
            <a:off x="8991600" y="3259583"/>
            <a:ext cx="1544714" cy="26721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78C4E-C9E5-4261-9E0B-CC8D9B2F3B70}"/>
              </a:ext>
            </a:extLst>
          </p:cNvPr>
          <p:cNvSpPr/>
          <p:nvPr/>
        </p:nvSpPr>
        <p:spPr>
          <a:xfrm>
            <a:off x="1828802" y="3730102"/>
            <a:ext cx="985421" cy="1162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Picture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AF7FBB-D150-4A55-9E69-FA7B2C0D12DA}"/>
              </a:ext>
            </a:extLst>
          </p:cNvPr>
          <p:cNvSpPr/>
          <p:nvPr/>
        </p:nvSpPr>
        <p:spPr>
          <a:xfrm>
            <a:off x="3735281" y="3730103"/>
            <a:ext cx="985421" cy="1162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Picture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8B47E-6258-4290-AA9B-77C80EDCC122}"/>
              </a:ext>
            </a:extLst>
          </p:cNvPr>
          <p:cNvSpPr/>
          <p:nvPr/>
        </p:nvSpPr>
        <p:spPr>
          <a:xfrm>
            <a:off x="5567039" y="3746375"/>
            <a:ext cx="985421" cy="1162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Picture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378A4-7521-42BD-82A0-B698119C0ACC}"/>
              </a:ext>
            </a:extLst>
          </p:cNvPr>
          <p:cNvSpPr/>
          <p:nvPr/>
        </p:nvSpPr>
        <p:spPr>
          <a:xfrm>
            <a:off x="7318899" y="3730103"/>
            <a:ext cx="985421" cy="1162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Picture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A9412F-14A2-459B-8E4B-BF3E7B8A87B6}"/>
              </a:ext>
            </a:extLst>
          </p:cNvPr>
          <p:cNvSpPr/>
          <p:nvPr/>
        </p:nvSpPr>
        <p:spPr>
          <a:xfrm>
            <a:off x="9271246" y="3654643"/>
            <a:ext cx="985421" cy="1162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Picture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2CFDFF-543D-49B4-ADC5-BAC465A353E8}"/>
              </a:ext>
            </a:extLst>
          </p:cNvPr>
          <p:cNvSpPr/>
          <p:nvPr/>
        </p:nvSpPr>
        <p:spPr>
          <a:xfrm>
            <a:off x="1842119" y="5170501"/>
            <a:ext cx="958786" cy="204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Name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A6DF89-E077-4A8D-BAC9-1F63D33A3A95}"/>
              </a:ext>
            </a:extLst>
          </p:cNvPr>
          <p:cNvSpPr/>
          <p:nvPr/>
        </p:nvSpPr>
        <p:spPr>
          <a:xfrm>
            <a:off x="3748598" y="5192364"/>
            <a:ext cx="958786" cy="204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Name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B785B-F11C-4827-879B-F20484B9F395}"/>
              </a:ext>
            </a:extLst>
          </p:cNvPr>
          <p:cNvSpPr/>
          <p:nvPr/>
        </p:nvSpPr>
        <p:spPr>
          <a:xfrm>
            <a:off x="5575918" y="5249334"/>
            <a:ext cx="958786" cy="204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Name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C4EB00-4E4D-43A3-8522-1D340982326B}"/>
              </a:ext>
            </a:extLst>
          </p:cNvPr>
          <p:cNvSpPr/>
          <p:nvPr/>
        </p:nvSpPr>
        <p:spPr>
          <a:xfrm>
            <a:off x="7350711" y="5209383"/>
            <a:ext cx="958786" cy="204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Name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512F79-90F3-4552-A371-D6A544FDFB07}"/>
              </a:ext>
            </a:extLst>
          </p:cNvPr>
          <p:cNvSpPr/>
          <p:nvPr/>
        </p:nvSpPr>
        <p:spPr>
          <a:xfrm>
            <a:off x="9284563" y="5170502"/>
            <a:ext cx="958786" cy="20418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Name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64D670-6887-4EB7-85E1-68BE4A74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F6894E-21F9-4C61-A466-599AEB0B0479}"/>
              </a:ext>
            </a:extLst>
          </p:cNvPr>
          <p:cNvSpPr/>
          <p:nvPr/>
        </p:nvSpPr>
        <p:spPr>
          <a:xfrm>
            <a:off x="1146067" y="1276163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F9C83F-E214-4C3C-AD66-F48A78B2629C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292FF-18D3-41B5-B4C6-F5ECE7DF5BAA}"/>
              </a:ext>
            </a:extLst>
          </p:cNvPr>
          <p:cNvSpPr/>
          <p:nvPr/>
        </p:nvSpPr>
        <p:spPr>
          <a:xfrm>
            <a:off x="5255581" y="1420427"/>
            <a:ext cx="5779361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  Dashboard    About us  Contact us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</a:rPr>
              <a:t>jj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DD41DC-DFB6-440F-8652-7536106582C3}"/>
              </a:ext>
            </a:extLst>
          </p:cNvPr>
          <p:cNvSpPr/>
          <p:nvPr/>
        </p:nvSpPr>
        <p:spPr>
          <a:xfrm>
            <a:off x="10602897" y="1509204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57623-6A91-4338-9527-226815FB2D40}"/>
              </a:ext>
            </a:extLst>
          </p:cNvPr>
          <p:cNvSpPr txBox="1"/>
          <p:nvPr/>
        </p:nvSpPr>
        <p:spPr>
          <a:xfrm>
            <a:off x="1296140" y="204186"/>
            <a:ext cx="336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CONTACT US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A54C9-2108-45F6-A83B-9ACE9F7A0C77}"/>
              </a:ext>
            </a:extLst>
          </p:cNvPr>
          <p:cNvSpPr/>
          <p:nvPr/>
        </p:nvSpPr>
        <p:spPr>
          <a:xfrm>
            <a:off x="4163628" y="2252133"/>
            <a:ext cx="3151572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Contact us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093D5-DE47-4497-BA1C-A0B67E9A87DF}"/>
              </a:ext>
            </a:extLst>
          </p:cNvPr>
          <p:cNvSpPr/>
          <p:nvPr/>
        </p:nvSpPr>
        <p:spPr>
          <a:xfrm>
            <a:off x="7957352" y="2938508"/>
            <a:ext cx="2494626" cy="276983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4F1F2-FD6E-411B-87BA-09FF593DE1A6}"/>
              </a:ext>
            </a:extLst>
          </p:cNvPr>
          <p:cNvSpPr/>
          <p:nvPr/>
        </p:nvSpPr>
        <p:spPr>
          <a:xfrm>
            <a:off x="8300623" y="3071674"/>
            <a:ext cx="1722268" cy="35732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Send Message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968A-6353-4595-95E2-179E2E7F60DF}"/>
              </a:ext>
            </a:extLst>
          </p:cNvPr>
          <p:cNvSpPr/>
          <p:nvPr/>
        </p:nvSpPr>
        <p:spPr>
          <a:xfrm>
            <a:off x="8145261" y="3719742"/>
            <a:ext cx="2090692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D222C-A4A3-4625-8262-88FEAC10B0A0}"/>
              </a:ext>
            </a:extLst>
          </p:cNvPr>
          <p:cNvSpPr/>
          <p:nvPr/>
        </p:nvSpPr>
        <p:spPr>
          <a:xfrm>
            <a:off x="8145261" y="4357825"/>
            <a:ext cx="2108448" cy="44499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BB71D-C67C-4029-8D82-02F1EEE5D715}"/>
              </a:ext>
            </a:extLst>
          </p:cNvPr>
          <p:cNvSpPr/>
          <p:nvPr/>
        </p:nvSpPr>
        <p:spPr>
          <a:xfrm>
            <a:off x="8220722" y="5015884"/>
            <a:ext cx="852257" cy="42168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Send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5D2FD-C1FE-45B9-BB07-708B80B2128D}"/>
              </a:ext>
            </a:extLst>
          </p:cNvPr>
          <p:cNvSpPr/>
          <p:nvPr/>
        </p:nvSpPr>
        <p:spPr>
          <a:xfrm>
            <a:off x="1811045" y="3250337"/>
            <a:ext cx="2090692" cy="5592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Addresss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5CA62-EF10-401F-B327-48AC77FC1C86}"/>
              </a:ext>
            </a:extLst>
          </p:cNvPr>
          <p:cNvSpPr/>
          <p:nvPr/>
        </p:nvSpPr>
        <p:spPr>
          <a:xfrm>
            <a:off x="1811045" y="4085988"/>
            <a:ext cx="2090692" cy="5592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Phone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842C9-6822-4CDA-A83F-CA2199944D34}"/>
              </a:ext>
            </a:extLst>
          </p:cNvPr>
          <p:cNvSpPr/>
          <p:nvPr/>
        </p:nvSpPr>
        <p:spPr>
          <a:xfrm>
            <a:off x="1824361" y="4987031"/>
            <a:ext cx="2090692" cy="5592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Email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0FF458-0AD5-4761-B819-63E339AB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5701AA-94B8-487F-9C2F-E258A83F9724}"/>
              </a:ext>
            </a:extLst>
          </p:cNvPr>
          <p:cNvSpPr/>
          <p:nvPr/>
        </p:nvSpPr>
        <p:spPr>
          <a:xfrm>
            <a:off x="1157058" y="1260628"/>
            <a:ext cx="10191565" cy="5308847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50C518-FF02-41DF-B085-4DB1FF7E6560}"/>
              </a:ext>
            </a:extLst>
          </p:cNvPr>
          <p:cNvSpPr/>
          <p:nvPr/>
        </p:nvSpPr>
        <p:spPr>
          <a:xfrm>
            <a:off x="1589103" y="1420427"/>
            <a:ext cx="1091953" cy="5592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Logo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62B5C-096F-40AD-89EB-CD0E20DD8AF7}"/>
              </a:ext>
            </a:extLst>
          </p:cNvPr>
          <p:cNvSpPr/>
          <p:nvPr/>
        </p:nvSpPr>
        <p:spPr>
          <a:xfrm>
            <a:off x="5255581" y="1420427"/>
            <a:ext cx="5779361" cy="4216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Home     Dashboard    About us  Contact us  </a:t>
            </a:r>
            <a:r>
              <a:rPr lang="en-US" sz="1600" b="1" dirty="0" err="1">
                <a:solidFill>
                  <a:schemeClr val="bg1"/>
                </a:solidFill>
              </a:rPr>
              <a:t>UserId</a:t>
            </a:r>
            <a:r>
              <a:rPr lang="en-US" sz="1600" b="1" dirty="0">
                <a:solidFill>
                  <a:schemeClr val="bg1"/>
                </a:solidFill>
              </a:rPr>
              <a:t>        </a:t>
            </a:r>
            <a:r>
              <a:rPr lang="en-US" sz="1600" b="1" dirty="0" err="1">
                <a:solidFill>
                  <a:schemeClr val="bg1"/>
                </a:solidFill>
              </a:rPr>
              <a:t>jj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EB5936C-B6B4-4C5C-BD95-35B41BD91732}"/>
              </a:ext>
            </a:extLst>
          </p:cNvPr>
          <p:cNvSpPr/>
          <p:nvPr/>
        </p:nvSpPr>
        <p:spPr>
          <a:xfrm>
            <a:off x="10602897" y="1509204"/>
            <a:ext cx="334392" cy="221942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9A373-445D-443C-B728-FA71C1ADAD5D}"/>
              </a:ext>
            </a:extLst>
          </p:cNvPr>
          <p:cNvSpPr/>
          <p:nvPr/>
        </p:nvSpPr>
        <p:spPr>
          <a:xfrm>
            <a:off x="2414726" y="2459115"/>
            <a:ext cx="7821227" cy="241916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43D77-F78B-4024-AAF6-991BE5AB5BD3}"/>
              </a:ext>
            </a:extLst>
          </p:cNvPr>
          <p:cNvSpPr/>
          <p:nvPr/>
        </p:nvSpPr>
        <p:spPr>
          <a:xfrm>
            <a:off x="2414726" y="2476870"/>
            <a:ext cx="2414726" cy="240141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C052C-104F-4B89-B324-8BC5ABDE136A}"/>
              </a:ext>
            </a:extLst>
          </p:cNvPr>
          <p:cNvSpPr/>
          <p:nvPr/>
        </p:nvSpPr>
        <p:spPr>
          <a:xfrm>
            <a:off x="6396361" y="2476870"/>
            <a:ext cx="1828800" cy="33735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Profile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2456B-3887-4467-BCDC-F251A76C0998}"/>
              </a:ext>
            </a:extLst>
          </p:cNvPr>
          <p:cNvSpPr/>
          <p:nvPr/>
        </p:nvSpPr>
        <p:spPr>
          <a:xfrm>
            <a:off x="1029810" y="5708342"/>
            <a:ext cx="10182687" cy="67470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C131D9D-0A18-48CE-B653-9D9B5A961A77}"/>
              </a:ext>
            </a:extLst>
          </p:cNvPr>
          <p:cNvSpPr/>
          <p:nvPr/>
        </p:nvSpPr>
        <p:spPr>
          <a:xfrm>
            <a:off x="4545367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3846697-9525-49F9-921C-081140A5C7F5}"/>
              </a:ext>
            </a:extLst>
          </p:cNvPr>
          <p:cNvSpPr/>
          <p:nvPr/>
        </p:nvSpPr>
        <p:spPr>
          <a:xfrm>
            <a:off x="5255581" y="594026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427BC76-013C-42D3-811A-DC70A9547AF8}"/>
              </a:ext>
            </a:extLst>
          </p:cNvPr>
          <p:cNvSpPr/>
          <p:nvPr/>
        </p:nvSpPr>
        <p:spPr>
          <a:xfrm>
            <a:off x="5965792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33D15AD-26ED-4DA6-B503-1523FEB58E24}"/>
              </a:ext>
            </a:extLst>
          </p:cNvPr>
          <p:cNvSpPr/>
          <p:nvPr/>
        </p:nvSpPr>
        <p:spPr>
          <a:xfrm>
            <a:off x="7415815" y="5930558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F10B85-E16C-4749-B49E-89ABB5C86635}"/>
              </a:ext>
            </a:extLst>
          </p:cNvPr>
          <p:cNvSpPr/>
          <p:nvPr/>
        </p:nvSpPr>
        <p:spPr>
          <a:xfrm>
            <a:off x="6671568" y="5930559"/>
            <a:ext cx="603682" cy="230267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y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6AE4CE9-D797-45D8-A221-3A21CBEF7D33}"/>
              </a:ext>
            </a:extLst>
          </p:cNvPr>
          <p:cNvSpPr/>
          <p:nvPr/>
        </p:nvSpPr>
        <p:spPr>
          <a:xfrm>
            <a:off x="2947386" y="2814221"/>
            <a:ext cx="1349406" cy="1100831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Picture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BF1C1-EFC7-4611-BF91-69F4AD7592EE}"/>
              </a:ext>
            </a:extLst>
          </p:cNvPr>
          <p:cNvSpPr/>
          <p:nvPr/>
        </p:nvSpPr>
        <p:spPr>
          <a:xfrm>
            <a:off x="2743200" y="4083728"/>
            <a:ext cx="1802167" cy="3639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Name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8A4A95-F1D8-4738-92FB-EDD65472983A}"/>
              </a:ext>
            </a:extLst>
          </p:cNvPr>
          <p:cNvSpPr/>
          <p:nvPr/>
        </p:nvSpPr>
        <p:spPr>
          <a:xfrm>
            <a:off x="4829452" y="3249227"/>
            <a:ext cx="5406501" cy="16290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Email                                       User Id</a:t>
            </a:r>
          </a:p>
          <a:p>
            <a:r>
              <a:rPr lang="en-US" sz="1600" b="1" dirty="0">
                <a:solidFill>
                  <a:schemeClr val="bg1"/>
                </a:solidFill>
                <a:hlinkClick r:id="rId2"/>
              </a:rPr>
              <a:t>user@gmail.com</a:t>
            </a:r>
            <a:r>
              <a:rPr lang="en-US" sz="1600" b="1" dirty="0">
                <a:solidFill>
                  <a:schemeClr val="bg1"/>
                </a:solidFill>
              </a:rPr>
              <a:t>                     </a:t>
            </a:r>
            <a:r>
              <a:rPr lang="en-US" sz="1600" b="1" dirty="0" err="1">
                <a:solidFill>
                  <a:schemeClr val="bg1"/>
                </a:solidFill>
              </a:rPr>
              <a:t>xxxxx</a:t>
            </a:r>
            <a:r>
              <a:rPr lang="en-US" sz="1600" b="1" dirty="0">
                <a:solidFill>
                  <a:schemeClr val="bg1"/>
                </a:solidFill>
              </a:rPr>
              <a:t>     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Phone no                                Date of Birth  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Xxxxxxxxxx</a:t>
            </a:r>
            <a:r>
              <a:rPr lang="en-US" sz="1600" b="1" dirty="0">
                <a:solidFill>
                  <a:schemeClr val="bg1"/>
                </a:solidFill>
              </a:rPr>
              <a:t>                             xx/xx/</a:t>
            </a:r>
            <a:r>
              <a:rPr lang="en-US" sz="1600" b="1" dirty="0" err="1">
                <a:solidFill>
                  <a:schemeClr val="bg1"/>
                </a:solidFill>
              </a:rPr>
              <a:t>xxxx</a:t>
            </a:r>
            <a:r>
              <a:rPr lang="en-US" sz="1600" b="1" dirty="0">
                <a:solidFill>
                  <a:schemeClr val="bg1"/>
                </a:solidFill>
              </a:rPr>
              <a:t>                        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52024-7864-46D6-89BA-FC7EE927DDED}"/>
              </a:ext>
            </a:extLst>
          </p:cNvPr>
          <p:cNvSpPr txBox="1"/>
          <p:nvPr/>
        </p:nvSpPr>
        <p:spPr>
          <a:xfrm>
            <a:off x="1000217" y="71021"/>
            <a:ext cx="354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ADMIN PROFILE</a:t>
            </a:r>
            <a:endParaRPr lang="en-IN" sz="3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9EC5FE-3CF2-4382-8F81-6BFDF993B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-1"/>
            <a:ext cx="2738146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488</Words>
  <Application>Microsoft Office PowerPoint</Application>
  <PresentationFormat>Widescreen</PresentationFormat>
  <Paragraphs>240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Cognizant  [ADM21DF006] [Airport Management System]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 [adm21df006]  [airport management system]</dc:title>
  <dc:creator>harshit</dc:creator>
  <cp:lastModifiedBy>harshit</cp:lastModifiedBy>
  <cp:revision>6</cp:revision>
  <dcterms:created xsi:type="dcterms:W3CDTF">2021-11-30T05:25:21Z</dcterms:created>
  <dcterms:modified xsi:type="dcterms:W3CDTF">2021-11-30T12:01:20Z</dcterms:modified>
</cp:coreProperties>
</file>