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3E91-A2E1-4190-A5C8-FF42C0980774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A2BB217-0CBF-414D-B4E2-B57DA5E0B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3E91-A2E1-4190-A5C8-FF42C0980774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B217-0CBF-414D-B4E2-B57DA5E0B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3E91-A2E1-4190-A5C8-FF42C0980774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B217-0CBF-414D-B4E2-B57DA5E0B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3E91-A2E1-4190-A5C8-FF42C0980774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B217-0CBF-414D-B4E2-B57DA5E0B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3E91-A2E1-4190-A5C8-FF42C0980774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BB217-0CBF-414D-B4E2-B57DA5E0B8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3E91-A2E1-4190-A5C8-FF42C0980774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B217-0CBF-414D-B4E2-B57DA5E0B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3E91-A2E1-4190-A5C8-FF42C0980774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B217-0CBF-414D-B4E2-B57DA5E0B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3E91-A2E1-4190-A5C8-FF42C0980774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B217-0CBF-414D-B4E2-B57DA5E0B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3E91-A2E1-4190-A5C8-FF42C0980774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B217-0CBF-414D-B4E2-B57DA5E0B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3E91-A2E1-4190-A5C8-FF42C0980774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B217-0CBF-414D-B4E2-B57DA5E0B8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3E91-A2E1-4190-A5C8-FF42C0980774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A2BB217-0CBF-414D-B4E2-B57DA5E0B8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9023E91-A2E1-4190-A5C8-FF42C0980774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A2BB217-0CBF-414D-B4E2-B57DA5E0B8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7315200" cy="2595025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Cognizant 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[GN22ADMDNFS001]</a:t>
            </a:r>
            <a:r>
              <a:rPr lang="en-US" sz="3200" dirty="0">
                <a:solidFill>
                  <a:srgbClr val="C00000"/>
                </a:solidFill>
              </a:rPr>
              <a:t/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PENSION Management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78D6E9-7208-9DE0-5C30-3FEB60BAD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97" y="2619994"/>
            <a:ext cx="3092438" cy="309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600456"/>
            <a:ext cx="1524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591312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Account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200" y="591312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591312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 Pension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85800" y="1200912"/>
            <a:ext cx="2971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Pension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4400" y="1685544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14400" y="2142744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DOB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14400" y="2599944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3057144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Aadhar</a:t>
            </a:r>
            <a:r>
              <a:rPr lang="en-US" dirty="0" smtClean="0"/>
              <a:t> Number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14400" y="3514344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Account Number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876300" y="4047744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Salary earned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67156" y="4504944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Allowance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67156" y="4962144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Pension Type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67156" y="5419344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ank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14400" y="5876544"/>
            <a:ext cx="90525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4400" y="6409944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List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54147" y="0"/>
            <a:ext cx="1479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Pension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554736"/>
            <a:ext cx="1524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554736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Account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200" y="554736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554736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 Pension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85800" y="1164336"/>
            <a:ext cx="2971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Pension Details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4400" y="2170176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14400" y="2627376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DOB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14400" y="3084576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3541776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Aadhar</a:t>
            </a:r>
            <a:r>
              <a:rPr lang="en-US" dirty="0" smtClean="0"/>
              <a:t> Number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14400" y="3998976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Account Number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876300" y="4532376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Salary earned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67156" y="4989576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Allowance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67156" y="5446776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Pension Type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67156" y="5903976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ank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14400" y="1697736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Pension Amount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4400" y="6345936"/>
            <a:ext cx="90525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81200" y="6345936"/>
            <a:ext cx="1447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List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565" y="0"/>
            <a:ext cx="17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Pension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618744"/>
            <a:ext cx="1524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618744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Account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200" y="618744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618744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 Pension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85800" y="1228344"/>
            <a:ext cx="2971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Pension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4400" y="1831848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14400" y="2289048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DOB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14400" y="2746248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3203448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Aadhar</a:t>
            </a:r>
            <a:r>
              <a:rPr lang="en-US" dirty="0" smtClean="0"/>
              <a:t> Number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14400" y="3660648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Account Number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876300" y="4194048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Salary earned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67156" y="4651248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Allowance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67156" y="5108448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Pension Type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67156" y="5565648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ank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14400" y="6007608"/>
            <a:ext cx="90525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981200" y="6007608"/>
            <a:ext cx="1447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List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01" y="0"/>
            <a:ext cx="17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Delete Pension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646176"/>
            <a:ext cx="1524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646176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200" y="646176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SignUp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255776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66800" y="1865376"/>
            <a:ext cx="1447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66800" y="2328672"/>
            <a:ext cx="1447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66800" y="2779776"/>
            <a:ext cx="1447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3236976"/>
            <a:ext cx="914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33600" y="3236976"/>
            <a:ext cx="914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SignUp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755904"/>
            <a:ext cx="1524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755904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Pension Details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7315200" y="755904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755904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Pensioner Details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990600" y="1441704"/>
            <a:ext cx="2590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Pension details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99744" y="2116836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Aadhar</a:t>
            </a:r>
            <a:r>
              <a:rPr lang="en-US" sz="1100" dirty="0" smtClean="0"/>
              <a:t> Number</a:t>
            </a:r>
            <a:endParaRPr lang="en-US" sz="1100" dirty="0"/>
          </a:p>
        </p:txBody>
      </p:sp>
      <p:sp>
        <p:nvSpPr>
          <p:cNvPr id="8" name="Oval 7"/>
          <p:cNvSpPr/>
          <p:nvPr/>
        </p:nvSpPr>
        <p:spPr>
          <a:xfrm>
            <a:off x="1981200" y="2138172"/>
            <a:ext cx="1066800" cy="3596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Salary Earned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3086100" y="2138172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Allowances</a:t>
            </a:r>
            <a:endParaRPr lang="en-US" sz="800" dirty="0"/>
          </a:p>
        </p:txBody>
      </p:sp>
      <p:sp>
        <p:nvSpPr>
          <p:cNvPr id="10" name="Oval 9"/>
          <p:cNvSpPr/>
          <p:nvPr/>
        </p:nvSpPr>
        <p:spPr>
          <a:xfrm>
            <a:off x="4036314" y="2143506"/>
            <a:ext cx="1028700" cy="370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Banks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065014" y="2165604"/>
            <a:ext cx="920496" cy="3596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Pension Amount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7351776" y="2525268"/>
            <a:ext cx="6858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Details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8161020" y="2525268"/>
            <a:ext cx="6858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6484620" y="2525268"/>
            <a:ext cx="6858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70420" y="1441704"/>
            <a:ext cx="144018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0" y="2127504"/>
            <a:ext cx="990600" cy="370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43934"/>
            <a:ext cx="17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Pension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408432"/>
            <a:ext cx="1524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408432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Pension Details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7315200" y="408432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408432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Pensioner Details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867156" y="188671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67156" y="234391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DOB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67156" y="2810256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67156" y="3267456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Aadhar</a:t>
            </a:r>
            <a:r>
              <a:rPr lang="en-US" dirty="0" smtClean="0"/>
              <a:t> Number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7156" y="3742944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Account Number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876300" y="424891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Salary earned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67156" y="470611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Allowance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67156" y="516331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Pension Type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67156" y="562051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ank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4400" y="5977128"/>
            <a:ext cx="90525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14400" y="6419088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List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000" y="941832"/>
            <a:ext cx="2819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Pension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73252" y="1487424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945" y="0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Create Pension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1712976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14400" y="2170176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DOB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2627376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3084576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Aadhar</a:t>
            </a:r>
            <a:r>
              <a:rPr lang="en-US" dirty="0" smtClean="0"/>
              <a:t> Number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3535680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Account Number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876300" y="3992880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Salary earned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67156" y="4450080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Allowance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67156" y="4907280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Pension Type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7156" y="5364480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ank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400" y="5821680"/>
            <a:ext cx="90525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4400" y="6355080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List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52400" y="509016"/>
            <a:ext cx="1524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8800" y="509016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Pension Details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315200" y="509016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52800" y="509016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Pensioner Details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85800" y="1118616"/>
            <a:ext cx="2819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Pension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47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Edit Pension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283208"/>
            <a:ext cx="2971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Pension Details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14400" y="188671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234391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DOB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280111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325831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Aadhar</a:t>
            </a:r>
            <a:r>
              <a:rPr lang="en-US" dirty="0" smtClean="0"/>
              <a:t> Number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4400" y="371551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Account Number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876300" y="424891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Salary earned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67156" y="470611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Allowance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7156" y="516331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Pension Type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67156" y="562051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ank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4400" y="6062472"/>
            <a:ext cx="90525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81200" y="6062472"/>
            <a:ext cx="1447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List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52400" y="673608"/>
            <a:ext cx="1524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28800" y="673608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Pension Details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7315200" y="673608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52800" y="673608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</a:t>
            </a:r>
            <a:r>
              <a:rPr lang="en-US" sz="1400" dirty="0" smtClean="0"/>
              <a:t>Pensioner Details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0565" y="3048"/>
            <a:ext cx="17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Pension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3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237488"/>
            <a:ext cx="2971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Pension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14400" y="184099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229819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DOB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275539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321259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Aadhar</a:t>
            </a:r>
            <a:r>
              <a:rPr lang="en-US" dirty="0" smtClean="0"/>
              <a:t> Number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4400" y="366979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Account Number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876300" y="420319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Salary earned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67156" y="466039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Allowance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7156" y="511759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Pension Type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67156" y="5574792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ank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4400" y="6016752"/>
            <a:ext cx="90525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81200" y="6016752"/>
            <a:ext cx="1447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List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52400" y="627888"/>
            <a:ext cx="1524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28800" y="627888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Pension Details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7315200" y="627888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52800" y="627888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Pensioner Details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701" y="0"/>
            <a:ext cx="17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Delete Pension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719328"/>
            <a:ext cx="1524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719328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Pension Details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7315200" y="719328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719328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Pensioner Details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990600" y="1405128"/>
            <a:ext cx="2590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Pensioner details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99744" y="2080260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Last Name</a:t>
            </a:r>
            <a:endParaRPr lang="en-US" sz="1100" dirty="0"/>
          </a:p>
        </p:txBody>
      </p:sp>
      <p:sp>
        <p:nvSpPr>
          <p:cNvPr id="8" name="Oval 7"/>
          <p:cNvSpPr/>
          <p:nvPr/>
        </p:nvSpPr>
        <p:spPr>
          <a:xfrm>
            <a:off x="1981200" y="2101596"/>
            <a:ext cx="1066800" cy="3596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Salary Earned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3086100" y="2101596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036314" y="2106930"/>
            <a:ext cx="1028700" cy="370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Contact Number</a:t>
            </a:r>
            <a:endParaRPr lang="en-US" sz="1100" dirty="0"/>
          </a:p>
        </p:txBody>
      </p:sp>
      <p:sp>
        <p:nvSpPr>
          <p:cNvPr id="11" name="Oval 10"/>
          <p:cNvSpPr/>
          <p:nvPr/>
        </p:nvSpPr>
        <p:spPr>
          <a:xfrm>
            <a:off x="5065014" y="2129028"/>
            <a:ext cx="920496" cy="3596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 Id</a:t>
            </a:r>
            <a:endParaRPr lang="en-US" sz="1050" dirty="0"/>
          </a:p>
        </p:txBody>
      </p:sp>
      <p:sp>
        <p:nvSpPr>
          <p:cNvPr id="12" name="Rounded Rectangle 11"/>
          <p:cNvSpPr/>
          <p:nvPr/>
        </p:nvSpPr>
        <p:spPr>
          <a:xfrm>
            <a:off x="7351776" y="2488692"/>
            <a:ext cx="6858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Details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8161020" y="2488692"/>
            <a:ext cx="6858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6484620" y="2488692"/>
            <a:ext cx="6858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70420" y="1405128"/>
            <a:ext cx="144018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0" y="2090928"/>
            <a:ext cx="990600" cy="370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First Name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6818" y="0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Pensioner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Tamaghna</a:t>
            </a:r>
            <a:r>
              <a:rPr lang="en-US" dirty="0"/>
              <a:t> </a:t>
            </a:r>
            <a:r>
              <a:rPr lang="en-US" dirty="0" err="1"/>
              <a:t>Chakraborty</a:t>
            </a:r>
            <a:r>
              <a:rPr lang="en-US" dirty="0"/>
              <a:t> (POD Leader)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Romik</a:t>
            </a:r>
            <a:r>
              <a:rPr lang="en-US" dirty="0"/>
              <a:t> </a:t>
            </a:r>
            <a:r>
              <a:rPr lang="en-US" dirty="0" err="1"/>
              <a:t>Majumder</a:t>
            </a:r>
            <a:r>
              <a:rPr lang="en-US" dirty="0"/>
              <a:t> (Member)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Krishna Singh (Member)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Soumyajit</a:t>
            </a:r>
            <a:r>
              <a:rPr lang="en-US" dirty="0"/>
              <a:t> Das (Member)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Preveenkumar</a:t>
            </a:r>
            <a:r>
              <a:rPr lang="en-US" dirty="0"/>
              <a:t> Desai (Member)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0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43000" y="1597152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143000" y="2036064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3000" y="2511552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DOB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2968752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Number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3000" y="3425952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43000" y="3883152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43000" y="4340352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143000" y="5245608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Question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43000" y="5702808"/>
            <a:ext cx="1219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3000" y="6236208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List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52400" y="518160"/>
            <a:ext cx="1524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28800" y="518160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Pension Details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315200" y="518160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52800" y="518160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Pensioner Details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62000" y="1051560"/>
            <a:ext cx="2971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Pensioner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143000" y="4797552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59" y="0"/>
            <a:ext cx="198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Create Pensioner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43000" y="1706880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143000" y="2145792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3000" y="2621280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DOB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3078480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Number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3000" y="3535680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43000" y="3992880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43000" y="4450080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143000" y="5382768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Question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43000" y="5839968"/>
            <a:ext cx="1219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3000" y="6245352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List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52400" y="618744"/>
            <a:ext cx="1524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28800" y="618744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Pension Details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315200" y="600456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52800" y="618744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Pensioner Details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62000" y="1152144"/>
            <a:ext cx="2971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Pensioner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143000" y="4907280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341" y="11668"/>
            <a:ext cx="168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Edit Pensioner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43000" y="1761744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143000" y="2200656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3000" y="2676144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DOB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3133344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Number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43000" y="3626624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43000" y="4083824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143000" y="5529072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Question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43000" y="5986272"/>
            <a:ext cx="1219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2700" y="5986272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List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52400" y="618744"/>
            <a:ext cx="1524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28800" y="618744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Pension Details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315200" y="618744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52800" y="618744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</a:t>
            </a:r>
            <a:r>
              <a:rPr lang="en-US" sz="1400" dirty="0" smtClean="0"/>
              <a:t>Pensioner Details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62000" y="1152144"/>
            <a:ext cx="2971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Pensioner Details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143000" y="4962144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155032" y="4541009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038600" y="1761744"/>
            <a:ext cx="28956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-12192"/>
            <a:ext cx="199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Pensioner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43000" y="1697736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143000" y="2136648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3000" y="2612136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DOB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3069336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Number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3000" y="3562616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43000" y="4019816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43000" y="5355336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Question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3000" y="5812536"/>
            <a:ext cx="1219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700" y="5812536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List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52400" y="646176"/>
            <a:ext cx="1524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28800" y="646176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Pension Details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762000" y="1179576"/>
            <a:ext cx="2971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Pensioner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143000" y="4898136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155032" y="4477001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15200" y="646176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52800" y="646176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</a:t>
            </a:r>
            <a:r>
              <a:rPr lang="en-US" sz="1400" dirty="0" smtClean="0"/>
              <a:t>Pensioner Details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-6096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Delete Pensioner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057400"/>
            <a:ext cx="5791200" cy="13716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52400" y="490728"/>
            <a:ext cx="14478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490728"/>
            <a:ext cx="1219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91400" y="566928"/>
            <a:ext cx="1447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71800" y="1786128"/>
            <a:ext cx="32766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Greetings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192" y="1955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554736"/>
            <a:ext cx="1524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545592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200" y="509016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155192"/>
            <a:ext cx="2286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1917192"/>
            <a:ext cx="19812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" y="2374392"/>
            <a:ext cx="19812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2880360"/>
            <a:ext cx="19812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DOB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8848" y="3288792"/>
            <a:ext cx="19812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Number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5800" y="3745992"/>
            <a:ext cx="19812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5800" y="4203192"/>
            <a:ext cx="19812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88848" y="4660392"/>
            <a:ext cx="19812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85800" y="5117592"/>
            <a:ext cx="19812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Security Question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88848" y="5574792"/>
            <a:ext cx="9875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SignUp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79448" y="6108192"/>
            <a:ext cx="1139952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Registration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664464"/>
            <a:ext cx="1524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664464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200" y="664464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SignUp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274064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66800" y="1883664"/>
            <a:ext cx="1447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66800" y="2346960"/>
            <a:ext cx="1447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66800" y="2798064"/>
            <a:ext cx="1447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3255264"/>
            <a:ext cx="914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33600" y="3255264"/>
            <a:ext cx="914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SignUp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" y="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490728"/>
            <a:ext cx="1524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490728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Account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200" y="490728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490728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 Pension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04800" y="1027176"/>
            <a:ext cx="8610600" cy="579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179576"/>
            <a:ext cx="2362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Account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1865376"/>
            <a:ext cx="17526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76400" y="2386584"/>
            <a:ext cx="17526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76400" y="2932176"/>
            <a:ext cx="17526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DOB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676400" y="3435096"/>
            <a:ext cx="17526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Contact Number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676400" y="3998976"/>
            <a:ext cx="17526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86200" y="1865376"/>
            <a:ext cx="2133600" cy="251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76400" y="4684776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14" y="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Pensioner Profile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664464"/>
            <a:ext cx="1524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664464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Account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200" y="664464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664464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 Pension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62000" y="1274064"/>
            <a:ext cx="2667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profile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43000" y="1807464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43000" y="2246376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143000" y="2721864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DOB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43000" y="3179064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Number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143000" y="3636264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143000" y="4093464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143000" y="4550664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143000" y="5007864"/>
            <a:ext cx="2057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Question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43000" y="5465064"/>
            <a:ext cx="1219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43000" y="5998464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List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44" y="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Profile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719328"/>
            <a:ext cx="1524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719328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Account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200" y="719328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719328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 Pension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990600" y="1405128"/>
            <a:ext cx="2590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Pension details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0" y="2100072"/>
            <a:ext cx="990600" cy="370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999744" y="2080260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Aadhar</a:t>
            </a:r>
            <a:r>
              <a:rPr lang="en-US" sz="1100" dirty="0" smtClean="0"/>
              <a:t> Number</a:t>
            </a:r>
            <a:endParaRPr lang="en-US" sz="1100" dirty="0"/>
          </a:p>
        </p:txBody>
      </p:sp>
      <p:sp>
        <p:nvSpPr>
          <p:cNvPr id="9" name="Oval 8"/>
          <p:cNvSpPr/>
          <p:nvPr/>
        </p:nvSpPr>
        <p:spPr>
          <a:xfrm>
            <a:off x="1981200" y="2101596"/>
            <a:ext cx="1066800" cy="3596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Salary Earned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3086100" y="2101596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Allowances</a:t>
            </a:r>
            <a:endParaRPr lang="en-US" sz="800" dirty="0"/>
          </a:p>
        </p:txBody>
      </p:sp>
      <p:sp>
        <p:nvSpPr>
          <p:cNvPr id="11" name="Oval 10"/>
          <p:cNvSpPr/>
          <p:nvPr/>
        </p:nvSpPr>
        <p:spPr>
          <a:xfrm>
            <a:off x="4036314" y="2106930"/>
            <a:ext cx="1028700" cy="370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Banks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5065014" y="2129028"/>
            <a:ext cx="920496" cy="3596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Pension Amount</a:t>
            </a:r>
            <a:endParaRPr lang="en-US" sz="1000" dirty="0"/>
          </a:p>
        </p:txBody>
      </p:sp>
      <p:sp>
        <p:nvSpPr>
          <p:cNvPr id="13" name="Rounded Rectangle 12"/>
          <p:cNvSpPr/>
          <p:nvPr/>
        </p:nvSpPr>
        <p:spPr>
          <a:xfrm>
            <a:off x="7351776" y="2488692"/>
            <a:ext cx="6858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Details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8161020" y="2488692"/>
            <a:ext cx="6858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6484620" y="2488692"/>
            <a:ext cx="6858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170420" y="1405128"/>
            <a:ext cx="144018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15240" y="-3352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Pension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527304"/>
            <a:ext cx="1524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527304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Account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200" y="527304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527304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 Pension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85800" y="1136904"/>
            <a:ext cx="2971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Pension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4400" y="1639824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14400" y="2097024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DOB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14400" y="2554224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3011424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Aadhar</a:t>
            </a:r>
            <a:r>
              <a:rPr lang="en-US" dirty="0" smtClean="0"/>
              <a:t> Number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14400" y="3468624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Account Number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876300" y="4002024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Salary earned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67156" y="4459224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Allowance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67156" y="4916424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Pension Type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67156" y="5373624"/>
            <a:ext cx="1905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ank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4400" y="5830824"/>
            <a:ext cx="90525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14400" y="6364224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List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945" y="0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Create Pension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167</TotalTime>
  <Words>538</Words>
  <Application>Microsoft Office PowerPoint</Application>
  <PresentationFormat>On-screen Show (4:3)</PresentationFormat>
  <Paragraphs>332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Essential</vt:lpstr>
      <vt:lpstr>Cognizant  [GN22ADMDNFS001] PENSION Management System</vt:lpstr>
      <vt:lpstr>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</dc:creator>
  <cp:lastModifiedBy>PRAVEEN</cp:lastModifiedBy>
  <cp:revision>51</cp:revision>
  <dcterms:created xsi:type="dcterms:W3CDTF">2022-07-18T06:06:14Z</dcterms:created>
  <dcterms:modified xsi:type="dcterms:W3CDTF">2022-07-18T09:32:25Z</dcterms:modified>
</cp:coreProperties>
</file>