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4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4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5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2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3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6720-1CC9-466C-B4E5-BE2DE4CEDA76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D992-6B40-4362-84BF-B3141655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0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 Virtual Memory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CS232 Winter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911942"/>
            <a:ext cx="7169427" cy="53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49" y="1803400"/>
            <a:ext cx="5556265" cy="41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36" y="1251751"/>
            <a:ext cx="5065514" cy="38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49" y="1803400"/>
            <a:ext cx="5544439" cy="41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49" y="1803400"/>
            <a:ext cx="5757295" cy="43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6 Virtual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 Virtual Memory</dc:title>
  <dc:creator>IIITG</dc:creator>
  <cp:lastModifiedBy>IIITG</cp:lastModifiedBy>
  <cp:revision>2</cp:revision>
  <dcterms:created xsi:type="dcterms:W3CDTF">2021-03-16T05:55:28Z</dcterms:created>
  <dcterms:modified xsi:type="dcterms:W3CDTF">2021-03-16T07:26:38Z</dcterms:modified>
</cp:coreProperties>
</file>