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F43A-F92C-4D62-BF3E-1203CCFD7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27F33-A747-4EBF-9987-9DD1CF387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F78F-166E-42D0-92DE-AE126C27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6B60-6AD8-46A1-ABB9-F72AA96B277A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A2AFD-EEDA-496C-9FC1-158AF881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3940-BFA8-43AA-948B-AA4AE6F5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2B58-3743-44B1-BE7D-39358DE79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32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B570-00C2-4D86-91AB-4A825E4F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BE731-F0CD-415B-BCFF-4D1FB19E4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F39CD-6978-4D3A-9621-56B6A74E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6B60-6AD8-46A1-ABB9-F72AA96B277A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68E32-4E1E-446D-B52B-4B10FCB9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606A6-BBCA-4D85-ABD9-E1D6F4B5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2B58-3743-44B1-BE7D-39358DE79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3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66E78E-C27A-4C0B-91BE-27541F573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11DC3-C8B9-4FAF-A666-0B7FA0126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F72E-DC1D-4786-91DF-F90AA995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6B60-6AD8-46A1-ABB9-F72AA96B277A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2AD50-C5CE-4668-81B7-1E8FDDAE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BAA55-FE5E-4C9D-8681-B9612E47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2B58-3743-44B1-BE7D-39358DE79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66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8261-9615-4420-B460-7DAD8DB0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48EF0-E7AE-4F19-9986-01A101B35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FD44D-3EE3-4445-8897-231B5CB5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6B60-6AD8-46A1-ABB9-F72AA96B277A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868A4-32D4-44A2-9674-30450C3A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03C6E-37D0-4918-B85B-DAD5F6C8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2B58-3743-44B1-BE7D-39358DE79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16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ECB5-A31B-482F-95FE-0FA8182B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E4D9-8F03-47CF-B630-9C4864588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43489-763C-48EF-8CDE-F8CFC035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6B60-6AD8-46A1-ABB9-F72AA96B277A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BBB77-C9AA-4BAA-9536-B18DC88A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C7714-BE1B-40FA-AFD1-8E6B2629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2B58-3743-44B1-BE7D-39358DE79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55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C65E-2DEF-4706-B648-723B81D0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49627-E8E4-4823-86DD-F1B66AEC8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6A2E-AF59-4CF0-8B22-226824989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025A1-1E8E-4EB7-B3C5-0A8651E0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6B60-6AD8-46A1-ABB9-F72AA96B277A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11471-E494-45B3-BA8E-21A7598B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BA5F3-19DF-49DD-8BF7-E7EB9481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2B58-3743-44B1-BE7D-39358DE79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13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5D0E-B464-4C56-8DC8-F8FBBD469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788E4-FE79-446A-896E-99BAC453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9B004-286D-4262-8392-E42A5EC10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C0D3C-5221-4F56-A1EA-E50E43429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5D16C-2190-48D4-B8EB-DE80BAF26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646FA7-6368-4686-90E3-46E269C4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6B60-6AD8-46A1-ABB9-F72AA96B277A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D26855-AF83-44FE-9749-E7492821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2CC733-0FA3-4899-BC10-AFFA8694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2B58-3743-44B1-BE7D-39358DE79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42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CB94-E042-4FEA-924A-01B7BB2B8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88E087-7494-4D7A-8DF8-524621AB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6B60-6AD8-46A1-ABB9-F72AA96B277A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76EDB-2422-441F-BD8C-E4555278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4750C-E0B6-4157-B309-558D554F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2B58-3743-44B1-BE7D-39358DE79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0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93771-4BCE-4975-ADDD-A21B1797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6B60-6AD8-46A1-ABB9-F72AA96B277A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83D01-D48B-4E40-B2CC-C41D9D08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8BE8C-53AE-406A-857E-260B9BA4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2B58-3743-44B1-BE7D-39358DE79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92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648B-BBA0-4BB3-B567-960D3A83E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F18DD-B01B-425A-BDB0-9D0AEC275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8D562-9066-4722-BCFF-A4CD76685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0F5FE-CC63-4BEC-A136-9A75FE21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6B60-6AD8-46A1-ABB9-F72AA96B277A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E1E1E-2BCE-49CC-BB68-23BB6720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5F5AC-8D12-4E14-AFDE-93D74F5B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2B58-3743-44B1-BE7D-39358DE79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08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C10B-3D90-4C34-AA0E-EA5A1A63A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D6014-5D8F-49F8-B761-24D9D1CC9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72FFD-667B-4E24-AFFB-CE51CF5BD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8524C-898B-47D1-99C5-B022AEDC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6B60-6AD8-46A1-ABB9-F72AA96B277A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F0ADA-69C0-434E-8E25-C260F737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597EA-7B41-4286-BB80-1EA310E9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2B58-3743-44B1-BE7D-39358DE79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40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424AF5-FF0C-496F-AF4B-6854E1C6E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28CA0-A7F9-42B3-9A30-C39913F11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448C6-E260-43D4-9543-63BFFD62E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6B60-6AD8-46A1-ABB9-F72AA96B277A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DAA38-0479-483B-A59E-4A2C335F2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9819A-6186-44A4-95D4-60B9A8383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52B58-3743-44B1-BE7D-39358DE79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82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79F5879-F386-4DF0-8C55-A5FE0C21E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261" y="2183363"/>
            <a:ext cx="10235682" cy="4413380"/>
          </a:xfrm>
        </p:spPr>
        <p:txBody>
          <a:bodyPr>
            <a:normAutofit lnSpcReduction="10000"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IN" b="1" dirty="0"/>
          </a:p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Overview </a:t>
            </a:r>
            <a:r>
              <a:rPr lang="en-IN" b="1" dirty="0"/>
              <a:t>: It’s an ecommerce website for groceries items, from vegetables to packaged food items ,everything is available here .</a:t>
            </a:r>
          </a:p>
          <a:p>
            <a:endParaRPr lang="en-IN" b="1" dirty="0"/>
          </a:p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</a:rPr>
              <a:t>Just one click and your order is at your door !</a:t>
            </a:r>
          </a:p>
          <a:p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AE43C2-16DD-4D35-8AAC-2D8363966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252857" cy="706436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GROCERIES</a:t>
            </a:r>
            <a:endParaRPr lang="en-IN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B4EF53-F1E9-4DE9-BAEB-492185B2A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931" y="1976782"/>
            <a:ext cx="5271796" cy="270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8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6C99-D468-43EC-AD8A-3BA2554B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742715" cy="39998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77871-77E9-423E-A96D-8F1B37EE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61" y="765110"/>
            <a:ext cx="10877939" cy="5411853"/>
          </a:xfrm>
        </p:spPr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Home page</a:t>
            </a:r>
            <a:r>
              <a:rPr lang="en-US" dirty="0"/>
              <a:t>:   </a:t>
            </a:r>
          </a:p>
          <a:p>
            <a:pPr marL="0" indent="0">
              <a:buNone/>
            </a:pPr>
            <a:r>
              <a:rPr lang="en-US" dirty="0"/>
              <a:t>                          * Logo </a:t>
            </a:r>
          </a:p>
          <a:p>
            <a:pPr marL="0" indent="0">
              <a:buNone/>
            </a:pPr>
            <a:r>
              <a:rPr lang="en-US" dirty="0"/>
              <a:t>                            *Icons (wish list, add to cart)</a:t>
            </a:r>
          </a:p>
          <a:p>
            <a:pPr marL="0" indent="0">
              <a:buNone/>
            </a:pPr>
            <a:r>
              <a:rPr lang="en-US" dirty="0"/>
              <a:t>                            *Search bar</a:t>
            </a:r>
          </a:p>
          <a:p>
            <a:pPr marL="0" indent="0">
              <a:buNone/>
            </a:pPr>
            <a:r>
              <a:rPr lang="en-US" dirty="0"/>
              <a:t>                            *sliders with arrows – (images)</a:t>
            </a:r>
          </a:p>
          <a:p>
            <a:pPr marL="0" indent="0">
              <a:buNone/>
            </a:pPr>
            <a:r>
              <a:rPr lang="en-US" dirty="0"/>
              <a:t>                            *Deals images</a:t>
            </a:r>
          </a:p>
          <a:p>
            <a:pPr marL="0" indent="0">
              <a:buNone/>
            </a:pPr>
            <a:r>
              <a:rPr lang="en-US" dirty="0"/>
              <a:t>                            *Featured images</a:t>
            </a:r>
          </a:p>
          <a:p>
            <a:pPr marL="0" indent="0">
              <a:buNone/>
            </a:pPr>
            <a:r>
              <a:rPr lang="en-US" dirty="0"/>
              <a:t>                            *Trending images</a:t>
            </a:r>
          </a:p>
          <a:p>
            <a:pPr marL="0" indent="0">
              <a:buNone/>
            </a:pPr>
            <a:r>
              <a:rPr lang="en-US" dirty="0"/>
              <a:t>                            *Footer ( about the company, social media links  ,helpline)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b="1" i="1" dirty="0">
                <a:solidFill>
                  <a:srgbClr val="00B050"/>
                </a:solidFill>
              </a:rPr>
              <a:t>. Registration Form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              *Email </a:t>
            </a:r>
            <a:r>
              <a:rPr lang="en-US" dirty="0" err="1"/>
              <a:t>adress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2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D8B0-7E3E-4237-B7A1-E2F71ACDC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988" y="365126"/>
            <a:ext cx="10168812" cy="21337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B0D93-DB46-45B7-9D46-D87569040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92" y="578498"/>
            <a:ext cx="10868609" cy="5598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*contact no.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B050"/>
                </a:solidFill>
              </a:rPr>
              <a:t>Main Page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    *Filter : (packed, unpacked, non-veg, price range, )</a:t>
            </a:r>
          </a:p>
          <a:p>
            <a:pPr marL="0" indent="0">
              <a:buNone/>
            </a:pPr>
            <a:r>
              <a:rPr lang="en-US" dirty="0"/>
              <a:t>                    *Details like ( images of product with brand)</a:t>
            </a:r>
          </a:p>
          <a:p>
            <a:pPr marL="0" indent="0">
              <a:buNone/>
            </a:pPr>
            <a:r>
              <a:rPr lang="en-US" dirty="0"/>
              <a:t>                    *Discount if any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B050"/>
                </a:solidFill>
              </a:rPr>
              <a:t>Payment Page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     *Address section</a:t>
            </a:r>
          </a:p>
          <a:p>
            <a:pPr marL="0" indent="0">
              <a:buNone/>
            </a:pPr>
            <a:r>
              <a:rPr lang="en-US" dirty="0"/>
              <a:t>                      *Payment method (phone pay, google pay, cash on delivery).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877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161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GROCERIES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GROCERIES</dc:title>
  <dc:creator>Pranav Tiwari</dc:creator>
  <cp:lastModifiedBy>Pranav Tiwari</cp:lastModifiedBy>
  <cp:revision>1</cp:revision>
  <dcterms:created xsi:type="dcterms:W3CDTF">2022-02-16T03:30:19Z</dcterms:created>
  <dcterms:modified xsi:type="dcterms:W3CDTF">2022-02-16T04:23:45Z</dcterms:modified>
</cp:coreProperties>
</file>