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9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9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9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4"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1048605"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06" name="Date Placeholder 3"/>
          <p:cNvSpPr>
            <a:spLocks noGrp="1"/>
          </p:cNvSpPr>
          <p:nvPr>
            <p:ph type="dt" sz="half" idx="10"/>
          </p:nvPr>
        </p:nvSpPr>
        <p:spPr/>
        <p:txBody>
          <a:bodyPr/>
          <a:lstStyle/>
          <a:p>
            <a:fld id="{B61BEF0D-F0BB-DE4B-95CE-6DB70DBA9567}" type="datetimeFigureOut">
              <a:rPr lang="en-US" dirty="0"/>
              <a:t>7/7/2020</a:t>
            </a:fld>
            <a:endParaRPr lang="en-US" dirty="0"/>
          </a:p>
        </p:txBody>
      </p:sp>
      <p:sp>
        <p:nvSpPr>
          <p:cNvPr id="1048607" name="Footer Placeholder 4"/>
          <p:cNvSpPr>
            <a:spLocks noGrp="1"/>
          </p:cNvSpPr>
          <p:nvPr>
            <p:ph type="ftr" sz="quarter" idx="11"/>
          </p:nvPr>
        </p:nvSpPr>
        <p:spPr/>
        <p:txBody>
          <a:bodyPr/>
          <a:lstStyle/>
          <a:p>
            <a:endParaRPr lang="en-US" dirty="0"/>
          </a:p>
        </p:txBody>
      </p:sp>
      <p:sp>
        <p:nvSpPr>
          <p:cNvPr id="104860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666"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1048667"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68"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9" name="Date Placeholder 4"/>
          <p:cNvSpPr>
            <a:spLocks noGrp="1"/>
          </p:cNvSpPr>
          <p:nvPr>
            <p:ph type="dt" sz="half" idx="10"/>
          </p:nvPr>
        </p:nvSpPr>
        <p:spPr/>
        <p:txBody>
          <a:bodyPr/>
          <a:lstStyle/>
          <a:p>
            <a:fld id="{B61BEF0D-F0BB-DE4B-95CE-6DB70DBA9567}" type="datetimeFigureOut">
              <a:rPr lang="en-US" dirty="0"/>
              <a:t>7/7/2020</a:t>
            </a:fld>
            <a:endParaRPr lang="en-US" dirty="0"/>
          </a:p>
        </p:txBody>
      </p:sp>
      <p:sp>
        <p:nvSpPr>
          <p:cNvPr id="1048670" name="Footer Placeholder 5"/>
          <p:cNvSpPr>
            <a:spLocks noGrp="1"/>
          </p:cNvSpPr>
          <p:nvPr>
            <p:ph type="ftr" sz="quarter" idx="11"/>
          </p:nvPr>
        </p:nvSpPr>
        <p:spPr/>
        <p:txBody>
          <a:bodyPr/>
          <a:lstStyle/>
          <a:p>
            <a:endParaRPr lang="en-US" dirty="0"/>
          </a:p>
        </p:txBody>
      </p:sp>
      <p:sp>
        <p:nvSpPr>
          <p:cNvPr id="1048671"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15"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1048616"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17" name="Date Placeholder 3"/>
          <p:cNvSpPr>
            <a:spLocks noGrp="1"/>
          </p:cNvSpPr>
          <p:nvPr>
            <p:ph type="dt" sz="half" idx="10"/>
          </p:nvPr>
        </p:nvSpPr>
        <p:spPr/>
        <p:txBody>
          <a:bodyPr/>
          <a:lstStyle/>
          <a:p>
            <a:fld id="{B61BEF0D-F0BB-DE4B-95CE-6DB70DBA9567}" type="datetimeFigureOut">
              <a:rPr lang="en-US" dirty="0"/>
              <a:t>7/7/2020</a:t>
            </a:fld>
            <a:endParaRPr lang="en-US" dirty="0"/>
          </a:p>
        </p:txBody>
      </p:sp>
      <p:sp>
        <p:nvSpPr>
          <p:cNvPr id="1048618" name="Footer Placeholder 4"/>
          <p:cNvSpPr>
            <a:spLocks noGrp="1"/>
          </p:cNvSpPr>
          <p:nvPr>
            <p:ph type="ftr" sz="quarter" idx="11"/>
          </p:nvPr>
        </p:nvSpPr>
        <p:spPr/>
        <p:txBody>
          <a:bodyPr/>
          <a:lstStyle/>
          <a:p>
            <a:endParaRPr lang="en-US" dirty="0"/>
          </a:p>
        </p:txBody>
      </p:sp>
      <p:sp>
        <p:nvSpPr>
          <p:cNvPr id="1048619"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53"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048654"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1048655"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48656" name="Text Placeholder 9"/>
          <p:cNvSpPr>
            <a:spLocks noGrp="1"/>
          </p:cNvSpPr>
          <p:nvPr>
            <p:ph type="body" sz="quarter" idx="13"/>
          </p:nvPr>
        </p:nvSpPr>
        <p:spPr>
          <a:xfrm>
            <a:off x="1674812" y="3352800"/>
            <a:ext cx="8839202" cy="381000"/>
          </a:xfrm>
        </p:spPr>
        <p:txBody>
          <a:bodyPr anchor="ctr"/>
          <a:lstStyle>
            <a:lvl1pPr marL="0" indent="0">
              <a:buFontTx/>
              <a:buNone/>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57"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gradFill>
              </a:defRPr>
            </a:lvl1pPr>
          </a:lstStyle>
          <a:p>
            <a:pPr marL="0" lvl="0" indent="0">
              <a:buNone/>
            </a:pPr>
            <a:r>
              <a:rPr lang="en-US"/>
              <a:t>Click to edit Master text styles</a:t>
            </a:r>
          </a:p>
        </p:txBody>
      </p:sp>
      <p:sp>
        <p:nvSpPr>
          <p:cNvPr id="1048658" name="Date Placeholder 3"/>
          <p:cNvSpPr>
            <a:spLocks noGrp="1"/>
          </p:cNvSpPr>
          <p:nvPr>
            <p:ph type="dt" sz="half" idx="10"/>
          </p:nvPr>
        </p:nvSpPr>
        <p:spPr/>
        <p:txBody>
          <a:bodyPr/>
          <a:lstStyle/>
          <a:p>
            <a:fld id="{B61BEF0D-F0BB-DE4B-95CE-6DB70DBA9567}" type="datetimeFigureOut">
              <a:rPr lang="en-US" dirty="0"/>
              <a:t>7/7/2020</a:t>
            </a:fld>
            <a:endParaRPr lang="en-US" dirty="0"/>
          </a:p>
        </p:txBody>
      </p:sp>
      <p:sp>
        <p:nvSpPr>
          <p:cNvPr id="1048659" name="Footer Placeholder 4"/>
          <p:cNvSpPr>
            <a:spLocks noGrp="1"/>
          </p:cNvSpPr>
          <p:nvPr>
            <p:ph type="ftr" sz="quarter" idx="11"/>
          </p:nvPr>
        </p:nvSpPr>
        <p:spPr/>
        <p:txBody>
          <a:bodyPr/>
          <a:lstStyle/>
          <a:p>
            <a:endParaRPr lang="en-US" dirty="0"/>
          </a:p>
        </p:txBody>
      </p:sp>
      <p:sp>
        <p:nvSpPr>
          <p:cNvPr id="1048660"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10"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1048611"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gradFill>
              </a:defRPr>
            </a:lvl1pPr>
          </a:lstStyle>
          <a:p>
            <a:pPr marL="0" lvl="0" indent="0">
              <a:buNone/>
            </a:pPr>
            <a:r>
              <a:rPr lang="en-US"/>
              <a:t>Click to edit Master text styles</a:t>
            </a:r>
          </a:p>
        </p:txBody>
      </p:sp>
      <p:sp>
        <p:nvSpPr>
          <p:cNvPr id="1048612" name="Date Placeholder 3"/>
          <p:cNvSpPr>
            <a:spLocks noGrp="1"/>
          </p:cNvSpPr>
          <p:nvPr>
            <p:ph type="dt" sz="half" idx="10"/>
          </p:nvPr>
        </p:nvSpPr>
        <p:spPr/>
        <p:txBody>
          <a:bodyPr/>
          <a:lstStyle/>
          <a:p>
            <a:fld id="{B61BEF0D-F0BB-DE4B-95CE-6DB70DBA9567}" type="datetimeFigureOut">
              <a:rPr lang="en-US" dirty="0"/>
              <a:t>7/7/2020</a:t>
            </a:fld>
            <a:endParaRPr lang="en-US" dirty="0"/>
          </a:p>
        </p:txBody>
      </p:sp>
      <p:sp>
        <p:nvSpPr>
          <p:cNvPr id="1048613" name="Footer Placeholder 4"/>
          <p:cNvSpPr>
            <a:spLocks noGrp="1"/>
          </p:cNvSpPr>
          <p:nvPr>
            <p:ph type="ftr" sz="quarter" idx="11"/>
          </p:nvPr>
        </p:nvSpPr>
        <p:spPr/>
        <p:txBody>
          <a:bodyPr/>
          <a:lstStyle/>
          <a:p>
            <a:endParaRPr lang="en-US" dirty="0"/>
          </a:p>
        </p:txBody>
      </p:sp>
      <p:sp>
        <p:nvSpPr>
          <p:cNvPr id="1048614"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78"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048679"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1048680"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gradFill>
              </a:defRPr>
            </a:lvl1pPr>
          </a:lstStyle>
          <a:p>
            <a:r>
              <a:rPr lang="en-US"/>
              <a:t>Click to edit Master title style</a:t>
            </a:r>
            <a:endParaRPr lang="en-US" dirty="0"/>
          </a:p>
        </p:txBody>
      </p:sp>
      <p:sp>
        <p:nvSpPr>
          <p:cNvPr id="1048681"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1048682"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83" name="Date Placeholder 3"/>
          <p:cNvSpPr>
            <a:spLocks noGrp="1"/>
          </p:cNvSpPr>
          <p:nvPr>
            <p:ph type="dt" sz="half" idx="10"/>
          </p:nvPr>
        </p:nvSpPr>
        <p:spPr/>
        <p:txBody>
          <a:bodyPr/>
          <a:lstStyle/>
          <a:p>
            <a:fld id="{B61BEF0D-F0BB-DE4B-95CE-6DB70DBA9567}" type="datetimeFigureOut">
              <a:rPr lang="en-US" dirty="0"/>
              <a:t>7/7/2020</a:t>
            </a:fld>
            <a:endParaRPr lang="en-US" dirty="0"/>
          </a:p>
        </p:txBody>
      </p:sp>
      <p:sp>
        <p:nvSpPr>
          <p:cNvPr id="1048684" name="Footer Placeholder 4"/>
          <p:cNvSpPr>
            <a:spLocks noGrp="1"/>
          </p:cNvSpPr>
          <p:nvPr>
            <p:ph type="ftr" sz="quarter" idx="11"/>
          </p:nvPr>
        </p:nvSpPr>
        <p:spPr/>
        <p:txBody>
          <a:bodyPr/>
          <a:lstStyle/>
          <a:p>
            <a:endParaRPr lang="en-US" dirty="0"/>
          </a:p>
        </p:txBody>
      </p:sp>
      <p:sp>
        <p:nvSpPr>
          <p:cNvPr id="1048685"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26"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48627"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1048628"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29" name="Date Placeholder 3"/>
          <p:cNvSpPr>
            <a:spLocks noGrp="1"/>
          </p:cNvSpPr>
          <p:nvPr>
            <p:ph type="dt" sz="half" idx="10"/>
          </p:nvPr>
        </p:nvSpPr>
        <p:spPr/>
        <p:txBody>
          <a:bodyPr/>
          <a:lstStyle/>
          <a:p>
            <a:fld id="{B61BEF0D-F0BB-DE4B-95CE-6DB70DBA9567}" type="datetimeFigureOut">
              <a:rPr lang="en-US" dirty="0"/>
              <a:t>7/7/2020</a:t>
            </a:fld>
            <a:endParaRPr lang="en-US" dirty="0"/>
          </a:p>
        </p:txBody>
      </p:sp>
      <p:sp>
        <p:nvSpPr>
          <p:cNvPr id="1048630" name="Footer Placeholder 4"/>
          <p:cNvSpPr>
            <a:spLocks noGrp="1"/>
          </p:cNvSpPr>
          <p:nvPr>
            <p:ph type="ftr" sz="quarter" idx="11"/>
          </p:nvPr>
        </p:nvSpPr>
        <p:spPr/>
        <p:txBody>
          <a:bodyPr/>
          <a:lstStyle/>
          <a:p>
            <a:endParaRPr lang="en-US" dirty="0"/>
          </a:p>
        </p:txBody>
      </p:sp>
      <p:sp>
        <p:nvSpPr>
          <p:cNvPr id="1048631"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2"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104869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4" name="Date Placeholder 3"/>
          <p:cNvSpPr>
            <a:spLocks noGrp="1"/>
          </p:cNvSpPr>
          <p:nvPr>
            <p:ph type="dt" sz="half" idx="10"/>
          </p:nvPr>
        </p:nvSpPr>
        <p:spPr/>
        <p:txBody>
          <a:bodyPr/>
          <a:lstStyle/>
          <a:p>
            <a:fld id="{B61BEF0D-F0BB-DE4B-95CE-6DB70DBA9567}" type="datetimeFigureOut">
              <a:rPr lang="en-US" dirty="0"/>
              <a:t>7/7/2020</a:t>
            </a:fld>
            <a:endParaRPr lang="en-US" dirty="0"/>
          </a:p>
        </p:txBody>
      </p:sp>
      <p:sp>
        <p:nvSpPr>
          <p:cNvPr id="1048695" name="Footer Placeholder 4"/>
          <p:cNvSpPr>
            <a:spLocks noGrp="1"/>
          </p:cNvSpPr>
          <p:nvPr>
            <p:ph type="ftr" sz="quarter" idx="11"/>
          </p:nvPr>
        </p:nvSpPr>
        <p:spPr/>
        <p:txBody>
          <a:bodyPr/>
          <a:lstStyle/>
          <a:p>
            <a:endParaRPr lang="en-US" dirty="0"/>
          </a:p>
        </p:txBody>
      </p:sp>
      <p:sp>
        <p:nvSpPr>
          <p:cNvPr id="104869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48"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1048649"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0" name="Date Placeholder 3"/>
          <p:cNvSpPr>
            <a:spLocks noGrp="1"/>
          </p:cNvSpPr>
          <p:nvPr>
            <p:ph type="dt" sz="half" idx="10"/>
          </p:nvPr>
        </p:nvSpPr>
        <p:spPr/>
        <p:txBody>
          <a:bodyPr/>
          <a:lstStyle/>
          <a:p>
            <a:fld id="{B61BEF0D-F0BB-DE4B-95CE-6DB70DBA9567}" type="datetimeFigureOut">
              <a:rPr lang="en-US" dirty="0"/>
              <a:t>7/7/2020</a:t>
            </a:fld>
            <a:endParaRPr lang="en-US" dirty="0"/>
          </a:p>
        </p:txBody>
      </p:sp>
      <p:sp>
        <p:nvSpPr>
          <p:cNvPr id="1048651" name="Footer Placeholder 4"/>
          <p:cNvSpPr>
            <a:spLocks noGrp="1"/>
          </p:cNvSpPr>
          <p:nvPr>
            <p:ph type="ftr" sz="quarter" idx="11"/>
          </p:nvPr>
        </p:nvSpPr>
        <p:spPr/>
        <p:txBody>
          <a:bodyPr/>
          <a:lstStyle/>
          <a:p>
            <a:endParaRPr lang="en-US" dirty="0"/>
          </a:p>
        </p:txBody>
      </p:sp>
      <p:sp>
        <p:nvSpPr>
          <p:cNvPr id="1048652"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2097154" name="Picture 2" descr="Droplets-HD-Content-R1d.png"/>
          <p:cNvPicPr>
            <a:picLocks noChangeAspect="1"/>
          </p:cNvPicPr>
          <p:nvPr/>
        </p:nvPicPr>
        <p:blipFill>
          <a:blip r:embed="rId2"/>
          <a:stretch>
            <a:fillRect/>
          </a:stretch>
        </p:blipFill>
        <p:spPr>
          <a:xfrm>
            <a:off x="0" y="0"/>
            <a:ext cx="12192000" cy="6858000"/>
          </a:xfrm>
          <a:prstGeom prst="rect">
            <a:avLst/>
          </a:prstGeom>
        </p:spPr>
      </p:pic>
      <p:sp>
        <p:nvSpPr>
          <p:cNvPr id="1048586" name="Title 1"/>
          <p:cNvSpPr>
            <a:spLocks noGrp="1"/>
          </p:cNvSpPr>
          <p:nvPr>
            <p:ph type="title"/>
          </p:nvPr>
        </p:nvSpPr>
        <p:spPr/>
        <p:txBody>
          <a:bodyPr/>
          <a:lstStyle/>
          <a:p>
            <a:r>
              <a:rPr lang="en-US"/>
              <a:t>Click to edit Master title style</a:t>
            </a:r>
            <a:endParaRPr lang="en-US" dirty="0"/>
          </a:p>
        </p:txBody>
      </p:sp>
      <p:sp>
        <p:nvSpPr>
          <p:cNvPr id="1048587"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8" name="Date Placeholder 3"/>
          <p:cNvSpPr>
            <a:spLocks noGrp="1"/>
          </p:cNvSpPr>
          <p:nvPr>
            <p:ph type="dt" sz="half" idx="10"/>
          </p:nvPr>
        </p:nvSpPr>
        <p:spPr/>
        <p:txBody>
          <a:bodyPr/>
          <a:lstStyle/>
          <a:p>
            <a:fld id="{48A87A34-81AB-432B-8DAE-1953F412C126}" type="datetimeFigureOut">
              <a:rPr lang="en-US" dirty="0"/>
              <a:t>7/7/2020</a:t>
            </a:fld>
            <a:endParaRPr lang="en-US" dirty="0"/>
          </a:p>
        </p:txBody>
      </p:sp>
      <p:sp>
        <p:nvSpPr>
          <p:cNvPr id="1048589" name="Footer Placeholder 4"/>
          <p:cNvSpPr>
            <a:spLocks noGrp="1"/>
          </p:cNvSpPr>
          <p:nvPr>
            <p:ph type="ftr" sz="quarter" idx="11"/>
          </p:nvPr>
        </p:nvSpPr>
        <p:spPr/>
        <p:txBody>
          <a:bodyPr/>
          <a:lstStyle/>
          <a:p>
            <a:endParaRPr lang="en-US" dirty="0"/>
          </a:p>
        </p:txBody>
      </p:sp>
      <p:sp>
        <p:nvSpPr>
          <p:cNvPr id="1048590"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itle and Caption">
    <p:spTree>
      <p:nvGrpSpPr>
        <p:cNvPr id="1" name=""/>
        <p:cNvGrpSpPr/>
        <p:nvPr/>
      </p:nvGrpSpPr>
      <p:grpSpPr>
        <a:xfrm>
          <a:off x="0" y="0"/>
          <a:ext cx="0" cy="0"/>
          <a:chOff x="0" y="0"/>
          <a:chExt cx="0" cy="0"/>
        </a:xfrm>
      </p:grpSpPr>
      <p:pic>
        <p:nvPicPr>
          <p:cNvPr id="2097159" name="Picture 7" descr="Droplets-HD-Content-R1d.png"/>
          <p:cNvPicPr>
            <a:picLocks noChangeAspect="1"/>
          </p:cNvPicPr>
          <p:nvPr/>
        </p:nvPicPr>
        <p:blipFill>
          <a:blip r:embed="rId2"/>
          <a:stretch>
            <a:fillRect/>
          </a:stretch>
        </p:blipFill>
        <p:spPr>
          <a:xfrm>
            <a:off x="0" y="0"/>
            <a:ext cx="12192000" cy="6858000"/>
          </a:xfrm>
          <a:prstGeom prst="rect">
            <a:avLst/>
          </a:prstGeom>
        </p:spPr>
      </p:pic>
      <p:sp>
        <p:nvSpPr>
          <p:cNvPr id="1048598"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1048599"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00" name="Date Placeholder 4"/>
          <p:cNvSpPr>
            <a:spLocks noGrp="1"/>
          </p:cNvSpPr>
          <p:nvPr>
            <p:ph type="dt" sz="half" idx="10"/>
          </p:nvPr>
        </p:nvSpPr>
        <p:spPr/>
        <p:txBody>
          <a:bodyPr/>
          <a:lstStyle/>
          <a:p>
            <a:fld id="{48A87A34-81AB-432B-8DAE-1953F412C126}" type="datetimeFigureOut">
              <a:rPr lang="en-US" dirty="0"/>
              <a:t>7/7/2020</a:t>
            </a:fld>
            <a:endParaRPr lang="en-US" dirty="0"/>
          </a:p>
        </p:txBody>
      </p:sp>
      <p:sp>
        <p:nvSpPr>
          <p:cNvPr id="1048601" name="Footer Placeholder 5"/>
          <p:cNvSpPr>
            <a:spLocks noGrp="1"/>
          </p:cNvSpPr>
          <p:nvPr>
            <p:ph type="ftr" sz="quarter" idx="11"/>
          </p:nvPr>
        </p:nvSpPr>
        <p:spPr/>
        <p:txBody>
          <a:bodyPr/>
          <a:lstStyle/>
          <a:p>
            <a:endParaRPr lang="en-US" dirty="0"/>
          </a:p>
        </p:txBody>
      </p:sp>
      <p:sp>
        <p:nvSpPr>
          <p:cNvPr id="1048602"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61" name="Title 1"/>
          <p:cNvSpPr>
            <a:spLocks noGrp="1"/>
          </p:cNvSpPr>
          <p:nvPr>
            <p:ph type="title"/>
          </p:nvPr>
        </p:nvSpPr>
        <p:spPr/>
        <p:txBody>
          <a:bodyPr/>
          <a:lstStyle/>
          <a:p>
            <a:r>
              <a:rPr lang="en-US"/>
              <a:t>Click to edit Master title style</a:t>
            </a:r>
            <a:endParaRPr lang="en-US" dirty="0"/>
          </a:p>
        </p:txBody>
      </p:sp>
      <p:sp>
        <p:nvSpPr>
          <p:cNvPr id="1048662"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3" name="Date Placeholder 3"/>
          <p:cNvSpPr>
            <a:spLocks noGrp="1"/>
          </p:cNvSpPr>
          <p:nvPr>
            <p:ph type="dt" sz="half" idx="10"/>
          </p:nvPr>
        </p:nvSpPr>
        <p:spPr/>
        <p:txBody>
          <a:bodyPr/>
          <a:lstStyle/>
          <a:p>
            <a:fld id="{B61BEF0D-F0BB-DE4B-95CE-6DB70DBA9567}" type="datetimeFigureOut">
              <a:rPr lang="en-US" dirty="0"/>
              <a:t>7/7/2020</a:t>
            </a:fld>
            <a:endParaRPr lang="en-US" dirty="0"/>
          </a:p>
        </p:txBody>
      </p:sp>
      <p:sp>
        <p:nvSpPr>
          <p:cNvPr id="1048664" name="Footer Placeholder 4"/>
          <p:cNvSpPr>
            <a:spLocks noGrp="1"/>
          </p:cNvSpPr>
          <p:nvPr>
            <p:ph type="ftr" sz="quarter" idx="11"/>
          </p:nvPr>
        </p:nvSpPr>
        <p:spPr/>
        <p:txBody>
          <a:bodyPr/>
          <a:lstStyle/>
          <a:p>
            <a:endParaRPr lang="en-US" dirty="0"/>
          </a:p>
        </p:txBody>
      </p:sp>
      <p:sp>
        <p:nvSpPr>
          <p:cNvPr id="1048665"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104863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34" name="Date Placeholder 3"/>
          <p:cNvSpPr>
            <a:spLocks noGrp="1"/>
          </p:cNvSpPr>
          <p:nvPr>
            <p:ph type="dt" sz="half" idx="10"/>
          </p:nvPr>
        </p:nvSpPr>
        <p:spPr/>
        <p:txBody>
          <a:bodyPr/>
          <a:lstStyle/>
          <a:p>
            <a:fld id="{B61BEF0D-F0BB-DE4B-95CE-6DB70DBA9567}" type="datetimeFigureOut">
              <a:rPr lang="en-US" dirty="0"/>
              <a:t>7/7/2020</a:t>
            </a:fld>
            <a:endParaRPr lang="en-US" dirty="0"/>
          </a:p>
        </p:txBody>
      </p:sp>
      <p:sp>
        <p:nvSpPr>
          <p:cNvPr id="1048635" name="Footer Placeholder 4"/>
          <p:cNvSpPr>
            <a:spLocks noGrp="1"/>
          </p:cNvSpPr>
          <p:nvPr>
            <p:ph type="ftr" sz="quarter" idx="11"/>
          </p:nvPr>
        </p:nvSpPr>
        <p:spPr/>
        <p:txBody>
          <a:bodyPr/>
          <a:lstStyle/>
          <a:p>
            <a:endParaRPr lang="en-US" dirty="0"/>
          </a:p>
        </p:txBody>
      </p:sp>
      <p:sp>
        <p:nvSpPr>
          <p:cNvPr id="104863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72" name="Title 1"/>
          <p:cNvSpPr>
            <a:spLocks noGrp="1"/>
          </p:cNvSpPr>
          <p:nvPr>
            <p:ph type="title"/>
          </p:nvPr>
        </p:nvSpPr>
        <p:spPr/>
        <p:txBody>
          <a:bodyPr/>
          <a:lstStyle/>
          <a:p>
            <a:r>
              <a:rPr lang="en-US"/>
              <a:t>Click to edit Master title style</a:t>
            </a:r>
            <a:endParaRPr lang="en-US" dirty="0"/>
          </a:p>
        </p:txBody>
      </p:sp>
      <p:sp>
        <p:nvSpPr>
          <p:cNvPr id="104867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5" name="Date Placeholder 4"/>
          <p:cNvSpPr>
            <a:spLocks noGrp="1"/>
          </p:cNvSpPr>
          <p:nvPr>
            <p:ph type="dt" sz="half" idx="10"/>
          </p:nvPr>
        </p:nvSpPr>
        <p:spPr/>
        <p:txBody>
          <a:bodyPr/>
          <a:lstStyle/>
          <a:p>
            <a:fld id="{B61BEF0D-F0BB-DE4B-95CE-6DB70DBA9567}" type="datetimeFigureOut">
              <a:rPr lang="en-US" dirty="0"/>
              <a:t>7/7/2020</a:t>
            </a:fld>
            <a:endParaRPr lang="en-US" dirty="0"/>
          </a:p>
        </p:txBody>
      </p:sp>
      <p:sp>
        <p:nvSpPr>
          <p:cNvPr id="1048676" name="Footer Placeholder 5"/>
          <p:cNvSpPr>
            <a:spLocks noGrp="1"/>
          </p:cNvSpPr>
          <p:nvPr>
            <p:ph type="ftr" sz="quarter" idx="11"/>
          </p:nvPr>
        </p:nvSpPr>
        <p:spPr/>
        <p:txBody>
          <a:bodyPr/>
          <a:lstStyle/>
          <a:p>
            <a:endParaRPr lang="en-US" dirty="0"/>
          </a:p>
        </p:txBody>
      </p:sp>
      <p:sp>
        <p:nvSpPr>
          <p:cNvPr id="104867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7" name="Title 1"/>
          <p:cNvSpPr>
            <a:spLocks noGrp="1"/>
          </p:cNvSpPr>
          <p:nvPr>
            <p:ph type="title"/>
          </p:nvPr>
        </p:nvSpPr>
        <p:spPr/>
        <p:txBody>
          <a:bodyPr/>
          <a:lstStyle/>
          <a:p>
            <a:r>
              <a:rPr lang="en-US"/>
              <a:t>Click to edit Master title style</a:t>
            </a:r>
            <a:endParaRPr lang="en-US" dirty="0"/>
          </a:p>
        </p:txBody>
      </p:sp>
      <p:sp>
        <p:nvSpPr>
          <p:cNvPr id="1048638"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39"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0"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1"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2" name="Date Placeholder 6"/>
          <p:cNvSpPr>
            <a:spLocks noGrp="1"/>
          </p:cNvSpPr>
          <p:nvPr>
            <p:ph type="dt" sz="half" idx="10"/>
          </p:nvPr>
        </p:nvSpPr>
        <p:spPr/>
        <p:txBody>
          <a:bodyPr/>
          <a:lstStyle/>
          <a:p>
            <a:fld id="{B61BEF0D-F0BB-DE4B-95CE-6DB70DBA9567}" type="datetimeFigureOut">
              <a:rPr lang="en-US" dirty="0"/>
              <a:t>7/7/2020</a:t>
            </a:fld>
            <a:endParaRPr lang="en-US" dirty="0"/>
          </a:p>
        </p:txBody>
      </p:sp>
      <p:sp>
        <p:nvSpPr>
          <p:cNvPr id="1048643" name="Footer Placeholder 7"/>
          <p:cNvSpPr>
            <a:spLocks noGrp="1"/>
          </p:cNvSpPr>
          <p:nvPr>
            <p:ph type="ftr" sz="quarter" idx="11"/>
          </p:nvPr>
        </p:nvSpPr>
        <p:spPr/>
        <p:txBody>
          <a:bodyPr/>
          <a:lstStyle/>
          <a:p>
            <a:endParaRPr lang="en-US" dirty="0"/>
          </a:p>
        </p:txBody>
      </p:sp>
      <p:sp>
        <p:nvSpPr>
          <p:cNvPr id="1048644"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endParaRPr lang="en-US" dirty="0"/>
          </a:p>
        </p:txBody>
      </p:sp>
      <p:sp>
        <p:nvSpPr>
          <p:cNvPr id="1048582" name="Date Placeholder 2"/>
          <p:cNvSpPr>
            <a:spLocks noGrp="1"/>
          </p:cNvSpPr>
          <p:nvPr>
            <p:ph type="dt" sz="half" idx="10"/>
          </p:nvPr>
        </p:nvSpPr>
        <p:spPr/>
        <p:txBody>
          <a:bodyPr/>
          <a:lstStyle/>
          <a:p>
            <a:fld id="{B61BEF0D-F0BB-DE4B-95CE-6DB70DBA9567}" type="datetimeFigureOut">
              <a:rPr lang="en-US" dirty="0"/>
              <a:t>7/7/2020</a:t>
            </a:fld>
            <a:endParaRPr lang="en-US" dirty="0"/>
          </a:p>
        </p:txBody>
      </p:sp>
      <p:sp>
        <p:nvSpPr>
          <p:cNvPr id="1048583" name="Footer Placeholder 3"/>
          <p:cNvSpPr>
            <a:spLocks noGrp="1"/>
          </p:cNvSpPr>
          <p:nvPr>
            <p:ph type="ftr" sz="quarter" idx="11"/>
          </p:nvPr>
        </p:nvSpPr>
        <p:spPr/>
        <p:txBody>
          <a:bodyPr/>
          <a:lstStyle/>
          <a:p>
            <a:endParaRPr lang="en-US" dirty="0"/>
          </a:p>
        </p:txBody>
      </p:sp>
      <p:sp>
        <p:nvSpPr>
          <p:cNvPr id="1048584"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45" name="Date Placeholder 1"/>
          <p:cNvSpPr>
            <a:spLocks noGrp="1"/>
          </p:cNvSpPr>
          <p:nvPr>
            <p:ph type="dt" sz="half" idx="10"/>
          </p:nvPr>
        </p:nvSpPr>
        <p:spPr/>
        <p:txBody>
          <a:bodyPr/>
          <a:lstStyle/>
          <a:p>
            <a:fld id="{B61BEF0D-F0BB-DE4B-95CE-6DB70DBA9567}" type="datetimeFigureOut">
              <a:rPr lang="en-US" dirty="0"/>
              <a:t>7/7/2020</a:t>
            </a:fld>
            <a:endParaRPr lang="en-US" dirty="0"/>
          </a:p>
        </p:txBody>
      </p:sp>
      <p:sp>
        <p:nvSpPr>
          <p:cNvPr id="1048646" name="Footer Placeholder 2"/>
          <p:cNvSpPr>
            <a:spLocks noGrp="1"/>
          </p:cNvSpPr>
          <p:nvPr>
            <p:ph type="ftr" sz="quarter" idx="11"/>
          </p:nvPr>
        </p:nvSpPr>
        <p:spPr/>
        <p:txBody>
          <a:bodyPr/>
          <a:lstStyle/>
          <a:p>
            <a:endParaRPr lang="en-US" dirty="0"/>
          </a:p>
        </p:txBody>
      </p:sp>
      <p:sp>
        <p:nvSpPr>
          <p:cNvPr id="1048647"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86"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1048687"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8"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89" name="Date Placeholder 4"/>
          <p:cNvSpPr>
            <a:spLocks noGrp="1"/>
          </p:cNvSpPr>
          <p:nvPr>
            <p:ph type="dt" sz="half" idx="10"/>
          </p:nvPr>
        </p:nvSpPr>
        <p:spPr/>
        <p:txBody>
          <a:bodyPr/>
          <a:lstStyle/>
          <a:p>
            <a:fld id="{B61BEF0D-F0BB-DE4B-95CE-6DB70DBA9567}" type="datetimeFigureOut">
              <a:rPr lang="en-US" dirty="0"/>
              <a:t>7/7/2020</a:t>
            </a:fld>
            <a:endParaRPr lang="en-US" dirty="0"/>
          </a:p>
        </p:txBody>
      </p:sp>
      <p:sp>
        <p:nvSpPr>
          <p:cNvPr id="1048690" name="Footer Placeholder 5"/>
          <p:cNvSpPr>
            <a:spLocks noGrp="1"/>
          </p:cNvSpPr>
          <p:nvPr>
            <p:ph type="ftr" sz="quarter" idx="11"/>
          </p:nvPr>
        </p:nvSpPr>
        <p:spPr/>
        <p:txBody>
          <a:bodyPr/>
          <a:lstStyle/>
          <a:p>
            <a:endParaRPr lang="en-US" dirty="0"/>
          </a:p>
        </p:txBody>
      </p:sp>
      <p:sp>
        <p:nvSpPr>
          <p:cNvPr id="1048691"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0"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048621"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22"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3"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t>7/7/2020</a:t>
            </a:fld>
            <a:endParaRPr lang="en-US" dirty="0"/>
          </a:p>
        </p:txBody>
      </p:sp>
      <p:sp>
        <p:nvSpPr>
          <p:cNvPr id="1048624" name="Footer Placeholder 5"/>
          <p:cNvSpPr>
            <a:spLocks noGrp="1"/>
          </p:cNvSpPr>
          <p:nvPr>
            <p:ph type="ftr" sz="quarter" idx="11"/>
          </p:nvPr>
        </p:nvSpPr>
        <p:spPr>
          <a:xfrm>
            <a:off x="1141412" y="5883275"/>
            <a:ext cx="5105400" cy="365125"/>
          </a:xfrm>
        </p:spPr>
        <p:txBody>
          <a:bodyPr/>
          <a:lstStyle/>
          <a:p>
            <a:endParaRPr lang="en-US" dirty="0"/>
          </a:p>
        </p:txBody>
      </p:sp>
      <p:sp>
        <p:nvSpPr>
          <p:cNvPr id="1048625"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t>7/7/2020</a:t>
            </a:fld>
            <a:endParaRPr lang="en-US" dirty="0"/>
          </a:p>
        </p:txBody>
      </p:sp>
      <p:sp>
        <p:nvSpPr>
          <p:cNvPr id="1048579"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1048580"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Title 1"/>
          <p:cNvSpPr>
            <a:spLocks noGrp="1"/>
          </p:cNvSpPr>
          <p:nvPr>
            <p:ph type="title"/>
          </p:nvPr>
        </p:nvSpPr>
        <p:spPr/>
        <p:txBody>
          <a:bodyPr>
            <a:normAutofit/>
          </a:bodyPr>
          <a:lstStyle/>
          <a:p>
            <a:r>
              <a:rPr lang="en-US" u="sng" dirty="0">
                <a:solidFill>
                  <a:schemeClr val="accent3">
                    <a:lumMod val="75000"/>
                  </a:schemeClr>
                </a:solidFill>
              </a:rPr>
              <a:t>COVID ASSISTANT HELP</a:t>
            </a:r>
            <a:endParaRPr lang="en-IN" u="sng" dirty="0">
              <a:solidFill>
                <a:schemeClr val="accent3">
                  <a:lumMod val="75000"/>
                </a:schemeClr>
              </a:solidFill>
            </a:endParaRPr>
          </a:p>
        </p:txBody>
      </p:sp>
      <p:pic>
        <p:nvPicPr>
          <p:cNvPr id="2097152" name="Picture 5"/>
          <p:cNvPicPr>
            <a:picLocks noChangeAspect="1"/>
          </p:cNvPicPr>
          <p:nvPr/>
        </p:nvPicPr>
        <p:blipFill>
          <a:blip r:embed="rId2"/>
          <a:stretch>
            <a:fillRect/>
          </a:stretch>
        </p:blipFill>
        <p:spPr>
          <a:xfrm>
            <a:off x="3240350" y="2230193"/>
            <a:ext cx="5592932" cy="2643648"/>
          </a:xfrm>
          <a:prstGeom prst="rect">
            <a:avLst/>
          </a:prstGeom>
        </p:spPr>
      </p:pic>
      <p:pic>
        <p:nvPicPr>
          <p:cNvPr id="2097153" name="Picture 10"/>
          <p:cNvPicPr>
            <a:picLocks noChangeAspect="1"/>
          </p:cNvPicPr>
          <p:nvPr/>
        </p:nvPicPr>
        <p:blipFill>
          <a:blip r:embed="rId3"/>
          <a:stretch>
            <a:fillRect/>
          </a:stretch>
        </p:blipFill>
        <p:spPr>
          <a:xfrm>
            <a:off x="343409" y="5038077"/>
            <a:ext cx="11641446" cy="16157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Content Placeholder 2"/>
          <p:cNvSpPr>
            <a:spLocks noGrp="1"/>
          </p:cNvSpPr>
          <p:nvPr>
            <p:ph sz="quarter" idx="13"/>
          </p:nvPr>
        </p:nvSpPr>
        <p:spPr>
          <a:xfrm>
            <a:off x="6221488" y="2427221"/>
            <a:ext cx="5288121" cy="1646614"/>
          </a:xfrm>
        </p:spPr>
        <p:txBody>
          <a:bodyPr>
            <a:normAutofit fontScale="80000" lnSpcReduction="20000"/>
          </a:bodyPr>
          <a:lstStyle/>
          <a:p>
            <a:pPr marL="0" indent="0">
              <a:buNone/>
            </a:pPr>
            <a:r>
              <a:rPr lang="en-IN" sz="4000" dirty="0"/>
              <a:t>Team members</a:t>
            </a:r>
            <a:r>
              <a:rPr lang="en-US" sz="4000" dirty="0"/>
              <a:t>:</a:t>
            </a:r>
            <a:endParaRPr lang="zh-CN" altLang="en-US"/>
          </a:p>
          <a:p>
            <a:pPr marL="0" indent="0">
              <a:buNone/>
            </a:pPr>
            <a:r>
              <a:rPr lang="en-US" altLang="en-US" sz="4000" dirty="0"/>
              <a:t>P.Soumya(Team leader)</a:t>
            </a:r>
            <a:endParaRPr lang="zh-CN" altLang="en-US"/>
          </a:p>
          <a:p>
            <a:pPr marL="0" indent="0">
              <a:buNone/>
            </a:pPr>
            <a:r>
              <a:rPr lang="en-US" altLang="en-US" sz="4000" dirty="0"/>
              <a:t>B.Shirisha</a:t>
            </a:r>
            <a:endParaRPr lang="zh-CN" altLang="en-US"/>
          </a:p>
        </p:txBody>
      </p:sp>
      <p:sp>
        <p:nvSpPr>
          <p:cNvPr id="1048592" name="TextBox 3"/>
          <p:cNvSpPr txBox="1"/>
          <p:nvPr/>
        </p:nvSpPr>
        <p:spPr>
          <a:xfrm>
            <a:off x="1419366" y="1119114"/>
            <a:ext cx="5554640" cy="1805939"/>
          </a:xfrm>
          <a:prstGeom prst="rect">
            <a:avLst/>
          </a:prstGeom>
          <a:noFill/>
        </p:spPr>
        <p:txBody>
          <a:bodyPr wrap="square" rtlCol="0">
            <a:spAutoFit/>
          </a:bodyPr>
          <a:lstStyle/>
          <a:p>
            <a:r>
              <a:rPr lang="en-US" altLang="en-US" sz="4800" dirty="0"/>
              <a:t>Team Name:</a:t>
            </a:r>
            <a:endParaRPr lang="zh-CN" altLang="en-US"/>
          </a:p>
          <a:p>
            <a:r>
              <a:rPr lang="en-US" altLang="en-US" sz="4800" dirty="0"/>
              <a:t>GLADIATORS</a:t>
            </a:r>
            <a:endParaRPr lang="zh-CN" altLang="en-US"/>
          </a:p>
          <a:p>
            <a:endParaRPr lang="zh-CN" altLang="en-US"/>
          </a:p>
        </p:txBody>
      </p:sp>
      <p:sp>
        <p:nvSpPr>
          <p:cNvPr id="1048593" name="TextBox 5"/>
          <p:cNvSpPr txBox="1"/>
          <p:nvPr/>
        </p:nvSpPr>
        <p:spPr>
          <a:xfrm>
            <a:off x="1091822" y="3662164"/>
            <a:ext cx="5117911" cy="830997"/>
          </a:xfrm>
          <a:prstGeom prst="rect">
            <a:avLst/>
          </a:prstGeom>
          <a:noFill/>
        </p:spPr>
        <p:txBody>
          <a:bodyPr wrap="square" rtlCol="0">
            <a:spAutoFit/>
          </a:bodyPr>
          <a:lstStyle/>
          <a:p>
            <a:r>
              <a:rPr lang="en-US" altLang="en-US" sz="4800" dirty="0"/>
              <a:t>Project Name:</a:t>
            </a:r>
            <a:endParaRPr lang="zh-CN" altLang="en-US"/>
          </a:p>
        </p:txBody>
      </p:sp>
      <p:sp>
        <p:nvSpPr>
          <p:cNvPr id="1048594" name="TextBox 1"/>
          <p:cNvSpPr txBox="1"/>
          <p:nvPr/>
        </p:nvSpPr>
        <p:spPr>
          <a:xfrm>
            <a:off x="3578087" y="4651513"/>
            <a:ext cx="5963478" cy="1920239"/>
          </a:xfrm>
          <a:prstGeom prst="rect">
            <a:avLst/>
          </a:prstGeom>
          <a:noFill/>
        </p:spPr>
        <p:txBody>
          <a:bodyPr wrap="square" rtlCol="0">
            <a:spAutoFit/>
          </a:bodyPr>
          <a:lstStyle/>
          <a:p>
            <a:r>
              <a:rPr lang="en-IN" sz="4000" dirty="0"/>
              <a:t>COVID-19 HELP ASSITANCE</a:t>
            </a:r>
            <a:r>
              <a:rPr lang="en-US" sz="4000" dirty="0"/>
              <a:t>(Updates, Queries)</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913775" y="310718"/>
            <a:ext cx="10364451" cy="710214"/>
          </a:xfrm>
        </p:spPr>
        <p:txBody>
          <a:bodyPr/>
          <a:lstStyle/>
          <a:p>
            <a:r>
              <a:rPr lang="en-US" dirty="0"/>
              <a:t>CHATBOT ARCHITECTURE</a:t>
            </a:r>
            <a:endParaRPr lang="en-IN" dirty="0"/>
          </a:p>
        </p:txBody>
      </p:sp>
      <p:pic>
        <p:nvPicPr>
          <p:cNvPr id="2097155" name="Picture 3"/>
          <p:cNvPicPr>
            <a:picLocks noChangeAspect="1"/>
          </p:cNvPicPr>
          <p:nvPr/>
        </p:nvPicPr>
        <p:blipFill>
          <a:blip r:embed="rId2"/>
          <a:stretch>
            <a:fillRect/>
          </a:stretch>
        </p:blipFill>
        <p:spPr>
          <a:xfrm>
            <a:off x="209892" y="1457516"/>
            <a:ext cx="11068334" cy="46254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a:xfrm>
            <a:off x="913775" y="239698"/>
            <a:ext cx="10364451" cy="639192"/>
          </a:xfrm>
        </p:spPr>
        <p:txBody>
          <a:bodyPr>
            <a:normAutofit/>
          </a:bodyPr>
          <a:lstStyle/>
          <a:p>
            <a:r>
              <a:rPr lang="en-US" dirty="0">
                <a:solidFill>
                  <a:schemeClr val="accent3">
                    <a:lumMod val="75000"/>
                  </a:schemeClr>
                </a:solidFill>
              </a:rPr>
              <a:t>CHARTBOT ASSISTANT </a:t>
            </a:r>
            <a:r>
              <a:rPr lang="en-US" dirty="0" err="1">
                <a:solidFill>
                  <a:schemeClr val="accent3">
                    <a:lumMod val="75000"/>
                  </a:schemeClr>
                </a:solidFill>
              </a:rPr>
              <a:t>AWareness</a:t>
            </a:r>
            <a:endParaRPr lang="en-IN" dirty="0">
              <a:solidFill>
                <a:schemeClr val="accent3">
                  <a:lumMod val="75000"/>
                </a:schemeClr>
              </a:solidFill>
            </a:endParaRPr>
          </a:p>
        </p:txBody>
      </p:sp>
      <p:pic>
        <p:nvPicPr>
          <p:cNvPr id="2097156" name="Picture 3"/>
          <p:cNvPicPr>
            <a:picLocks noChangeAspect="1"/>
          </p:cNvPicPr>
          <p:nvPr/>
        </p:nvPicPr>
        <p:blipFill>
          <a:blip r:embed="rId2"/>
          <a:stretch>
            <a:fillRect/>
          </a:stretch>
        </p:blipFill>
        <p:spPr>
          <a:xfrm>
            <a:off x="381000" y="1429304"/>
            <a:ext cx="11430000" cy="49905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Picture 3"/>
          <p:cNvPicPr>
            <a:picLocks noChangeAspect="1"/>
          </p:cNvPicPr>
          <p:nvPr/>
        </p:nvPicPr>
        <p:blipFill rotWithShape="1">
          <a:blip r:embed="rId2"/>
          <a:srcRect l="35345" t="15604" r="34674" b="8493"/>
          <a:stretch>
            <a:fillRect/>
          </a:stretch>
        </p:blipFill>
        <p:spPr>
          <a:xfrm>
            <a:off x="1098745" y="1093650"/>
            <a:ext cx="3655424" cy="5198166"/>
          </a:xfrm>
          <a:prstGeom prst="rect">
            <a:avLst/>
          </a:prstGeom>
        </p:spPr>
      </p:pic>
      <p:pic>
        <p:nvPicPr>
          <p:cNvPr id="2097158" name="Picture 5"/>
          <p:cNvPicPr>
            <a:picLocks noChangeAspect="1"/>
          </p:cNvPicPr>
          <p:nvPr/>
        </p:nvPicPr>
        <p:blipFill rotWithShape="1">
          <a:blip r:embed="rId3"/>
          <a:srcRect l="35108" t="15535" r="36414" b="8563"/>
          <a:stretch>
            <a:fillRect/>
          </a:stretch>
        </p:blipFill>
        <p:spPr>
          <a:xfrm>
            <a:off x="7315002" y="829917"/>
            <a:ext cx="3472069" cy="519816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Rectangle 2"/>
          <p:cNvSpPr/>
          <p:nvPr/>
        </p:nvSpPr>
        <p:spPr>
          <a:xfrm>
            <a:off x="1099617" y="735498"/>
            <a:ext cx="9992765" cy="5984240"/>
          </a:xfrm>
          <a:prstGeom prst="rect">
            <a:avLst/>
          </a:prstGeom>
        </p:spPr>
        <p:txBody>
          <a:bodyPr wrap="square">
            <a:spAutoFit/>
          </a:bodyPr>
          <a:lstStyle/>
          <a:p>
            <a:r>
              <a:rPr lang="en-US" sz="2400" dirty="0">
                <a:latin typeface="Baskerville Old Face" panose="02020602080505020303" pitchFamily="18" charset="0"/>
              </a:rPr>
              <a:t>As life has changed during the pandemic, many people are getting worried about COVID-19 and the new normal life. Call centers and hospitals have been receiving so many queries related to the lockdown, symptoms of the virus, transportation, work, etc.. which kept call centers busy with common questions. </a:t>
            </a:r>
          </a:p>
          <a:p>
            <a:endParaRPr lang="en-US" sz="2400" b="1" dirty="0">
              <a:latin typeface="Baskerville Old Face" panose="02020602080505020303" pitchFamily="18" charset="0"/>
            </a:endParaRPr>
          </a:p>
          <a:p>
            <a:r>
              <a:rPr lang="en-US" sz="2400" b="1" dirty="0">
                <a:latin typeface="Baskerville Old Face" panose="02020602080505020303" pitchFamily="18" charset="0"/>
              </a:rPr>
              <a:t>How the Assistant Works?</a:t>
            </a:r>
          </a:p>
          <a:p>
            <a:endParaRPr lang="en-US" sz="2400" b="1" dirty="0">
              <a:latin typeface="Baskerville Old Face" panose="02020602080505020303" pitchFamily="18" charset="0"/>
            </a:endParaRPr>
          </a:p>
          <a:p>
            <a:r>
              <a:rPr lang="en-US" sz="2400" dirty="0">
                <a:latin typeface="Baskerville Old Face" panose="02020602080505020303" pitchFamily="18" charset="0"/>
              </a:rPr>
              <a:t>The three main components of Watson Assistant are </a:t>
            </a:r>
            <a:r>
              <a:rPr lang="en-US" sz="2400" b="1" dirty="0">
                <a:latin typeface="Baskerville Old Face" panose="02020602080505020303" pitchFamily="18" charset="0"/>
              </a:rPr>
              <a:t>Intents</a:t>
            </a:r>
            <a:r>
              <a:rPr lang="en-US" sz="2400" dirty="0">
                <a:latin typeface="Baskerville Old Face" panose="02020602080505020303" pitchFamily="18" charset="0"/>
              </a:rPr>
              <a:t>, </a:t>
            </a:r>
            <a:r>
              <a:rPr lang="en-US" sz="2400" b="1" dirty="0">
                <a:latin typeface="Baskerville Old Face" panose="02020602080505020303" pitchFamily="18" charset="0"/>
              </a:rPr>
              <a:t>Entities,</a:t>
            </a:r>
            <a:r>
              <a:rPr lang="en-US" sz="2400" dirty="0">
                <a:latin typeface="Baskerville Old Face" panose="02020602080505020303" pitchFamily="18" charset="0"/>
              </a:rPr>
              <a:t> and </a:t>
            </a:r>
            <a:r>
              <a:rPr lang="en-US" sz="2400" b="1" dirty="0">
                <a:latin typeface="Baskerville Old Face" panose="02020602080505020303" pitchFamily="18" charset="0"/>
              </a:rPr>
              <a:t>Dialog</a:t>
            </a:r>
            <a:r>
              <a:rPr lang="en-US" sz="2400" dirty="0">
                <a:latin typeface="Baskerville Old Face" panose="02020602080505020303" pitchFamily="18" charset="0"/>
              </a:rPr>
              <a:t>. Intents are sets of user examples to train Watson Assistant. They represent the questions that a user might ask. Entities are dictionaries of keywords and patterns, and the Dialog is the flow of the conversation, where we can build nodes and link them to our intents and entities to design and handle the conversation. Each assistant has its intents and entities, and we trained the assistant using common words among different dialects to make it understand questions.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048585"/>
          <p:cNvSpPr>
            <a:spLocks noGrp="1"/>
          </p:cNvSpPr>
          <p:nvPr>
            <p:ph type="title"/>
          </p:nvPr>
        </p:nvSpPr>
        <p:spPr>
          <a:xfrm>
            <a:off x="913774" y="609599"/>
            <a:ext cx="10364452" cy="1707562"/>
          </a:xfrm>
        </p:spPr>
        <p:txBody>
          <a:bodyPr/>
          <a:lstStyle/>
          <a:p>
            <a:r>
              <a:rPr lang="en-US"/>
              <a:t>Source code:</a:t>
            </a:r>
          </a:p>
        </p:txBody>
      </p:sp>
      <p:sp>
        <p:nvSpPr>
          <p:cNvPr id="1048703" name="TextBox 1048702"/>
          <p:cNvSpPr txBox="1"/>
          <p:nvPr/>
        </p:nvSpPr>
        <p:spPr>
          <a:xfrm>
            <a:off x="913774" y="3173730"/>
            <a:ext cx="10234736" cy="1767839"/>
          </a:xfrm>
          <a:prstGeom prst="rect">
            <a:avLst/>
          </a:prstGeom>
        </p:spPr>
        <p:txBody>
          <a:bodyPr wrap="square" rtlCol="0">
            <a:spAutoFit/>
          </a:bodyPr>
          <a:lstStyle/>
          <a:p>
            <a:r>
              <a:rPr lang="en-GB" sz="2800">
                <a:solidFill>
                  <a:srgbClr val="000000"/>
                </a:solidFill>
              </a:rPr>
              <a:t>https://web-chat.global.assistant.watson.cloud.ibm.com/preview.html?region=eu-gb&amp;integrationID=e0e79302-8e9d-4d1c-96b3-1881a936568b&amp;serviceInstanceID=2dc4cf6f-6542-4b6a-81db-c1423e500c84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048702"/>
          <p:cNvSpPr>
            <a:spLocks noGrp="1"/>
          </p:cNvSpPr>
          <p:nvPr>
            <p:ph type="ctrTitle"/>
          </p:nvPr>
        </p:nvSpPr>
        <p:spPr/>
        <p:txBody>
          <a:bodyPr/>
          <a:lstStyle/>
          <a:p>
            <a:r>
              <a:rPr lang="en-US"/>
              <a:t>Thank you..!</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Mesh</vt:lpstr>
      <vt:lpstr>COVID ASSISTANT HELP</vt:lpstr>
      <vt:lpstr>PowerPoint Presentation</vt:lpstr>
      <vt:lpstr>CHATBOT ARCHITECTURE</vt:lpstr>
      <vt:lpstr>CHARTBOT ASSISTANT AWareness</vt:lpstr>
      <vt:lpstr>PowerPoint Presentation</vt:lpstr>
      <vt:lpstr>PowerPoint Presentation</vt:lpstr>
      <vt:lpstr>Source code: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Y.MAYURI REDDY</dc:creator>
  <cp:lastModifiedBy>pallebothula@outlook.com</cp:lastModifiedBy>
  <cp:revision>1</cp:revision>
  <dcterms:created xsi:type="dcterms:W3CDTF">2020-07-04T12:29:38Z</dcterms:created>
  <dcterms:modified xsi:type="dcterms:W3CDTF">2020-07-07T04:36:39Z</dcterms:modified>
</cp:coreProperties>
</file>