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0"/>
  </p:notesMasterIdLst>
  <p:handoutMasterIdLst>
    <p:handoutMasterId r:id="rId31"/>
  </p:handoutMasterIdLst>
  <p:sldIdLst>
    <p:sldId id="288" r:id="rId5"/>
    <p:sldId id="257" r:id="rId6"/>
    <p:sldId id="267" r:id="rId7"/>
    <p:sldId id="263" r:id="rId8"/>
    <p:sldId id="311" r:id="rId9"/>
    <p:sldId id="264" r:id="rId10"/>
    <p:sldId id="312" r:id="rId11"/>
    <p:sldId id="316" r:id="rId12"/>
    <p:sldId id="317" r:id="rId13"/>
    <p:sldId id="319" r:id="rId14"/>
    <p:sldId id="310" r:id="rId15"/>
    <p:sldId id="309" r:id="rId16"/>
    <p:sldId id="318" r:id="rId17"/>
    <p:sldId id="300" r:id="rId18"/>
    <p:sldId id="301" r:id="rId19"/>
    <p:sldId id="302" r:id="rId20"/>
    <p:sldId id="303" r:id="rId21"/>
    <p:sldId id="321" r:id="rId22"/>
    <p:sldId id="307" r:id="rId23"/>
    <p:sldId id="320" r:id="rId24"/>
    <p:sldId id="315" r:id="rId25"/>
    <p:sldId id="322" r:id="rId26"/>
    <p:sldId id="323" r:id="rId27"/>
    <p:sldId id="281" r:id="rId28"/>
    <p:sldId id="280" r:id="rId2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pos="3840" userDrawn="1">
          <p15:clr>
            <a:srgbClr val="A4A3A4"/>
          </p15:clr>
        </p15:guide>
        <p15:guide id="4" pos="80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A1A6"/>
    <a:srgbClr val="EBEBDD"/>
    <a:srgbClr val="7A0000"/>
    <a:srgbClr val="AF6666"/>
    <a:srgbClr val="3D8C41"/>
    <a:srgbClr val="4D4D4D"/>
    <a:srgbClr val="006F83"/>
    <a:srgbClr val="DED8A4"/>
    <a:srgbClr val="969959"/>
    <a:srgbClr val="98D0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152A74-4CCF-B289-8637-82E027209A1E}" v="157" dt="2019-12-02T09:46:27.816"/>
    <p1510:client id="{70D672D0-9872-2BC4-E222-72EDF1AC6849}" v="487" dt="2019-12-02T10:44:24.087"/>
    <p1510:client id="{D49B950D-95F5-6C5E-C521-392335AC5689}" v="940" dt="2019-12-09T10:26:31.371"/>
    <p1510:client id="{E94E6E91-4BA4-1BDB-7375-9EFEDC3A959D}" v="31" dt="2019-12-03T04:08:48.1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 pos="801"/>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0EE4C60F-CCEE-4849-8BF8-7C8A5DECBC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20138EFE-B0EB-46B9-9988-C15EDAE53B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4BDE61-105E-4C8A-9370-EE26862DA328}" type="datetimeFigureOut">
              <a:rPr lang="en-US" smtClean="0"/>
              <a:pPr/>
              <a:t>12/9/2019</a:t>
            </a:fld>
            <a:endParaRPr lang="en-US"/>
          </a:p>
        </p:txBody>
      </p:sp>
      <p:sp>
        <p:nvSpPr>
          <p:cNvPr id="4" name="Footer Placeholder 3">
            <a:extLst>
              <a:ext uri="{FF2B5EF4-FFF2-40B4-BE49-F238E27FC236}">
                <a16:creationId xmlns:a16="http://schemas.microsoft.com/office/drawing/2014/main" xmlns="" id="{F56972C1-2B46-4BF1-B2C5-D1B7FEC2F0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2E6EFF4B-2573-4BDA-A6F2-A5502C9138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3EE74F-E86B-4506-9DE4-E1532F489F4C}" type="slidenum">
              <a:rPr lang="en-US" smtClean="0"/>
              <a:pPr/>
              <a:t>‹#›</a:t>
            </a:fld>
            <a:endParaRPr lang="en-US"/>
          </a:p>
        </p:txBody>
      </p:sp>
    </p:spTree>
    <p:extLst>
      <p:ext uri="{BB962C8B-B14F-4D97-AF65-F5344CB8AC3E}">
        <p14:creationId xmlns:p14="http://schemas.microsoft.com/office/powerpoint/2010/main" val="4254107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F9E564-F46A-4B13-9263-4DBEDE3F3E54}" type="datetimeFigureOut">
              <a:rPr lang="en-US" noProof="0" smtClean="0"/>
              <a:pPr/>
              <a:t>12/9/2019</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F4110D-4E99-49C1-BF09-9D9E5818BB6B}" type="slidenum">
              <a:rPr lang="en-US" noProof="0" smtClean="0"/>
              <a:pPr/>
              <a:t>‹#›</a:t>
            </a:fld>
            <a:endParaRPr lang="en-US" noProof="0"/>
          </a:p>
        </p:txBody>
      </p:sp>
    </p:spTree>
    <p:extLst>
      <p:ext uri="{BB962C8B-B14F-4D97-AF65-F5344CB8AC3E}">
        <p14:creationId xmlns:p14="http://schemas.microsoft.com/office/powerpoint/2010/main" val="477344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4B48B0-85B2-40C4-A05A-571C99C8AB57}" type="slidenum">
              <a:rPr lang="en-US" smtClean="0"/>
              <a:pPr/>
              <a:t>11</a:t>
            </a:fld>
            <a:endParaRPr lang="en-US"/>
          </a:p>
        </p:txBody>
      </p:sp>
    </p:spTree>
    <p:extLst>
      <p:ext uri="{BB962C8B-B14F-4D97-AF65-F5344CB8AC3E}">
        <p14:creationId xmlns:p14="http://schemas.microsoft.com/office/powerpoint/2010/main" val="2886119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4B48B0-85B2-40C4-A05A-571C99C8AB57}" type="slidenum">
              <a:rPr lang="en-US" smtClean="0"/>
              <a:pPr/>
              <a:t>12</a:t>
            </a:fld>
            <a:endParaRPr lang="en-US"/>
          </a:p>
        </p:txBody>
      </p:sp>
    </p:spTree>
    <p:extLst>
      <p:ext uri="{BB962C8B-B14F-4D97-AF65-F5344CB8AC3E}">
        <p14:creationId xmlns:p14="http://schemas.microsoft.com/office/powerpoint/2010/main" val="23177215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xmlns="" id="{7899954E-D83C-4E03-A51E-E9EFC4CB52C8}"/>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Прямоугольник 3">
            <a:extLst>
              <a:ext uri="{FF2B5EF4-FFF2-40B4-BE49-F238E27FC236}">
                <a16:creationId xmlns:a16="http://schemas.microsoft.com/office/drawing/2014/main" xmlns="" id="{15FAA74F-DE92-4414-B0C7-466184CBCC99}"/>
              </a:ext>
            </a:extLst>
          </p:cNvPr>
          <p:cNvSpPr/>
          <p:nvPr userDrawn="1"/>
        </p:nvSpPr>
        <p:spPr>
          <a:xfrm>
            <a:off x="4093463" y="404813"/>
            <a:ext cx="4005072" cy="17128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a:extLst>
              <a:ext uri="{FF2B5EF4-FFF2-40B4-BE49-F238E27FC236}">
                <a16:creationId xmlns:a16="http://schemas.microsoft.com/office/drawing/2014/main" xmlns="" id="{ECEEB3FF-7F57-482E-BA1B-44AD9E95F077}"/>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11" name="Text Placeholder 9">
            <a:extLst>
              <a:ext uri="{FF2B5EF4-FFF2-40B4-BE49-F238E27FC236}">
                <a16:creationId xmlns:a16="http://schemas.microsoft.com/office/drawing/2014/main" xmlns="" id="{D9D4896A-B348-4A66-B8A4-5E68BBCC49E4}"/>
              </a:ext>
            </a:extLst>
          </p:cNvPr>
          <p:cNvSpPr>
            <a:spLocks noGrp="1"/>
          </p:cNvSpPr>
          <p:nvPr>
            <p:ph type="body" sz="quarter" idx="15" hasCustomPrompt="1"/>
          </p:nvPr>
        </p:nvSpPr>
        <p:spPr>
          <a:xfrm>
            <a:off x="4093464" y="5296342"/>
            <a:ext cx="4005072" cy="1561657"/>
          </a:xfrm>
          <a:solidFill>
            <a:schemeClr val="tx1"/>
          </a:solidFill>
        </p:spPr>
        <p:txBody>
          <a:bodyPr tIns="90000" bIns="90000" anchor="ctr" anchorCtr="0">
            <a:noAutofit/>
          </a:bodyPr>
          <a:lstStyle>
            <a:lvl1pPr marL="0" indent="0" algn="ctr">
              <a:spcBef>
                <a:spcPts val="600"/>
              </a:spcBef>
              <a:buNone/>
              <a:defRPr sz="2800" i="0">
                <a:solidFill>
                  <a:schemeClr val="bg1"/>
                </a:solidFill>
              </a:defRPr>
            </a:lvl1pPr>
            <a:lvl2pPr marL="457200" indent="0" algn="ctr">
              <a:buNone/>
              <a:defRPr sz="2800">
                <a:solidFill>
                  <a:schemeClr val="bg1"/>
                </a:solidFill>
              </a:defRPr>
            </a:lvl2pPr>
            <a:lvl3pPr marL="914400" indent="0" algn="ctr">
              <a:buNone/>
              <a:defRPr sz="2800">
                <a:solidFill>
                  <a:schemeClr val="bg1"/>
                </a:solidFill>
              </a:defRPr>
            </a:lvl3pPr>
            <a:lvl4pPr marL="1371600" indent="0" algn="ctr">
              <a:buNone/>
              <a:defRPr sz="2800">
                <a:solidFill>
                  <a:schemeClr val="bg1"/>
                </a:solidFill>
              </a:defRPr>
            </a:lvl4pPr>
            <a:lvl5pPr marL="1828800" indent="0" algn="ctr">
              <a:buNone/>
              <a:defRPr sz="2800">
                <a:solidFill>
                  <a:schemeClr val="bg1"/>
                </a:solidFill>
              </a:defRPr>
            </a:lvl5pPr>
          </a:lstStyle>
          <a:p>
            <a:pPr lvl="0"/>
            <a:r>
              <a:rPr lang="en-US" noProof="0"/>
              <a:t>Edit Master</a:t>
            </a:r>
            <a:br>
              <a:rPr lang="en-US" noProof="0"/>
            </a:br>
            <a:r>
              <a:rPr lang="en-US" noProof="0"/>
              <a:t>text styles</a:t>
            </a:r>
          </a:p>
        </p:txBody>
      </p:sp>
      <p:sp>
        <p:nvSpPr>
          <p:cNvPr id="12" name="Title 1">
            <a:extLst>
              <a:ext uri="{FF2B5EF4-FFF2-40B4-BE49-F238E27FC236}">
                <a16:creationId xmlns:a16="http://schemas.microsoft.com/office/drawing/2014/main" xmlns="" id="{0824308D-CE80-4FF7-81BB-AFBECF7EA2C0}"/>
              </a:ext>
            </a:extLst>
          </p:cNvPr>
          <p:cNvSpPr>
            <a:spLocks noGrp="1"/>
          </p:cNvSpPr>
          <p:nvPr>
            <p:ph type="title" hasCustomPrompt="1"/>
          </p:nvPr>
        </p:nvSpPr>
        <p:spPr>
          <a:xfrm>
            <a:off x="4093464" y="2117623"/>
            <a:ext cx="4005072" cy="2977551"/>
          </a:xfrm>
          <a:solidFill>
            <a:schemeClr val="tx1"/>
          </a:solidFill>
        </p:spPr>
        <p:txBody>
          <a:bodyPr tIns="72000" bIns="216000" anchor="b">
            <a:normAutofit/>
          </a:bodyPr>
          <a:lstStyle>
            <a:lvl1pPr algn="ctr">
              <a:lnSpc>
                <a:spcPct val="85000"/>
              </a:lnSpc>
              <a:defRPr lang="ru-RU" sz="6000" b="1" kern="1200" dirty="0">
                <a:solidFill>
                  <a:schemeClr val="bg2"/>
                </a:solidFill>
                <a:latin typeface="+mj-lt"/>
                <a:ea typeface="+mn-ea"/>
                <a:cs typeface="+mn-cs"/>
              </a:defRPr>
            </a:lvl1pPr>
          </a:lstStyle>
          <a:p>
            <a:r>
              <a:rPr lang="en-US" noProof="0"/>
              <a:t>CLICK TO EDIT TITLE</a:t>
            </a:r>
          </a:p>
        </p:txBody>
      </p:sp>
      <p:sp>
        <p:nvSpPr>
          <p:cNvPr id="14" name="Picture Placeholder 13">
            <a:extLst>
              <a:ext uri="{FF2B5EF4-FFF2-40B4-BE49-F238E27FC236}">
                <a16:creationId xmlns:a16="http://schemas.microsoft.com/office/drawing/2014/main" xmlns="" id="{2E46EE0C-8420-4BA8-9E2D-0780DB1E6509}"/>
              </a:ext>
            </a:extLst>
          </p:cNvPr>
          <p:cNvSpPr>
            <a:spLocks noGrp="1"/>
          </p:cNvSpPr>
          <p:nvPr>
            <p:ph type="pic" sz="quarter" idx="16"/>
          </p:nvPr>
        </p:nvSpPr>
        <p:spPr>
          <a:xfrm>
            <a:off x="4930140" y="953857"/>
            <a:ext cx="2331720" cy="539496"/>
          </a:xfrm>
          <a:ln>
            <a:noFill/>
          </a:ln>
        </p:spPr>
        <p:txBody>
          <a:bodyPr anchor="ctr" anchorCtr="0">
            <a:noAutofit/>
          </a:bodyPr>
          <a:lstStyle>
            <a:lvl1pPr marL="0" indent="0" algn="ctr">
              <a:buNone/>
              <a:defRPr sz="1400">
                <a:solidFill>
                  <a:schemeClr val="bg1"/>
                </a:solidFill>
              </a:defRPr>
            </a:lvl1pPr>
          </a:lstStyle>
          <a:p>
            <a:r>
              <a:rPr lang="en-US" noProof="0"/>
              <a:t>Click icon to add picture</a:t>
            </a:r>
          </a:p>
        </p:txBody>
      </p:sp>
      <p:sp>
        <p:nvSpPr>
          <p:cNvPr id="10" name="Rectangle 6" descr="Rectangle shape">
            <a:extLst>
              <a:ext uri="{FF2B5EF4-FFF2-40B4-BE49-F238E27FC236}">
                <a16:creationId xmlns:a16="http://schemas.microsoft.com/office/drawing/2014/main" xmlns="" id="{0A900D34-4B01-4389-9CFF-FFCB0CF7A3CC}"/>
              </a:ext>
            </a:extLst>
          </p:cNvPr>
          <p:cNvSpPr/>
          <p:nvPr userDrawn="1"/>
        </p:nvSpPr>
        <p:spPr>
          <a:xfrm>
            <a:off x="4922520" y="191645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Прямоугольник 14">
            <a:extLst>
              <a:ext uri="{FF2B5EF4-FFF2-40B4-BE49-F238E27FC236}">
                <a16:creationId xmlns:a16="http://schemas.microsoft.com/office/drawing/2014/main" xmlns="" id="{18865235-7FA6-4F58-B90E-4404EAE577DF}"/>
              </a:ext>
            </a:extLst>
          </p:cNvPr>
          <p:cNvSpPr/>
          <p:nvPr userDrawn="1"/>
        </p:nvSpPr>
        <p:spPr>
          <a:xfrm>
            <a:off x="4093463" y="5095174"/>
            <a:ext cx="4005072" cy="2240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Rectangle 5" descr="Rectangle shape">
            <a:extLst>
              <a:ext uri="{FF2B5EF4-FFF2-40B4-BE49-F238E27FC236}">
                <a16:creationId xmlns:a16="http://schemas.microsoft.com/office/drawing/2014/main" xmlns="" id="{72ED261F-FABA-4D73-8360-A897A6082FA6}"/>
              </a:ext>
            </a:extLst>
          </p:cNvPr>
          <p:cNvSpPr/>
          <p:nvPr userDrawn="1"/>
        </p:nvSpPr>
        <p:spPr>
          <a:xfrm>
            <a:off x="-1" y="509517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56843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ext Placeholder 2">
            <a:extLst>
              <a:ext uri="{FF2B5EF4-FFF2-40B4-BE49-F238E27FC236}">
                <a16:creationId xmlns:a16="http://schemas.microsoft.com/office/drawing/2014/main" xmlns="" id="{F947FF51-80C5-433A-A515-4334E29588D0}"/>
              </a:ext>
            </a:extLst>
          </p:cNvPr>
          <p:cNvSpPr>
            <a:spLocks noGrp="1"/>
          </p:cNvSpPr>
          <p:nvPr>
            <p:ph type="body" idx="1"/>
          </p:nvPr>
        </p:nvSpPr>
        <p:spPr>
          <a:xfrm>
            <a:off x="862258" y="3689555"/>
            <a:ext cx="4405067" cy="1737210"/>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xmlns="" id="{1F5FB13D-D6DC-4762-A443-A1E33781FA69}"/>
              </a:ext>
            </a:extLst>
          </p:cNvPr>
          <p:cNvSpPr>
            <a:spLocks noGrp="1"/>
          </p:cNvSpPr>
          <p:nvPr>
            <p:ph type="body" idx="13"/>
          </p:nvPr>
        </p:nvSpPr>
        <p:spPr>
          <a:xfrm>
            <a:off x="6284490" y="2620884"/>
            <a:ext cx="4955429" cy="808115"/>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838201" y="1904701"/>
            <a:ext cx="442201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17" name="Text Placeholder 2">
            <a:extLst>
              <a:ext uri="{FF2B5EF4-FFF2-40B4-BE49-F238E27FC236}">
                <a16:creationId xmlns:a16="http://schemas.microsoft.com/office/drawing/2014/main" xmlns="" id="{F0D239C0-D332-4295-B0D2-EE7E153AEF85}"/>
              </a:ext>
            </a:extLst>
          </p:cNvPr>
          <p:cNvSpPr>
            <a:spLocks noGrp="1"/>
          </p:cNvSpPr>
          <p:nvPr>
            <p:ph type="body" idx="21"/>
          </p:nvPr>
        </p:nvSpPr>
        <p:spPr>
          <a:xfrm>
            <a:off x="6284490" y="2107734"/>
            <a:ext cx="4955429" cy="43059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4" name="Text Placeholder 2">
            <a:extLst>
              <a:ext uri="{FF2B5EF4-FFF2-40B4-BE49-F238E27FC236}">
                <a16:creationId xmlns:a16="http://schemas.microsoft.com/office/drawing/2014/main" xmlns="" id="{260CEEAE-673F-4CB5-B22D-3567AE8002CC}"/>
              </a:ext>
            </a:extLst>
          </p:cNvPr>
          <p:cNvSpPr>
            <a:spLocks noGrp="1"/>
          </p:cNvSpPr>
          <p:nvPr>
            <p:ph type="body" idx="28" hasCustomPrompt="1"/>
          </p:nvPr>
        </p:nvSpPr>
        <p:spPr>
          <a:xfrm>
            <a:off x="6284489" y="976103"/>
            <a:ext cx="4955429" cy="1128424"/>
          </a:xfrm>
        </p:spPr>
        <p:txBody>
          <a:bodyPr lIns="0" tIns="0" rIns="0" bIns="0" anchor="b">
            <a:noAutofit/>
          </a:bodyPr>
          <a:lstStyle>
            <a:lvl1pPr marL="0" indent="0">
              <a:buNone/>
              <a:defRPr sz="7000" b="1"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$12,345</a:t>
            </a:r>
          </a:p>
        </p:txBody>
      </p:sp>
      <p:sp>
        <p:nvSpPr>
          <p:cNvPr id="25" name="Text Placeholder 2">
            <a:extLst>
              <a:ext uri="{FF2B5EF4-FFF2-40B4-BE49-F238E27FC236}">
                <a16:creationId xmlns:a16="http://schemas.microsoft.com/office/drawing/2014/main" xmlns="" id="{B4825933-91D2-4FC0-BB9B-5D124BF9D51B}"/>
              </a:ext>
            </a:extLst>
          </p:cNvPr>
          <p:cNvSpPr>
            <a:spLocks noGrp="1"/>
          </p:cNvSpPr>
          <p:nvPr>
            <p:ph type="body" idx="29"/>
          </p:nvPr>
        </p:nvSpPr>
        <p:spPr>
          <a:xfrm>
            <a:off x="6284490" y="5321068"/>
            <a:ext cx="4955429" cy="548574"/>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xmlns="" id="{6D20445D-98AF-47B2-9FBD-AF19976FE079}"/>
              </a:ext>
            </a:extLst>
          </p:cNvPr>
          <p:cNvSpPr>
            <a:spLocks noGrp="1"/>
          </p:cNvSpPr>
          <p:nvPr>
            <p:ph type="body" idx="30"/>
          </p:nvPr>
        </p:nvSpPr>
        <p:spPr>
          <a:xfrm>
            <a:off x="6284490" y="4807915"/>
            <a:ext cx="4955429" cy="43059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ext Placeholder 2">
            <a:extLst>
              <a:ext uri="{FF2B5EF4-FFF2-40B4-BE49-F238E27FC236}">
                <a16:creationId xmlns:a16="http://schemas.microsoft.com/office/drawing/2014/main" xmlns="" id="{26B4ED62-0191-4136-BE3C-958CFAB7AC9B}"/>
              </a:ext>
            </a:extLst>
          </p:cNvPr>
          <p:cNvSpPr>
            <a:spLocks noGrp="1"/>
          </p:cNvSpPr>
          <p:nvPr>
            <p:ph type="body" idx="31" hasCustomPrompt="1"/>
          </p:nvPr>
        </p:nvSpPr>
        <p:spPr>
          <a:xfrm>
            <a:off x="6284489" y="3676284"/>
            <a:ext cx="4955429" cy="1128424"/>
          </a:xfrm>
        </p:spPr>
        <p:txBody>
          <a:bodyPr lIns="0" tIns="0" rIns="0" bIns="0" anchor="b">
            <a:noAutofit/>
          </a:bodyPr>
          <a:lstStyle>
            <a:lvl1pPr marL="0" indent="0">
              <a:buNone/>
              <a:defRPr sz="7000" b="1"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$6,789</a:t>
            </a:r>
          </a:p>
        </p:txBody>
      </p:sp>
      <p:sp>
        <p:nvSpPr>
          <p:cNvPr id="15" name="Rectangle 13" descr="Rectangle shape">
            <a:extLst>
              <a:ext uri="{FF2B5EF4-FFF2-40B4-BE49-F238E27FC236}">
                <a16:creationId xmlns:a16="http://schemas.microsoft.com/office/drawing/2014/main" xmlns="" id="{7A6E2CC8-AD16-49DE-83C6-DA0AA5063E1D}"/>
              </a:ext>
            </a:extLst>
          </p:cNvPr>
          <p:cNvSpPr/>
          <p:nvPr userDrawn="1"/>
        </p:nvSpPr>
        <p:spPr>
          <a:xfrm>
            <a:off x="-1" y="3341010"/>
            <a:ext cx="4246123"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624405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istic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59A7BA7-C33A-4105-8F53-B8940C0A3F83}"/>
              </a:ext>
            </a:extLst>
          </p:cNvPr>
          <p:cNvSpPr/>
          <p:nvPr userDrawn="1"/>
        </p:nvSpPr>
        <p:spPr>
          <a:xfrm>
            <a:off x="4408227" y="-9144"/>
            <a:ext cx="1353312" cy="343814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Rectangle 15">
            <a:extLst>
              <a:ext uri="{FF2B5EF4-FFF2-40B4-BE49-F238E27FC236}">
                <a16:creationId xmlns:a16="http://schemas.microsoft.com/office/drawing/2014/main" xmlns="" id="{995FDDE8-E604-43B2-9010-7650176DFE1B}"/>
              </a:ext>
            </a:extLst>
          </p:cNvPr>
          <p:cNvSpPr/>
          <p:nvPr userDrawn="1"/>
        </p:nvSpPr>
        <p:spPr>
          <a:xfrm>
            <a:off x="6051420" y="0"/>
            <a:ext cx="2039112" cy="343814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Rectangle 17">
            <a:extLst>
              <a:ext uri="{FF2B5EF4-FFF2-40B4-BE49-F238E27FC236}">
                <a16:creationId xmlns:a16="http://schemas.microsoft.com/office/drawing/2014/main" xmlns="" id="{9DC30695-97E1-4601-8C7B-961D69628644}"/>
              </a:ext>
            </a:extLst>
          </p:cNvPr>
          <p:cNvSpPr/>
          <p:nvPr userDrawn="1"/>
        </p:nvSpPr>
        <p:spPr>
          <a:xfrm>
            <a:off x="8380413" y="0"/>
            <a:ext cx="2971800" cy="343814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838201" y="4571999"/>
            <a:ext cx="4422014" cy="150882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17" name="Text Placeholder 2">
            <a:extLst>
              <a:ext uri="{FF2B5EF4-FFF2-40B4-BE49-F238E27FC236}">
                <a16:creationId xmlns:a16="http://schemas.microsoft.com/office/drawing/2014/main" xmlns="" id="{F0D239C0-D332-4295-B0D2-EE7E153AEF85}"/>
              </a:ext>
            </a:extLst>
          </p:cNvPr>
          <p:cNvSpPr>
            <a:spLocks noGrp="1"/>
          </p:cNvSpPr>
          <p:nvPr>
            <p:ph type="body" idx="21" hasCustomPrompt="1"/>
          </p:nvPr>
        </p:nvSpPr>
        <p:spPr>
          <a:xfrm>
            <a:off x="4408227" y="2494818"/>
            <a:ext cx="1353314" cy="430592"/>
          </a:xfrm>
        </p:spPr>
        <p:txBody>
          <a:bodyPr lIns="0" tIns="0" rIns="0" bIns="0" anchor="b">
            <a:normAutofit/>
          </a:bodyPr>
          <a:lstStyle>
            <a:lvl1pPr marL="0" indent="0" algn="ctr">
              <a:buNone/>
              <a:defRPr sz="28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24" name="Text Placeholder 2">
            <a:extLst>
              <a:ext uri="{FF2B5EF4-FFF2-40B4-BE49-F238E27FC236}">
                <a16:creationId xmlns:a16="http://schemas.microsoft.com/office/drawing/2014/main" xmlns="" id="{260CEEAE-673F-4CB5-B22D-3567AE8002CC}"/>
              </a:ext>
            </a:extLst>
          </p:cNvPr>
          <p:cNvSpPr>
            <a:spLocks noGrp="1"/>
          </p:cNvSpPr>
          <p:nvPr>
            <p:ph type="body" idx="28" hasCustomPrompt="1"/>
          </p:nvPr>
        </p:nvSpPr>
        <p:spPr>
          <a:xfrm>
            <a:off x="3779480" y="1520399"/>
            <a:ext cx="1982060" cy="1019338"/>
          </a:xfrm>
        </p:spPr>
        <p:txBody>
          <a:bodyPr lIns="0" tIns="0" rIns="0" bIns="0" anchor="b">
            <a:noAutofit/>
          </a:bodyPr>
          <a:lstStyle>
            <a:lvl1pPr marL="0" indent="0">
              <a:buNone/>
              <a:defRPr sz="7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$25</a:t>
            </a:r>
          </a:p>
        </p:txBody>
      </p:sp>
      <p:sp>
        <p:nvSpPr>
          <p:cNvPr id="25" name="Text Placeholder 2">
            <a:extLst>
              <a:ext uri="{FF2B5EF4-FFF2-40B4-BE49-F238E27FC236}">
                <a16:creationId xmlns:a16="http://schemas.microsoft.com/office/drawing/2014/main" xmlns="" id="{B4825933-91D2-4FC0-BB9B-5D124BF9D51B}"/>
              </a:ext>
            </a:extLst>
          </p:cNvPr>
          <p:cNvSpPr>
            <a:spLocks noGrp="1"/>
          </p:cNvSpPr>
          <p:nvPr>
            <p:ph type="body" idx="29"/>
          </p:nvPr>
        </p:nvSpPr>
        <p:spPr>
          <a:xfrm>
            <a:off x="5984239" y="4599296"/>
            <a:ext cx="5367974" cy="1019338"/>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Text Placeholder 2">
            <a:extLst>
              <a:ext uri="{FF2B5EF4-FFF2-40B4-BE49-F238E27FC236}">
                <a16:creationId xmlns:a16="http://schemas.microsoft.com/office/drawing/2014/main" xmlns="" id="{D1F95E71-8CFB-47D8-857E-5CF7D091CCFE}"/>
              </a:ext>
            </a:extLst>
          </p:cNvPr>
          <p:cNvSpPr>
            <a:spLocks noGrp="1"/>
          </p:cNvSpPr>
          <p:nvPr>
            <p:ph type="body" idx="30" hasCustomPrompt="1"/>
          </p:nvPr>
        </p:nvSpPr>
        <p:spPr>
          <a:xfrm>
            <a:off x="6639221" y="2494818"/>
            <a:ext cx="1353314" cy="430592"/>
          </a:xfrm>
        </p:spPr>
        <p:txBody>
          <a:bodyPr lIns="0" tIns="0" rIns="0" bIns="0" anchor="b">
            <a:normAutofit/>
          </a:bodyPr>
          <a:lstStyle>
            <a:lvl1pPr marL="0" indent="0" algn="ctr">
              <a:buNone/>
              <a:defRPr sz="28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20" name="Text Placeholder 2">
            <a:extLst>
              <a:ext uri="{FF2B5EF4-FFF2-40B4-BE49-F238E27FC236}">
                <a16:creationId xmlns:a16="http://schemas.microsoft.com/office/drawing/2014/main" xmlns="" id="{4220BB32-08C4-4A57-831F-A25F6DD5F662}"/>
              </a:ext>
            </a:extLst>
          </p:cNvPr>
          <p:cNvSpPr>
            <a:spLocks noGrp="1"/>
          </p:cNvSpPr>
          <p:nvPr>
            <p:ph type="body" idx="31" hasCustomPrompt="1"/>
          </p:nvPr>
        </p:nvSpPr>
        <p:spPr>
          <a:xfrm>
            <a:off x="6010474" y="1520399"/>
            <a:ext cx="1982060" cy="1019338"/>
          </a:xfrm>
        </p:spPr>
        <p:txBody>
          <a:bodyPr lIns="0" tIns="0" rIns="0" bIns="0" anchor="b">
            <a:noAutofit/>
          </a:bodyPr>
          <a:lstStyle>
            <a:lvl1pPr marL="0" indent="0">
              <a:buNone/>
              <a:defRPr sz="7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$50</a:t>
            </a:r>
          </a:p>
        </p:txBody>
      </p:sp>
      <p:sp>
        <p:nvSpPr>
          <p:cNvPr id="23" name="Text Placeholder 2">
            <a:extLst>
              <a:ext uri="{FF2B5EF4-FFF2-40B4-BE49-F238E27FC236}">
                <a16:creationId xmlns:a16="http://schemas.microsoft.com/office/drawing/2014/main" xmlns="" id="{694EBB8B-63BC-49D7-A4A6-810321F08ECE}"/>
              </a:ext>
            </a:extLst>
          </p:cNvPr>
          <p:cNvSpPr>
            <a:spLocks noGrp="1"/>
          </p:cNvSpPr>
          <p:nvPr>
            <p:ph type="body" idx="32" hasCustomPrompt="1"/>
          </p:nvPr>
        </p:nvSpPr>
        <p:spPr>
          <a:xfrm>
            <a:off x="9950851" y="2494818"/>
            <a:ext cx="1401361" cy="430592"/>
          </a:xfrm>
        </p:spPr>
        <p:txBody>
          <a:bodyPr lIns="0" tIns="0" rIns="0" bIns="0" anchor="b">
            <a:normAutofit/>
          </a:bodyPr>
          <a:lstStyle>
            <a:lvl1pPr marL="0" indent="0" algn="ctr">
              <a:buNone/>
              <a:defRPr sz="28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28" name="Text Placeholder 2">
            <a:extLst>
              <a:ext uri="{FF2B5EF4-FFF2-40B4-BE49-F238E27FC236}">
                <a16:creationId xmlns:a16="http://schemas.microsoft.com/office/drawing/2014/main" xmlns="" id="{1DC8524C-8473-476B-9727-B88579F5C6D1}"/>
              </a:ext>
            </a:extLst>
          </p:cNvPr>
          <p:cNvSpPr>
            <a:spLocks noGrp="1"/>
          </p:cNvSpPr>
          <p:nvPr>
            <p:ph type="body" idx="33" hasCustomPrompt="1"/>
          </p:nvPr>
        </p:nvSpPr>
        <p:spPr>
          <a:xfrm>
            <a:off x="8339466" y="1520399"/>
            <a:ext cx="2401321" cy="1019338"/>
          </a:xfrm>
        </p:spPr>
        <p:txBody>
          <a:bodyPr lIns="0" tIns="0" rIns="0" bIns="0" anchor="b">
            <a:noAutofit/>
          </a:bodyPr>
          <a:lstStyle>
            <a:lvl1pPr marL="0" indent="0">
              <a:buNone/>
              <a:defRPr sz="7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$100</a:t>
            </a:r>
          </a:p>
        </p:txBody>
      </p:sp>
      <p:sp>
        <p:nvSpPr>
          <p:cNvPr id="29" name="Text Placeholder 2">
            <a:extLst>
              <a:ext uri="{FF2B5EF4-FFF2-40B4-BE49-F238E27FC236}">
                <a16:creationId xmlns:a16="http://schemas.microsoft.com/office/drawing/2014/main" xmlns="" id="{E2B5B824-F1E4-4ADF-B1C2-3DBA2FC66495}"/>
              </a:ext>
            </a:extLst>
          </p:cNvPr>
          <p:cNvSpPr>
            <a:spLocks noGrp="1"/>
          </p:cNvSpPr>
          <p:nvPr>
            <p:ph type="body" idx="34" hasCustomPrompt="1"/>
          </p:nvPr>
        </p:nvSpPr>
        <p:spPr>
          <a:xfrm>
            <a:off x="4408227" y="3684893"/>
            <a:ext cx="1353314" cy="612000"/>
          </a:xfrm>
        </p:spPr>
        <p:txBody>
          <a:bodyPr lIns="0" tIns="0" rIns="0" bIns="0" anchor="b">
            <a:normAutofit/>
          </a:bodyPr>
          <a:lstStyle>
            <a:lvl1pPr marL="0" indent="0" algn="r">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a:t>
            </a:r>
            <a:br>
              <a:rPr lang="en-US" noProof="0"/>
            </a:br>
            <a:r>
              <a:rPr lang="en-US" noProof="0"/>
              <a:t>Title</a:t>
            </a:r>
          </a:p>
        </p:txBody>
      </p:sp>
      <p:sp>
        <p:nvSpPr>
          <p:cNvPr id="30" name="Text Placeholder 2">
            <a:extLst>
              <a:ext uri="{FF2B5EF4-FFF2-40B4-BE49-F238E27FC236}">
                <a16:creationId xmlns:a16="http://schemas.microsoft.com/office/drawing/2014/main" xmlns="" id="{38AB304D-0212-48B1-9FA2-FFFBBA300663}"/>
              </a:ext>
            </a:extLst>
          </p:cNvPr>
          <p:cNvSpPr>
            <a:spLocks noGrp="1"/>
          </p:cNvSpPr>
          <p:nvPr>
            <p:ph type="body" idx="35" hasCustomPrompt="1"/>
          </p:nvPr>
        </p:nvSpPr>
        <p:spPr>
          <a:xfrm>
            <a:off x="6732363" y="3684893"/>
            <a:ext cx="1353314" cy="612000"/>
          </a:xfrm>
        </p:spPr>
        <p:txBody>
          <a:bodyPr lIns="0" tIns="0" rIns="0" bIns="0" anchor="b">
            <a:normAutofit/>
          </a:bodyPr>
          <a:lstStyle>
            <a:lvl1pPr marL="0" marR="0" indent="0" algn="r" defTabSz="914400" rtl="0" eaLnBrk="1" fontAlgn="auto" latinLnBrk="0" hangingPunct="1">
              <a:lnSpc>
                <a:spcPct val="90000"/>
              </a:lnSpc>
              <a:spcBef>
                <a:spcPts val="600"/>
              </a:spcBef>
              <a:spcAft>
                <a:spcPts val="0"/>
              </a:spcAft>
              <a:buClrTx/>
              <a:buSzTx/>
              <a:buFont typeface="Arial" panose="020B0604020202020204" pitchFamily="34" charset="0"/>
              <a:buNone/>
              <a:tabLst/>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2</a:t>
            </a:r>
            <a:br>
              <a:rPr lang="en-US" noProof="0"/>
            </a:br>
            <a:r>
              <a:rPr lang="en-US" noProof="0"/>
              <a:t>Title</a:t>
            </a:r>
          </a:p>
        </p:txBody>
      </p:sp>
      <p:sp>
        <p:nvSpPr>
          <p:cNvPr id="31" name="Text Placeholder 2">
            <a:extLst>
              <a:ext uri="{FF2B5EF4-FFF2-40B4-BE49-F238E27FC236}">
                <a16:creationId xmlns:a16="http://schemas.microsoft.com/office/drawing/2014/main" xmlns="" id="{DC3FB435-A0E9-4DB4-97CD-CD4676D2A60B}"/>
              </a:ext>
            </a:extLst>
          </p:cNvPr>
          <p:cNvSpPr>
            <a:spLocks noGrp="1"/>
          </p:cNvSpPr>
          <p:nvPr>
            <p:ph type="body" idx="36" hasCustomPrompt="1"/>
          </p:nvPr>
        </p:nvSpPr>
        <p:spPr>
          <a:xfrm>
            <a:off x="9966893" y="3684893"/>
            <a:ext cx="1401361" cy="612000"/>
          </a:xfrm>
        </p:spPr>
        <p:txBody>
          <a:bodyPr lIns="0" tIns="0" rIns="0" bIns="0" anchor="b">
            <a:normAutofit/>
          </a:bodyPr>
          <a:lstStyle>
            <a:lvl1pPr marL="0" indent="0" algn="r">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3</a:t>
            </a:r>
            <a:br>
              <a:rPr lang="en-US" noProof="0"/>
            </a:br>
            <a:r>
              <a:rPr lang="en-US" noProof="0"/>
              <a:t>Title</a:t>
            </a:r>
          </a:p>
        </p:txBody>
      </p:sp>
      <p:sp>
        <p:nvSpPr>
          <p:cNvPr id="21" name="Rectangle 31" descr="Rectangle shape">
            <a:extLst>
              <a:ext uri="{FF2B5EF4-FFF2-40B4-BE49-F238E27FC236}">
                <a16:creationId xmlns:a16="http://schemas.microsoft.com/office/drawing/2014/main" xmlns="" id="{98B8BA77-4925-481F-93A8-D07826A9C50C}"/>
              </a:ext>
            </a:extLst>
          </p:cNvPr>
          <p:cNvSpPr/>
          <p:nvPr userDrawn="1"/>
        </p:nvSpPr>
        <p:spPr>
          <a:xfrm>
            <a:off x="0" y="4252116"/>
            <a:ext cx="278618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522026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Layou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9DC30695-97E1-4601-8C7B-961D69628644}"/>
              </a:ext>
            </a:extLst>
          </p:cNvPr>
          <p:cNvSpPr/>
          <p:nvPr userDrawn="1"/>
        </p:nvSpPr>
        <p:spPr>
          <a:xfrm>
            <a:off x="838200" y="2688336"/>
            <a:ext cx="5256213" cy="416966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6959600" y="814742"/>
            <a:ext cx="4422014" cy="619448"/>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29" name="Text Placeholder 2">
            <a:extLst>
              <a:ext uri="{FF2B5EF4-FFF2-40B4-BE49-F238E27FC236}">
                <a16:creationId xmlns:a16="http://schemas.microsoft.com/office/drawing/2014/main" xmlns="" id="{E2B5B824-F1E4-4ADF-B1C2-3DBA2FC66495}"/>
              </a:ext>
            </a:extLst>
          </p:cNvPr>
          <p:cNvSpPr>
            <a:spLocks noGrp="1"/>
          </p:cNvSpPr>
          <p:nvPr>
            <p:ph type="body" idx="34" hasCustomPrompt="1"/>
          </p:nvPr>
        </p:nvSpPr>
        <p:spPr>
          <a:xfrm>
            <a:off x="1275346" y="3015916"/>
            <a:ext cx="4371473" cy="478453"/>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30" name="Text Placeholder 2">
            <a:extLst>
              <a:ext uri="{FF2B5EF4-FFF2-40B4-BE49-F238E27FC236}">
                <a16:creationId xmlns:a16="http://schemas.microsoft.com/office/drawing/2014/main" xmlns="" id="{38AB304D-0212-48B1-9FA2-FFFBBA300663}"/>
              </a:ext>
            </a:extLst>
          </p:cNvPr>
          <p:cNvSpPr>
            <a:spLocks noGrp="1"/>
          </p:cNvSpPr>
          <p:nvPr>
            <p:ph type="body" idx="35" hasCustomPrompt="1"/>
          </p:nvPr>
        </p:nvSpPr>
        <p:spPr>
          <a:xfrm>
            <a:off x="6486281" y="3015916"/>
            <a:ext cx="2716437" cy="478800"/>
          </a:xfrm>
        </p:spPr>
        <p:txBody>
          <a:bodyPr lIns="0" tIns="0" rIns="0" bIns="0" anchor="b">
            <a:norm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None/>
              <a:tabLst/>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2 Title</a:t>
            </a:r>
          </a:p>
        </p:txBody>
      </p:sp>
      <p:sp>
        <p:nvSpPr>
          <p:cNvPr id="22" name="Text Placeholder 2">
            <a:extLst>
              <a:ext uri="{FF2B5EF4-FFF2-40B4-BE49-F238E27FC236}">
                <a16:creationId xmlns:a16="http://schemas.microsoft.com/office/drawing/2014/main" xmlns="" id="{CADBF3A0-15C9-427F-8FD2-15ED840D4E0D}"/>
              </a:ext>
            </a:extLst>
          </p:cNvPr>
          <p:cNvSpPr>
            <a:spLocks noGrp="1"/>
          </p:cNvSpPr>
          <p:nvPr>
            <p:ph type="body" idx="13"/>
          </p:nvPr>
        </p:nvSpPr>
        <p:spPr>
          <a:xfrm>
            <a:off x="1275345" y="3585385"/>
            <a:ext cx="4371473" cy="2214444"/>
          </a:xfrm>
        </p:spPr>
        <p:txBody>
          <a:bodyPr lIns="0" tIns="0" rIns="0" bIns="0" anchor="t" anchorCtr="0">
            <a:normAutofit/>
          </a:bodyPr>
          <a:lstStyle>
            <a:lvl1pPr marL="216000" indent="-216000">
              <a:spcBef>
                <a:spcPts val="600"/>
              </a:spcBef>
              <a:buClr>
                <a:schemeClr val="bg1"/>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ext Placeholder 2">
            <a:extLst>
              <a:ext uri="{FF2B5EF4-FFF2-40B4-BE49-F238E27FC236}">
                <a16:creationId xmlns:a16="http://schemas.microsoft.com/office/drawing/2014/main" xmlns="" id="{262C7EF8-2FB4-4ED0-A661-3328AF0A0220}"/>
              </a:ext>
            </a:extLst>
          </p:cNvPr>
          <p:cNvSpPr>
            <a:spLocks noGrp="1"/>
          </p:cNvSpPr>
          <p:nvPr>
            <p:ph type="body" idx="1"/>
          </p:nvPr>
        </p:nvSpPr>
        <p:spPr>
          <a:xfrm>
            <a:off x="6959600" y="1979605"/>
            <a:ext cx="4412151" cy="1006331"/>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2" name="Text Placeholder 2">
            <a:extLst>
              <a:ext uri="{FF2B5EF4-FFF2-40B4-BE49-F238E27FC236}">
                <a16:creationId xmlns:a16="http://schemas.microsoft.com/office/drawing/2014/main" xmlns="" id="{8A0F49E4-92A1-4E95-B557-32CC712F2097}"/>
              </a:ext>
            </a:extLst>
          </p:cNvPr>
          <p:cNvSpPr>
            <a:spLocks noGrp="1"/>
          </p:cNvSpPr>
          <p:nvPr>
            <p:ph type="body" idx="36"/>
          </p:nvPr>
        </p:nvSpPr>
        <p:spPr>
          <a:xfrm>
            <a:off x="6486281" y="3585385"/>
            <a:ext cx="4865932" cy="2214444"/>
          </a:xfrm>
        </p:spPr>
        <p:txBody>
          <a:bodyPr lIns="0" tIns="0" rIns="0" bIns="0" anchor="t" anchorCtr="0">
            <a:normAutofit/>
          </a:bodyPr>
          <a:lstStyle>
            <a:lvl1pPr marL="216000" indent="-216000">
              <a:spcBef>
                <a:spcPts val="600"/>
              </a:spcBef>
              <a:buClr>
                <a:schemeClr val="accent1"/>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4" name="Rectangle 11" descr="Rectangle shape">
            <a:extLst>
              <a:ext uri="{FF2B5EF4-FFF2-40B4-BE49-F238E27FC236}">
                <a16:creationId xmlns:a16="http://schemas.microsoft.com/office/drawing/2014/main" xmlns=""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368604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9DC30695-97E1-4601-8C7B-961D69628644}"/>
              </a:ext>
            </a:extLst>
          </p:cNvPr>
          <p:cNvSpPr/>
          <p:nvPr userDrawn="1"/>
        </p:nvSpPr>
        <p:spPr>
          <a:xfrm>
            <a:off x="0" y="1581912"/>
            <a:ext cx="12192000" cy="527608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3256085" y="797157"/>
            <a:ext cx="5679831" cy="619448"/>
          </a:xfrm>
        </p:spPr>
        <p:txBody>
          <a:bodyPr lIns="0" tIns="0" rIns="0" bIns="0" anchor="b"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cxnSp>
        <p:nvCxnSpPr>
          <p:cNvPr id="7" name="Straight Arrow Connector 6">
            <a:extLst>
              <a:ext uri="{FF2B5EF4-FFF2-40B4-BE49-F238E27FC236}">
                <a16:creationId xmlns:a16="http://schemas.microsoft.com/office/drawing/2014/main" xmlns="" id="{D97EC15B-6ADB-43E7-8D3D-9CA1B60F918F}"/>
              </a:ext>
            </a:extLst>
          </p:cNvPr>
          <p:cNvCxnSpPr/>
          <p:nvPr userDrawn="1"/>
        </p:nvCxnSpPr>
        <p:spPr>
          <a:xfrm>
            <a:off x="-1" y="4642338"/>
            <a:ext cx="11731752" cy="0"/>
          </a:xfrm>
          <a:prstGeom prst="straightConnector1">
            <a:avLst/>
          </a:prstGeom>
          <a:ln w="190500">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D26D8E99-1988-42A8-9F1C-95B986DC31E3}"/>
              </a:ext>
            </a:extLst>
          </p:cNvPr>
          <p:cNvCxnSpPr>
            <a:cxnSpLocks/>
          </p:cNvCxnSpPr>
          <p:nvPr userDrawn="1"/>
        </p:nvCxnSpPr>
        <p:spPr>
          <a:xfrm rot="16200000">
            <a:off x="3649981" y="4411980"/>
            <a:ext cx="4892040" cy="0"/>
          </a:xfrm>
          <a:prstGeom prst="straightConnector1">
            <a:avLst/>
          </a:prstGeom>
          <a:ln w="190500">
            <a:tailEnd type="stealth"/>
          </a:ln>
        </p:spPr>
        <p:style>
          <a:lnRef idx="1">
            <a:schemeClr val="accent1"/>
          </a:lnRef>
          <a:fillRef idx="0">
            <a:schemeClr val="accent1"/>
          </a:fillRef>
          <a:effectRef idx="0">
            <a:schemeClr val="accent1"/>
          </a:effectRef>
          <a:fontRef idx="minor">
            <a:schemeClr val="tx1"/>
          </a:fontRef>
        </p:style>
      </p:cxnSp>
      <p:sp>
        <p:nvSpPr>
          <p:cNvPr id="19" name="Picture Placeholder 11" descr="Competitors logos quadrant">
            <a:extLst>
              <a:ext uri="{FF2B5EF4-FFF2-40B4-BE49-F238E27FC236}">
                <a16:creationId xmlns:a16="http://schemas.microsoft.com/office/drawing/2014/main" xmlns="" id="{9E7B5F5C-D6CB-40DA-9AEA-4945FD67068A}"/>
              </a:ext>
            </a:extLst>
          </p:cNvPr>
          <p:cNvSpPr>
            <a:spLocks noGrp="1"/>
          </p:cNvSpPr>
          <p:nvPr>
            <p:ph type="pic" sz="quarter" idx="39" hasCustomPrompt="1"/>
          </p:nvPr>
        </p:nvSpPr>
        <p:spPr>
          <a:xfrm>
            <a:off x="3930305" y="2948388"/>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a:t>Competitor 2</a:t>
            </a:r>
          </a:p>
          <a:p>
            <a:r>
              <a:rPr lang="en-US" noProof="0"/>
              <a:t>Logo</a:t>
            </a:r>
          </a:p>
        </p:txBody>
      </p:sp>
      <p:sp>
        <p:nvSpPr>
          <p:cNvPr id="20" name="Picture Placeholder 11" descr="Competitors logos quadrant">
            <a:extLst>
              <a:ext uri="{FF2B5EF4-FFF2-40B4-BE49-F238E27FC236}">
                <a16:creationId xmlns:a16="http://schemas.microsoft.com/office/drawing/2014/main" xmlns="" id="{5E7FCEE1-8543-48D2-92BF-C15B856518F7}"/>
              </a:ext>
            </a:extLst>
          </p:cNvPr>
          <p:cNvSpPr>
            <a:spLocks noGrp="1"/>
          </p:cNvSpPr>
          <p:nvPr>
            <p:ph type="pic" sz="quarter" idx="40" hasCustomPrompt="1"/>
          </p:nvPr>
        </p:nvSpPr>
        <p:spPr>
          <a:xfrm>
            <a:off x="872933" y="2218387"/>
            <a:ext cx="1655064"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a:t>Competitor 1</a:t>
            </a:r>
          </a:p>
          <a:p>
            <a:r>
              <a:rPr lang="en-US" noProof="0"/>
              <a:t>Logo</a:t>
            </a:r>
          </a:p>
        </p:txBody>
      </p:sp>
      <p:sp>
        <p:nvSpPr>
          <p:cNvPr id="21" name="Picture Placeholder 11" descr="Competitors logos quadrant">
            <a:extLst>
              <a:ext uri="{FF2B5EF4-FFF2-40B4-BE49-F238E27FC236}">
                <a16:creationId xmlns:a16="http://schemas.microsoft.com/office/drawing/2014/main" xmlns="" id="{F1D6EC72-CD23-4FB2-B57B-639BD1321824}"/>
              </a:ext>
            </a:extLst>
          </p:cNvPr>
          <p:cNvSpPr>
            <a:spLocks noGrp="1"/>
          </p:cNvSpPr>
          <p:nvPr>
            <p:ph type="pic" sz="quarter" idx="41" hasCustomPrompt="1"/>
          </p:nvPr>
        </p:nvSpPr>
        <p:spPr>
          <a:xfrm>
            <a:off x="2521461" y="4889390"/>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a:t>Competitor 3</a:t>
            </a:r>
          </a:p>
          <a:p>
            <a:r>
              <a:rPr lang="en-US" noProof="0"/>
              <a:t>Logo</a:t>
            </a:r>
          </a:p>
        </p:txBody>
      </p:sp>
      <p:sp>
        <p:nvSpPr>
          <p:cNvPr id="23" name="Picture Placeholder 11" descr="Competitors logos quadrant">
            <a:extLst>
              <a:ext uri="{FF2B5EF4-FFF2-40B4-BE49-F238E27FC236}">
                <a16:creationId xmlns:a16="http://schemas.microsoft.com/office/drawing/2014/main" xmlns="" id="{9ECFB104-72C8-4C8F-9892-D63C32BDB4C4}"/>
              </a:ext>
            </a:extLst>
          </p:cNvPr>
          <p:cNvSpPr>
            <a:spLocks noGrp="1"/>
          </p:cNvSpPr>
          <p:nvPr>
            <p:ph type="pic" sz="quarter" idx="42" hasCustomPrompt="1"/>
          </p:nvPr>
        </p:nvSpPr>
        <p:spPr>
          <a:xfrm>
            <a:off x="6829546" y="2770168"/>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a:t>Competitor 4</a:t>
            </a:r>
          </a:p>
          <a:p>
            <a:r>
              <a:rPr lang="en-US" noProof="0"/>
              <a:t>Logo</a:t>
            </a:r>
          </a:p>
        </p:txBody>
      </p:sp>
      <p:sp>
        <p:nvSpPr>
          <p:cNvPr id="24" name="Picture Placeholder 11" descr="Competitors logos quadrant">
            <a:extLst>
              <a:ext uri="{FF2B5EF4-FFF2-40B4-BE49-F238E27FC236}">
                <a16:creationId xmlns:a16="http://schemas.microsoft.com/office/drawing/2014/main" xmlns="" id="{EB1BE7C2-D7E1-44FC-9E2F-07D83234A287}"/>
              </a:ext>
            </a:extLst>
          </p:cNvPr>
          <p:cNvSpPr>
            <a:spLocks noGrp="1"/>
          </p:cNvSpPr>
          <p:nvPr>
            <p:ph type="pic" sz="quarter" idx="43" hasCustomPrompt="1"/>
          </p:nvPr>
        </p:nvSpPr>
        <p:spPr>
          <a:xfrm>
            <a:off x="6496986" y="5026288"/>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a:t>Competitor 5</a:t>
            </a:r>
          </a:p>
          <a:p>
            <a:r>
              <a:rPr lang="en-US" noProof="0"/>
              <a:t>Logo</a:t>
            </a:r>
          </a:p>
        </p:txBody>
      </p:sp>
      <p:sp>
        <p:nvSpPr>
          <p:cNvPr id="25" name="Picture Placeholder 11" descr="Competitors logos quadrant">
            <a:extLst>
              <a:ext uri="{FF2B5EF4-FFF2-40B4-BE49-F238E27FC236}">
                <a16:creationId xmlns:a16="http://schemas.microsoft.com/office/drawing/2014/main" xmlns="" id="{CC78793E-2DD2-4C95-911F-5128AE36DF8B}"/>
              </a:ext>
            </a:extLst>
          </p:cNvPr>
          <p:cNvSpPr>
            <a:spLocks noGrp="1"/>
          </p:cNvSpPr>
          <p:nvPr>
            <p:ph type="pic" sz="quarter" idx="44" hasCustomPrompt="1"/>
          </p:nvPr>
        </p:nvSpPr>
        <p:spPr>
          <a:xfrm>
            <a:off x="9571158" y="5289302"/>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a:t>Competitor 6</a:t>
            </a:r>
          </a:p>
          <a:p>
            <a:r>
              <a:rPr lang="en-US" noProof="0"/>
              <a:t>Logo</a:t>
            </a:r>
          </a:p>
        </p:txBody>
      </p:sp>
      <p:sp>
        <p:nvSpPr>
          <p:cNvPr id="26" name="Text Placeholder 7">
            <a:extLst>
              <a:ext uri="{FF2B5EF4-FFF2-40B4-BE49-F238E27FC236}">
                <a16:creationId xmlns:a16="http://schemas.microsoft.com/office/drawing/2014/main" xmlns="" id="{242F0CC5-5779-42DA-8794-6726B62CC769}"/>
              </a:ext>
            </a:extLst>
          </p:cNvPr>
          <p:cNvSpPr>
            <a:spLocks noGrp="1"/>
          </p:cNvSpPr>
          <p:nvPr>
            <p:ph type="body" sz="quarter" idx="46" hasCustomPrompt="1"/>
          </p:nvPr>
        </p:nvSpPr>
        <p:spPr>
          <a:xfrm>
            <a:off x="788628" y="4089581"/>
            <a:ext cx="2741612" cy="248888"/>
          </a:xfrm>
        </p:spPr>
        <p:txBody>
          <a:bodyPr>
            <a:noAutofit/>
          </a:bodyPr>
          <a:lstStyle>
            <a:lvl1pPr marL="0" indent="0">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1" name="Text Placeholder 7">
            <a:extLst>
              <a:ext uri="{FF2B5EF4-FFF2-40B4-BE49-F238E27FC236}">
                <a16:creationId xmlns:a16="http://schemas.microsoft.com/office/drawing/2014/main" xmlns="" id="{A1687596-F4AA-47A2-B151-DE1D2D317A9F}"/>
              </a:ext>
            </a:extLst>
          </p:cNvPr>
          <p:cNvSpPr>
            <a:spLocks noGrp="1"/>
          </p:cNvSpPr>
          <p:nvPr>
            <p:ph type="body" sz="quarter" idx="47" hasCustomPrompt="1"/>
          </p:nvPr>
        </p:nvSpPr>
        <p:spPr>
          <a:xfrm>
            <a:off x="8730592" y="4089581"/>
            <a:ext cx="2741612" cy="248888"/>
          </a:xfrm>
        </p:spPr>
        <p:txBody>
          <a:bodyPr>
            <a:noAutofit/>
          </a:bodyPr>
          <a:lstStyle>
            <a:lvl1pPr marL="0" indent="0" algn="r">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Less expensive</a:t>
            </a:r>
          </a:p>
        </p:txBody>
      </p:sp>
      <p:sp>
        <p:nvSpPr>
          <p:cNvPr id="33" name="Text Placeholder 7">
            <a:extLst>
              <a:ext uri="{FF2B5EF4-FFF2-40B4-BE49-F238E27FC236}">
                <a16:creationId xmlns:a16="http://schemas.microsoft.com/office/drawing/2014/main" xmlns="" id="{70B300A8-8F26-4803-B75B-4109631B8AD7}"/>
              </a:ext>
            </a:extLst>
          </p:cNvPr>
          <p:cNvSpPr>
            <a:spLocks noGrp="1"/>
          </p:cNvSpPr>
          <p:nvPr>
            <p:ph type="body" sz="quarter" idx="48" hasCustomPrompt="1"/>
          </p:nvPr>
        </p:nvSpPr>
        <p:spPr>
          <a:xfrm>
            <a:off x="3716416" y="6208556"/>
            <a:ext cx="2741612" cy="248888"/>
          </a:xfrm>
        </p:spPr>
        <p:txBody>
          <a:bodyPr>
            <a:noAutofit/>
          </a:bodyPr>
          <a:lstStyle>
            <a:lvl1pPr marL="0" indent="0" algn="ctr">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4" name="Text Placeholder 7">
            <a:extLst>
              <a:ext uri="{FF2B5EF4-FFF2-40B4-BE49-F238E27FC236}">
                <a16:creationId xmlns:a16="http://schemas.microsoft.com/office/drawing/2014/main" xmlns="" id="{652D52EF-59ED-4ADC-B2F9-DFFB875F5A5F}"/>
              </a:ext>
            </a:extLst>
          </p:cNvPr>
          <p:cNvSpPr>
            <a:spLocks noGrp="1"/>
          </p:cNvSpPr>
          <p:nvPr>
            <p:ph type="body" sz="quarter" idx="49" hasCustomPrompt="1"/>
          </p:nvPr>
        </p:nvSpPr>
        <p:spPr>
          <a:xfrm>
            <a:off x="3716416" y="1876140"/>
            <a:ext cx="2741612" cy="248888"/>
          </a:xfrm>
        </p:spPr>
        <p:txBody>
          <a:bodyPr>
            <a:noAutofit/>
          </a:bodyPr>
          <a:lstStyle>
            <a:lvl1pPr marL="0" indent="0" algn="ctr">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5" name="Picture Placeholder 13">
            <a:extLst>
              <a:ext uri="{FF2B5EF4-FFF2-40B4-BE49-F238E27FC236}">
                <a16:creationId xmlns:a16="http://schemas.microsoft.com/office/drawing/2014/main" xmlns="" id="{2126427F-C54E-4B7F-9641-938D9541923F}"/>
              </a:ext>
            </a:extLst>
          </p:cNvPr>
          <p:cNvSpPr>
            <a:spLocks noGrp="1"/>
          </p:cNvSpPr>
          <p:nvPr>
            <p:ph type="pic" sz="quarter" idx="50"/>
          </p:nvPr>
        </p:nvSpPr>
        <p:spPr>
          <a:xfrm>
            <a:off x="9013409" y="1981647"/>
            <a:ext cx="2331720" cy="539496"/>
          </a:xfrm>
          <a:solidFill>
            <a:schemeClr val="bg1"/>
          </a:solidFill>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Tree>
    <p:extLst>
      <p:ext uri="{BB962C8B-B14F-4D97-AF65-F5344CB8AC3E}">
        <p14:creationId xmlns:p14="http://schemas.microsoft.com/office/powerpoint/2010/main" val="2478640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teps Content Layout">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BE1BF711-AD1E-4C2A-92AA-123A8E0CCD99}"/>
              </a:ext>
            </a:extLst>
          </p:cNvPr>
          <p:cNvSpPr>
            <a:spLocks noGrp="1"/>
          </p:cNvSpPr>
          <p:nvPr>
            <p:ph type="title" hasCustomPrompt="1"/>
          </p:nvPr>
        </p:nvSpPr>
        <p:spPr>
          <a:xfrm>
            <a:off x="838200" y="1506660"/>
            <a:ext cx="6121400" cy="761540"/>
          </a:xfrm>
        </p:spPr>
        <p:txBody>
          <a:bodyPr lIns="0" tIns="0" rIns="0" bIns="0" anchor="b" anchorCtr="0">
            <a:normAutofit/>
          </a:bodyPr>
          <a:lstStyle>
            <a:lvl1pPr>
              <a:defRPr sz="3600" b="1"/>
            </a:lvl1pPr>
          </a:lstStyle>
          <a:p>
            <a:r>
              <a:rPr lang="en-US" noProof="0"/>
              <a:t>CLICK TO EDIT</a:t>
            </a:r>
          </a:p>
        </p:txBody>
      </p:sp>
      <p:sp>
        <p:nvSpPr>
          <p:cNvPr id="18" name="Rectangle 17">
            <a:extLst>
              <a:ext uri="{FF2B5EF4-FFF2-40B4-BE49-F238E27FC236}">
                <a16:creationId xmlns:a16="http://schemas.microsoft.com/office/drawing/2014/main" xmlns="" id="{9DC30695-97E1-4601-8C7B-961D69628644}"/>
              </a:ext>
            </a:extLst>
          </p:cNvPr>
          <p:cNvSpPr/>
          <p:nvPr userDrawn="1"/>
        </p:nvSpPr>
        <p:spPr>
          <a:xfrm>
            <a:off x="838200" y="3703320"/>
            <a:ext cx="3528000" cy="315468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29" name="Text Placeholder 2">
            <a:extLst>
              <a:ext uri="{FF2B5EF4-FFF2-40B4-BE49-F238E27FC236}">
                <a16:creationId xmlns:a16="http://schemas.microsoft.com/office/drawing/2014/main" xmlns="" id="{E2B5B824-F1E4-4ADF-B1C2-3DBA2FC66495}"/>
              </a:ext>
            </a:extLst>
          </p:cNvPr>
          <p:cNvSpPr>
            <a:spLocks noGrp="1"/>
          </p:cNvSpPr>
          <p:nvPr>
            <p:ph type="body" idx="34" hasCustomPrompt="1"/>
          </p:nvPr>
        </p:nvSpPr>
        <p:spPr>
          <a:xfrm>
            <a:off x="1279896" y="3829204"/>
            <a:ext cx="2737417" cy="478453"/>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2" name="Text Placeholder 2">
            <a:extLst>
              <a:ext uri="{FF2B5EF4-FFF2-40B4-BE49-F238E27FC236}">
                <a16:creationId xmlns:a16="http://schemas.microsoft.com/office/drawing/2014/main" xmlns="" id="{CADBF3A0-15C9-427F-8FD2-15ED840D4E0D}"/>
              </a:ext>
            </a:extLst>
          </p:cNvPr>
          <p:cNvSpPr>
            <a:spLocks noGrp="1"/>
          </p:cNvSpPr>
          <p:nvPr>
            <p:ph type="body" idx="13"/>
          </p:nvPr>
        </p:nvSpPr>
        <p:spPr>
          <a:xfrm>
            <a:off x="1275701" y="4617038"/>
            <a:ext cx="2741612" cy="1463785"/>
          </a:xfrm>
        </p:spPr>
        <p:txBody>
          <a:bodyPr lIns="0" tIns="0" rIns="0" bIns="0" anchor="t" anchorCtr="0">
            <a:normAutofit/>
          </a:bodyPr>
          <a:lstStyle>
            <a:lvl1pPr marL="216000" indent="-216000">
              <a:spcBef>
                <a:spcPts val="600"/>
              </a:spcBef>
              <a:buClr>
                <a:schemeClr val="accent4">
                  <a:lumMod val="60000"/>
                  <a:lumOff val="40000"/>
                </a:schemeClr>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4" name="Text Placeholder 2">
            <a:extLst>
              <a:ext uri="{FF2B5EF4-FFF2-40B4-BE49-F238E27FC236}">
                <a16:creationId xmlns:a16="http://schemas.microsoft.com/office/drawing/2014/main" xmlns="" id="{C5E37954-2587-4B97-88B7-FA4C7604AC87}"/>
              </a:ext>
            </a:extLst>
          </p:cNvPr>
          <p:cNvSpPr>
            <a:spLocks noGrp="1"/>
          </p:cNvSpPr>
          <p:nvPr>
            <p:ph type="body" idx="37"/>
          </p:nvPr>
        </p:nvSpPr>
        <p:spPr>
          <a:xfrm>
            <a:off x="862259" y="2739982"/>
            <a:ext cx="3432374" cy="845403"/>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Rectangle 18">
            <a:extLst>
              <a:ext uri="{FF2B5EF4-FFF2-40B4-BE49-F238E27FC236}">
                <a16:creationId xmlns:a16="http://schemas.microsoft.com/office/drawing/2014/main" xmlns="" id="{E250C9FB-EE54-4D19-932C-4EF9C7CC93B4}"/>
              </a:ext>
            </a:extLst>
          </p:cNvPr>
          <p:cNvSpPr/>
          <p:nvPr userDrawn="1"/>
        </p:nvSpPr>
        <p:spPr>
          <a:xfrm>
            <a:off x="4368003" y="2944943"/>
            <a:ext cx="3510000" cy="3154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Text Placeholder 2">
            <a:extLst>
              <a:ext uri="{FF2B5EF4-FFF2-40B4-BE49-F238E27FC236}">
                <a16:creationId xmlns:a16="http://schemas.microsoft.com/office/drawing/2014/main" xmlns="" id="{0DA829CB-8433-4580-B34A-C48512DF4776}"/>
              </a:ext>
            </a:extLst>
          </p:cNvPr>
          <p:cNvSpPr>
            <a:spLocks noGrp="1"/>
          </p:cNvSpPr>
          <p:nvPr>
            <p:ph type="body" idx="38" hasCustomPrompt="1"/>
          </p:nvPr>
        </p:nvSpPr>
        <p:spPr>
          <a:xfrm>
            <a:off x="4813818" y="3070827"/>
            <a:ext cx="2718357" cy="478453"/>
          </a:xfrm>
        </p:spPr>
        <p:txBody>
          <a:bodyPr lIns="0" tIns="0" rIns="0" bIns="0" anchor="b">
            <a:normAutofit/>
          </a:bodyPr>
          <a:lstStyle>
            <a:lvl1pPr marL="0" indent="0" algn="l">
              <a:spcBef>
                <a:spcPts val="600"/>
              </a:spcBef>
              <a:buNone/>
              <a:defRPr sz="2000" b="1"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1" name="Text Placeholder 2">
            <a:extLst>
              <a:ext uri="{FF2B5EF4-FFF2-40B4-BE49-F238E27FC236}">
                <a16:creationId xmlns:a16="http://schemas.microsoft.com/office/drawing/2014/main" xmlns="" id="{2B17A0E8-5FE1-4EDB-9912-D15DE0F515CA}"/>
              </a:ext>
            </a:extLst>
          </p:cNvPr>
          <p:cNvSpPr>
            <a:spLocks noGrp="1"/>
          </p:cNvSpPr>
          <p:nvPr>
            <p:ph type="body" idx="39"/>
          </p:nvPr>
        </p:nvSpPr>
        <p:spPr>
          <a:xfrm>
            <a:off x="4809623" y="3858661"/>
            <a:ext cx="2718358" cy="2077777"/>
          </a:xfrm>
        </p:spPr>
        <p:txBody>
          <a:bodyPr lIns="0" tIns="0" rIns="0" bIns="0" anchor="t" anchorCtr="0">
            <a:normAutofit/>
          </a:bodyPr>
          <a:lstStyle>
            <a:lvl1pPr marL="216000" indent="-216000">
              <a:spcBef>
                <a:spcPts val="600"/>
              </a:spcBef>
              <a:buClr>
                <a:schemeClr val="accent4">
                  <a:lumMod val="60000"/>
                  <a:lumOff val="40000"/>
                </a:schemeClr>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Rectangle 22">
            <a:extLst>
              <a:ext uri="{FF2B5EF4-FFF2-40B4-BE49-F238E27FC236}">
                <a16:creationId xmlns:a16="http://schemas.microsoft.com/office/drawing/2014/main" xmlns="" id="{5F78EA48-44FB-466C-808A-654F878A2BE5}"/>
              </a:ext>
            </a:extLst>
          </p:cNvPr>
          <p:cNvSpPr/>
          <p:nvPr userDrawn="1"/>
        </p:nvSpPr>
        <p:spPr>
          <a:xfrm>
            <a:off x="7859550" y="914400"/>
            <a:ext cx="3492000" cy="41970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4" name="Text Placeholder 2">
            <a:extLst>
              <a:ext uri="{FF2B5EF4-FFF2-40B4-BE49-F238E27FC236}">
                <a16:creationId xmlns:a16="http://schemas.microsoft.com/office/drawing/2014/main" xmlns="" id="{858E05EE-476C-464F-97E9-AB4404E1031E}"/>
              </a:ext>
            </a:extLst>
          </p:cNvPr>
          <p:cNvSpPr>
            <a:spLocks noGrp="1"/>
          </p:cNvSpPr>
          <p:nvPr>
            <p:ph type="body" idx="40" hasCustomPrompt="1"/>
          </p:nvPr>
        </p:nvSpPr>
        <p:spPr>
          <a:xfrm>
            <a:off x="8301247" y="1040284"/>
            <a:ext cx="2728138" cy="478453"/>
          </a:xfrm>
        </p:spPr>
        <p:txBody>
          <a:bodyPr lIns="0" tIns="0" rIns="0" bIns="0" anchor="b">
            <a:normAutofit/>
          </a:bodyPr>
          <a:lstStyle>
            <a:lvl1pPr marL="0" indent="0" algn="l">
              <a:spcBef>
                <a:spcPts val="600"/>
              </a:spcBef>
              <a:buNone/>
              <a:defRPr sz="2000" b="1" i="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5" name="Text Placeholder 2">
            <a:extLst>
              <a:ext uri="{FF2B5EF4-FFF2-40B4-BE49-F238E27FC236}">
                <a16:creationId xmlns:a16="http://schemas.microsoft.com/office/drawing/2014/main" xmlns="" id="{3A2B7032-E785-4A36-9ADB-097498F9D09B}"/>
              </a:ext>
            </a:extLst>
          </p:cNvPr>
          <p:cNvSpPr>
            <a:spLocks noGrp="1"/>
          </p:cNvSpPr>
          <p:nvPr>
            <p:ph type="body" idx="41"/>
          </p:nvPr>
        </p:nvSpPr>
        <p:spPr>
          <a:xfrm>
            <a:off x="8292856" y="1828117"/>
            <a:ext cx="2731930" cy="3112371"/>
          </a:xfrm>
        </p:spPr>
        <p:txBody>
          <a:bodyPr lIns="0" tIns="0" rIns="0" bIns="0" anchor="t" anchorCtr="0">
            <a:normAutofit/>
          </a:bodyPr>
          <a:lstStyle>
            <a:lvl1pPr marL="216000" indent="-216000">
              <a:spcBef>
                <a:spcPts val="600"/>
              </a:spcBef>
              <a:buClr>
                <a:schemeClr val="accent1"/>
              </a:buClr>
              <a:buFont typeface="Wingdings" panose="05000000000000000000" pitchFamily="2" charset="2"/>
              <a:buChar char="§"/>
              <a:defRPr sz="1400" b="0" i="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xmlns="" id="{C978BB3C-0EC9-4911-AF98-3B17C4CE8FA3}"/>
              </a:ext>
            </a:extLst>
          </p:cNvPr>
          <p:cNvSpPr>
            <a:spLocks noGrp="1"/>
          </p:cNvSpPr>
          <p:nvPr>
            <p:ph type="body" idx="42" hasCustomPrompt="1"/>
          </p:nvPr>
        </p:nvSpPr>
        <p:spPr>
          <a:xfrm>
            <a:off x="1279896" y="4348591"/>
            <a:ext cx="2741611" cy="246279"/>
          </a:xfrm>
        </p:spPr>
        <p:txBody>
          <a:bodyPr lIns="0" tIns="0" rIns="0" bIns="0" anchor="b">
            <a:normAutofit/>
          </a:bodyPr>
          <a:lstStyle>
            <a:lvl1pPr marL="0" indent="0" algn="l">
              <a:spcBef>
                <a:spcPts val="600"/>
              </a:spcBef>
              <a:buNone/>
              <a:defRPr sz="1400" b="1"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8" name="Text Placeholder 2">
            <a:extLst>
              <a:ext uri="{FF2B5EF4-FFF2-40B4-BE49-F238E27FC236}">
                <a16:creationId xmlns:a16="http://schemas.microsoft.com/office/drawing/2014/main" xmlns="" id="{FF3182A3-A2A8-4CAF-9CB8-8D2AFF31639B}"/>
              </a:ext>
            </a:extLst>
          </p:cNvPr>
          <p:cNvSpPr>
            <a:spLocks noGrp="1"/>
          </p:cNvSpPr>
          <p:nvPr>
            <p:ph type="body" idx="43" hasCustomPrompt="1"/>
          </p:nvPr>
        </p:nvSpPr>
        <p:spPr>
          <a:xfrm>
            <a:off x="4813818" y="3590214"/>
            <a:ext cx="2718357" cy="246279"/>
          </a:xfrm>
        </p:spPr>
        <p:txBody>
          <a:bodyPr lIns="0" tIns="0" rIns="0" bIns="0" anchor="b">
            <a:normAutofit/>
          </a:bodyPr>
          <a:lstStyle>
            <a:lvl1pPr marL="0" indent="0" algn="l">
              <a:spcBef>
                <a:spcPts val="600"/>
              </a:spcBef>
              <a:buNone/>
              <a:defRPr sz="1400" b="1" i="1">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31" name="Text Placeholder 2">
            <a:extLst>
              <a:ext uri="{FF2B5EF4-FFF2-40B4-BE49-F238E27FC236}">
                <a16:creationId xmlns:a16="http://schemas.microsoft.com/office/drawing/2014/main" xmlns="" id="{EAE2A6B1-5D4C-4E87-A1F9-92B4CC63D18E}"/>
              </a:ext>
            </a:extLst>
          </p:cNvPr>
          <p:cNvSpPr>
            <a:spLocks noGrp="1"/>
          </p:cNvSpPr>
          <p:nvPr>
            <p:ph type="body" idx="44" hasCustomPrompt="1"/>
          </p:nvPr>
        </p:nvSpPr>
        <p:spPr>
          <a:xfrm>
            <a:off x="8301247" y="1559671"/>
            <a:ext cx="2728138" cy="246279"/>
          </a:xfrm>
        </p:spPr>
        <p:txBody>
          <a:bodyPr lIns="0" tIns="0" rIns="0" bIns="0" anchor="b">
            <a:normAutofit/>
          </a:bodyPr>
          <a:lstStyle>
            <a:lvl1pPr marL="0" indent="0" algn="l">
              <a:spcBef>
                <a:spcPts val="600"/>
              </a:spcBef>
              <a:buNone/>
              <a:defRPr sz="1400" b="1" i="1">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7" name="Rectangle 30" descr="Rectangle shape">
            <a:extLst>
              <a:ext uri="{FF2B5EF4-FFF2-40B4-BE49-F238E27FC236}">
                <a16:creationId xmlns:a16="http://schemas.microsoft.com/office/drawing/2014/main" xmlns="" id="{3FD4F881-8EF1-46B0-A01F-F145F6EA85C6}"/>
              </a:ext>
            </a:extLst>
          </p:cNvPr>
          <p:cNvSpPr/>
          <p:nvPr userDrawn="1"/>
        </p:nvSpPr>
        <p:spPr>
          <a:xfrm>
            <a:off x="0" y="2395688"/>
            <a:ext cx="5518372"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266717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ext Placeholder 2">
            <a:extLst>
              <a:ext uri="{FF2B5EF4-FFF2-40B4-BE49-F238E27FC236}">
                <a16:creationId xmlns:a16="http://schemas.microsoft.com/office/drawing/2014/main" xmlns="" id="{F947FF51-80C5-433A-A515-4334E29588D0}"/>
              </a:ext>
            </a:extLst>
          </p:cNvPr>
          <p:cNvSpPr>
            <a:spLocks noGrp="1"/>
          </p:cNvSpPr>
          <p:nvPr>
            <p:ph type="body" idx="1"/>
          </p:nvPr>
        </p:nvSpPr>
        <p:spPr>
          <a:xfrm>
            <a:off x="862258" y="1740127"/>
            <a:ext cx="7800832" cy="481465"/>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838201" y="617258"/>
            <a:ext cx="7800832" cy="594132"/>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7" name="Text Placeholder 2">
            <a:extLst>
              <a:ext uri="{FF2B5EF4-FFF2-40B4-BE49-F238E27FC236}">
                <a16:creationId xmlns:a16="http://schemas.microsoft.com/office/drawing/2014/main" xmlns="" id="{F0D239C0-D332-4295-B0D2-EE7E153AEF85}"/>
              </a:ext>
            </a:extLst>
          </p:cNvPr>
          <p:cNvSpPr>
            <a:spLocks noGrp="1"/>
          </p:cNvSpPr>
          <p:nvPr>
            <p:ph type="body" idx="21"/>
          </p:nvPr>
        </p:nvSpPr>
        <p:spPr>
          <a:xfrm>
            <a:off x="867819" y="2345281"/>
            <a:ext cx="4399506" cy="46738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4" name="Picture Placeholder 13">
            <a:extLst>
              <a:ext uri="{FF2B5EF4-FFF2-40B4-BE49-F238E27FC236}">
                <a16:creationId xmlns:a16="http://schemas.microsoft.com/office/drawing/2014/main" xmlns="" id="{6CFA9DC2-8816-4504-9E78-0D6A51A4ABBE}"/>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26" name="Text Placeholder 2">
            <a:extLst>
              <a:ext uri="{FF2B5EF4-FFF2-40B4-BE49-F238E27FC236}">
                <a16:creationId xmlns:a16="http://schemas.microsoft.com/office/drawing/2014/main" xmlns="" id="{F0C6A052-44FB-4766-A715-5F60A7AEF0AD}"/>
              </a:ext>
            </a:extLst>
          </p:cNvPr>
          <p:cNvSpPr>
            <a:spLocks noGrp="1"/>
          </p:cNvSpPr>
          <p:nvPr>
            <p:ph type="body" idx="30"/>
          </p:nvPr>
        </p:nvSpPr>
        <p:spPr>
          <a:xfrm>
            <a:off x="6245711" y="2345281"/>
            <a:ext cx="5078469" cy="46738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3" name="Content Placeholder 12">
            <a:extLst>
              <a:ext uri="{FF2B5EF4-FFF2-40B4-BE49-F238E27FC236}">
                <a16:creationId xmlns:a16="http://schemas.microsoft.com/office/drawing/2014/main" xmlns="" id="{68C1D2FC-82D4-4984-A285-D297EC46F0D8}"/>
              </a:ext>
            </a:extLst>
          </p:cNvPr>
          <p:cNvSpPr>
            <a:spLocks noGrp="1"/>
          </p:cNvSpPr>
          <p:nvPr>
            <p:ph sz="quarter" idx="31"/>
          </p:nvPr>
        </p:nvSpPr>
        <p:spPr>
          <a:xfrm>
            <a:off x="862013" y="2998120"/>
            <a:ext cx="4818062" cy="2687637"/>
          </a:xfrm>
        </p:spPr>
        <p:txBody>
          <a:bodyPr>
            <a:normAutofit/>
          </a:bodyPr>
          <a:lstStyle>
            <a:lvl1pPr marL="0" indent="0">
              <a:buNone/>
              <a:defRPr sz="1400">
                <a:solidFill>
                  <a:schemeClr val="tx1"/>
                </a:solidFill>
              </a:defRPr>
            </a:lvl1pPr>
            <a:lvl2pPr marL="457200" indent="0">
              <a:buNone/>
              <a:defRPr sz="14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p:txBody>
      </p:sp>
      <p:sp>
        <p:nvSpPr>
          <p:cNvPr id="22" name="Content Placeholder 12">
            <a:extLst>
              <a:ext uri="{FF2B5EF4-FFF2-40B4-BE49-F238E27FC236}">
                <a16:creationId xmlns:a16="http://schemas.microsoft.com/office/drawing/2014/main" xmlns="" id="{C7746309-5494-4FAF-8640-D18D81C82FC1}"/>
              </a:ext>
            </a:extLst>
          </p:cNvPr>
          <p:cNvSpPr>
            <a:spLocks noGrp="1"/>
          </p:cNvSpPr>
          <p:nvPr>
            <p:ph sz="quarter" idx="32"/>
          </p:nvPr>
        </p:nvSpPr>
        <p:spPr>
          <a:xfrm>
            <a:off x="6230001" y="2998120"/>
            <a:ext cx="5122211" cy="2687637"/>
          </a:xfrm>
        </p:spPr>
        <p:txBody>
          <a:bodyPr/>
          <a:lstStyle>
            <a:lvl1pPr marL="0" indent="0">
              <a:buNone/>
              <a:defRPr sz="1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p:txBody>
      </p:sp>
      <p:sp>
        <p:nvSpPr>
          <p:cNvPr id="14" name="Rectangle 17" descr="Rectangle shape">
            <a:extLst>
              <a:ext uri="{FF2B5EF4-FFF2-40B4-BE49-F238E27FC236}">
                <a16:creationId xmlns:a16="http://schemas.microsoft.com/office/drawing/2014/main" xmlns="" id="{42F2CA37-EDD0-4C79-960F-D8E91A8352FB}"/>
              </a:ext>
            </a:extLst>
          </p:cNvPr>
          <p:cNvSpPr/>
          <p:nvPr userDrawn="1"/>
        </p:nvSpPr>
        <p:spPr>
          <a:xfrm>
            <a:off x="0" y="1347938"/>
            <a:ext cx="325374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565732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3256085" y="774398"/>
            <a:ext cx="5679831" cy="619448"/>
          </a:xfrm>
        </p:spPr>
        <p:txBody>
          <a:bodyPr lIns="0" tIns="0" rIns="0" bIns="0" anchor="b"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22" name="Text Placeholder 2">
            <a:extLst>
              <a:ext uri="{FF2B5EF4-FFF2-40B4-BE49-F238E27FC236}">
                <a16:creationId xmlns:a16="http://schemas.microsoft.com/office/drawing/2014/main" xmlns="" id="{FBE302E7-5C2F-4624-AD0C-D1495C751BBE}"/>
              </a:ext>
            </a:extLst>
          </p:cNvPr>
          <p:cNvSpPr>
            <a:spLocks noGrp="1"/>
          </p:cNvSpPr>
          <p:nvPr>
            <p:ph type="body" idx="1" hasCustomPrompt="1"/>
          </p:nvPr>
        </p:nvSpPr>
        <p:spPr>
          <a:xfrm>
            <a:off x="836614"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7" name="Text Placeholder 11">
            <a:extLst>
              <a:ext uri="{FF2B5EF4-FFF2-40B4-BE49-F238E27FC236}">
                <a16:creationId xmlns:a16="http://schemas.microsoft.com/office/drawing/2014/main" xmlns="" id="{90E84C90-8C85-4EBD-A0A8-BE41617041D4}"/>
              </a:ext>
            </a:extLst>
          </p:cNvPr>
          <p:cNvSpPr>
            <a:spLocks noGrp="1"/>
          </p:cNvSpPr>
          <p:nvPr>
            <p:ph type="body" sz="quarter" idx="13"/>
          </p:nvPr>
        </p:nvSpPr>
        <p:spPr>
          <a:xfrm>
            <a:off x="836614"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8" name="Text Placeholder 7">
            <a:extLst>
              <a:ext uri="{FF2B5EF4-FFF2-40B4-BE49-F238E27FC236}">
                <a16:creationId xmlns:a16="http://schemas.microsoft.com/office/drawing/2014/main" xmlns="" id="{60C2D7C7-DBCB-4597-8620-C8C9C5A76ABD}"/>
              </a:ext>
            </a:extLst>
          </p:cNvPr>
          <p:cNvSpPr>
            <a:spLocks noGrp="1"/>
          </p:cNvSpPr>
          <p:nvPr>
            <p:ph type="body" sz="quarter" idx="25" hasCustomPrompt="1"/>
          </p:nvPr>
        </p:nvSpPr>
        <p:spPr>
          <a:xfrm>
            <a:off x="836614"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29" name="Text Placeholder 2">
            <a:extLst>
              <a:ext uri="{FF2B5EF4-FFF2-40B4-BE49-F238E27FC236}">
                <a16:creationId xmlns:a16="http://schemas.microsoft.com/office/drawing/2014/main" xmlns="" id="{99124C08-3E86-444D-B5D0-F3F9BB16C988}"/>
              </a:ext>
            </a:extLst>
          </p:cNvPr>
          <p:cNvSpPr>
            <a:spLocks noGrp="1"/>
          </p:cNvSpPr>
          <p:nvPr>
            <p:ph type="body" idx="32" hasCustomPrompt="1"/>
          </p:nvPr>
        </p:nvSpPr>
        <p:spPr>
          <a:xfrm>
            <a:off x="836614"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30" name="Rectangle 29">
            <a:extLst>
              <a:ext uri="{FF2B5EF4-FFF2-40B4-BE49-F238E27FC236}">
                <a16:creationId xmlns:a16="http://schemas.microsoft.com/office/drawing/2014/main" xmlns="" id="{BB56B47F-3E0D-42C1-966E-767F85C6CF80}"/>
              </a:ext>
            </a:extLst>
          </p:cNvPr>
          <p:cNvSpPr/>
          <p:nvPr userDrawn="1"/>
        </p:nvSpPr>
        <p:spPr>
          <a:xfrm>
            <a:off x="0" y="4039354"/>
            <a:ext cx="12192000" cy="548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32" name="Text Placeholder 2">
            <a:extLst>
              <a:ext uri="{FF2B5EF4-FFF2-40B4-BE49-F238E27FC236}">
                <a16:creationId xmlns:a16="http://schemas.microsoft.com/office/drawing/2014/main" xmlns="" id="{0CE94E73-2035-4848-A777-57D121957C57}"/>
              </a:ext>
            </a:extLst>
          </p:cNvPr>
          <p:cNvSpPr>
            <a:spLocks noGrp="1"/>
          </p:cNvSpPr>
          <p:nvPr>
            <p:ph type="body" idx="33" hasCustomPrompt="1"/>
          </p:nvPr>
        </p:nvSpPr>
        <p:spPr>
          <a:xfrm>
            <a:off x="9588108"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6" name="Text Placeholder 11">
            <a:extLst>
              <a:ext uri="{FF2B5EF4-FFF2-40B4-BE49-F238E27FC236}">
                <a16:creationId xmlns:a16="http://schemas.microsoft.com/office/drawing/2014/main" xmlns="" id="{4D2653B7-297D-4579-B765-779B78649A6D}"/>
              </a:ext>
            </a:extLst>
          </p:cNvPr>
          <p:cNvSpPr>
            <a:spLocks noGrp="1"/>
          </p:cNvSpPr>
          <p:nvPr>
            <p:ph type="body" sz="quarter" idx="34"/>
          </p:nvPr>
        </p:nvSpPr>
        <p:spPr>
          <a:xfrm>
            <a:off x="9588108"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7" name="Text Placeholder 7">
            <a:extLst>
              <a:ext uri="{FF2B5EF4-FFF2-40B4-BE49-F238E27FC236}">
                <a16:creationId xmlns:a16="http://schemas.microsoft.com/office/drawing/2014/main" xmlns="" id="{F0FDA4BB-A1AC-401D-BF49-12BA8C00A75E}"/>
              </a:ext>
            </a:extLst>
          </p:cNvPr>
          <p:cNvSpPr>
            <a:spLocks noGrp="1"/>
          </p:cNvSpPr>
          <p:nvPr>
            <p:ph type="body" sz="quarter" idx="35" hasCustomPrompt="1"/>
          </p:nvPr>
        </p:nvSpPr>
        <p:spPr>
          <a:xfrm>
            <a:off x="9588108"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38" name="Text Placeholder 2">
            <a:extLst>
              <a:ext uri="{FF2B5EF4-FFF2-40B4-BE49-F238E27FC236}">
                <a16:creationId xmlns:a16="http://schemas.microsoft.com/office/drawing/2014/main" xmlns="" id="{201C09CA-AD2D-489D-8280-D5D5CA6F8E05}"/>
              </a:ext>
            </a:extLst>
          </p:cNvPr>
          <p:cNvSpPr>
            <a:spLocks noGrp="1"/>
          </p:cNvSpPr>
          <p:nvPr>
            <p:ph type="body" idx="36" hasCustomPrompt="1"/>
          </p:nvPr>
        </p:nvSpPr>
        <p:spPr>
          <a:xfrm>
            <a:off x="9588108"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39" name="Text Placeholder 2">
            <a:extLst>
              <a:ext uri="{FF2B5EF4-FFF2-40B4-BE49-F238E27FC236}">
                <a16:creationId xmlns:a16="http://schemas.microsoft.com/office/drawing/2014/main" xmlns="" id="{31C95C8F-A3B1-4034-8C7E-60D92AD5A5AF}"/>
              </a:ext>
            </a:extLst>
          </p:cNvPr>
          <p:cNvSpPr>
            <a:spLocks noGrp="1"/>
          </p:cNvSpPr>
          <p:nvPr>
            <p:ph type="body" idx="37" hasCustomPrompt="1"/>
          </p:nvPr>
        </p:nvSpPr>
        <p:spPr>
          <a:xfrm>
            <a:off x="3024487"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0" name="Text Placeholder 11">
            <a:extLst>
              <a:ext uri="{FF2B5EF4-FFF2-40B4-BE49-F238E27FC236}">
                <a16:creationId xmlns:a16="http://schemas.microsoft.com/office/drawing/2014/main" xmlns="" id="{2D64408A-F4D2-4911-A50C-294A6E129634}"/>
              </a:ext>
            </a:extLst>
          </p:cNvPr>
          <p:cNvSpPr>
            <a:spLocks noGrp="1"/>
          </p:cNvSpPr>
          <p:nvPr>
            <p:ph type="body" sz="quarter" idx="38"/>
          </p:nvPr>
        </p:nvSpPr>
        <p:spPr>
          <a:xfrm>
            <a:off x="3024487"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1" name="Text Placeholder 7">
            <a:extLst>
              <a:ext uri="{FF2B5EF4-FFF2-40B4-BE49-F238E27FC236}">
                <a16:creationId xmlns:a16="http://schemas.microsoft.com/office/drawing/2014/main" xmlns="" id="{714426FB-8D1F-48A3-87B1-6E4475626168}"/>
              </a:ext>
            </a:extLst>
          </p:cNvPr>
          <p:cNvSpPr>
            <a:spLocks noGrp="1"/>
          </p:cNvSpPr>
          <p:nvPr>
            <p:ph type="body" sz="quarter" idx="39" hasCustomPrompt="1"/>
          </p:nvPr>
        </p:nvSpPr>
        <p:spPr>
          <a:xfrm>
            <a:off x="3024487"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42" name="Text Placeholder 2">
            <a:extLst>
              <a:ext uri="{FF2B5EF4-FFF2-40B4-BE49-F238E27FC236}">
                <a16:creationId xmlns:a16="http://schemas.microsoft.com/office/drawing/2014/main" xmlns="" id="{113A947D-3189-4C34-A151-25B6735B5765}"/>
              </a:ext>
            </a:extLst>
          </p:cNvPr>
          <p:cNvSpPr>
            <a:spLocks noGrp="1"/>
          </p:cNvSpPr>
          <p:nvPr>
            <p:ph type="body" idx="40" hasCustomPrompt="1"/>
          </p:nvPr>
        </p:nvSpPr>
        <p:spPr>
          <a:xfrm>
            <a:off x="3024487"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3" name="Text Placeholder 2">
            <a:extLst>
              <a:ext uri="{FF2B5EF4-FFF2-40B4-BE49-F238E27FC236}">
                <a16:creationId xmlns:a16="http://schemas.microsoft.com/office/drawing/2014/main" xmlns="" id="{8DFAD3D9-CF77-4D07-8D3C-6946F80F500E}"/>
              </a:ext>
            </a:extLst>
          </p:cNvPr>
          <p:cNvSpPr>
            <a:spLocks noGrp="1"/>
          </p:cNvSpPr>
          <p:nvPr>
            <p:ph type="body" idx="41" hasCustomPrompt="1"/>
          </p:nvPr>
        </p:nvSpPr>
        <p:spPr>
          <a:xfrm>
            <a:off x="5212360" y="4307172"/>
            <a:ext cx="1803644"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4" name="Text Placeholder 11">
            <a:extLst>
              <a:ext uri="{FF2B5EF4-FFF2-40B4-BE49-F238E27FC236}">
                <a16:creationId xmlns:a16="http://schemas.microsoft.com/office/drawing/2014/main" xmlns="" id="{3A1A4549-1CA1-4925-A715-C3356C3B5389}"/>
              </a:ext>
            </a:extLst>
          </p:cNvPr>
          <p:cNvSpPr>
            <a:spLocks noGrp="1"/>
          </p:cNvSpPr>
          <p:nvPr>
            <p:ph type="body" sz="quarter" idx="42"/>
          </p:nvPr>
        </p:nvSpPr>
        <p:spPr>
          <a:xfrm>
            <a:off x="5212360" y="4692262"/>
            <a:ext cx="1803644"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5" name="Text Placeholder 7">
            <a:extLst>
              <a:ext uri="{FF2B5EF4-FFF2-40B4-BE49-F238E27FC236}">
                <a16:creationId xmlns:a16="http://schemas.microsoft.com/office/drawing/2014/main" xmlns="" id="{612C4698-25FA-4C20-A9E3-847CD97AEC77}"/>
              </a:ext>
            </a:extLst>
          </p:cNvPr>
          <p:cNvSpPr>
            <a:spLocks noGrp="1"/>
          </p:cNvSpPr>
          <p:nvPr>
            <p:ph type="body" sz="quarter" idx="43" hasCustomPrompt="1"/>
          </p:nvPr>
        </p:nvSpPr>
        <p:spPr>
          <a:xfrm>
            <a:off x="5212360"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46" name="Text Placeholder 2">
            <a:extLst>
              <a:ext uri="{FF2B5EF4-FFF2-40B4-BE49-F238E27FC236}">
                <a16:creationId xmlns:a16="http://schemas.microsoft.com/office/drawing/2014/main" xmlns="" id="{24762162-855D-415D-AF6A-C44F05CE7883}"/>
              </a:ext>
            </a:extLst>
          </p:cNvPr>
          <p:cNvSpPr>
            <a:spLocks noGrp="1"/>
          </p:cNvSpPr>
          <p:nvPr>
            <p:ph type="body" idx="44" hasCustomPrompt="1"/>
          </p:nvPr>
        </p:nvSpPr>
        <p:spPr>
          <a:xfrm>
            <a:off x="5212360"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7" name="Text Placeholder 2">
            <a:extLst>
              <a:ext uri="{FF2B5EF4-FFF2-40B4-BE49-F238E27FC236}">
                <a16:creationId xmlns:a16="http://schemas.microsoft.com/office/drawing/2014/main" xmlns="" id="{589D11E9-B94E-4CFA-B405-7F22D3AF9794}"/>
              </a:ext>
            </a:extLst>
          </p:cNvPr>
          <p:cNvSpPr>
            <a:spLocks noGrp="1"/>
          </p:cNvSpPr>
          <p:nvPr>
            <p:ph type="body" idx="45" hasCustomPrompt="1"/>
          </p:nvPr>
        </p:nvSpPr>
        <p:spPr>
          <a:xfrm>
            <a:off x="7400234"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8" name="Text Placeholder 11">
            <a:extLst>
              <a:ext uri="{FF2B5EF4-FFF2-40B4-BE49-F238E27FC236}">
                <a16:creationId xmlns:a16="http://schemas.microsoft.com/office/drawing/2014/main" xmlns="" id="{95BF5016-E7B0-47AC-BFE0-E776F860AF36}"/>
              </a:ext>
            </a:extLst>
          </p:cNvPr>
          <p:cNvSpPr>
            <a:spLocks noGrp="1"/>
          </p:cNvSpPr>
          <p:nvPr>
            <p:ph type="body" sz="quarter" idx="46"/>
          </p:nvPr>
        </p:nvSpPr>
        <p:spPr>
          <a:xfrm>
            <a:off x="7400234"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9" name="Text Placeholder 7">
            <a:extLst>
              <a:ext uri="{FF2B5EF4-FFF2-40B4-BE49-F238E27FC236}">
                <a16:creationId xmlns:a16="http://schemas.microsoft.com/office/drawing/2014/main" xmlns="" id="{3228A294-7EF5-49C2-B215-AF1AC293EB34}"/>
              </a:ext>
            </a:extLst>
          </p:cNvPr>
          <p:cNvSpPr>
            <a:spLocks noGrp="1"/>
          </p:cNvSpPr>
          <p:nvPr>
            <p:ph type="body" sz="quarter" idx="47" hasCustomPrompt="1"/>
          </p:nvPr>
        </p:nvSpPr>
        <p:spPr>
          <a:xfrm>
            <a:off x="7400234"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50" name="Text Placeholder 2">
            <a:extLst>
              <a:ext uri="{FF2B5EF4-FFF2-40B4-BE49-F238E27FC236}">
                <a16:creationId xmlns:a16="http://schemas.microsoft.com/office/drawing/2014/main" xmlns="" id="{BFF32ED7-F60E-49AC-91A1-3034E8EB0B34}"/>
              </a:ext>
            </a:extLst>
          </p:cNvPr>
          <p:cNvSpPr>
            <a:spLocks noGrp="1"/>
          </p:cNvSpPr>
          <p:nvPr>
            <p:ph type="body" idx="48" hasCustomPrompt="1"/>
          </p:nvPr>
        </p:nvSpPr>
        <p:spPr>
          <a:xfrm>
            <a:off x="7400234"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2" name="Rectangle 1">
            <a:extLst>
              <a:ext uri="{FF2B5EF4-FFF2-40B4-BE49-F238E27FC236}">
                <a16:creationId xmlns:a16="http://schemas.microsoft.com/office/drawing/2014/main" xmlns="" id="{5129BCBD-EC3D-4652-99F1-83BD8B568FF6}"/>
              </a:ext>
            </a:extLst>
          </p:cNvPr>
          <p:cNvSpPr/>
          <p:nvPr userDrawn="1"/>
        </p:nvSpPr>
        <p:spPr>
          <a:xfrm>
            <a:off x="897298"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1" name="Rectangle 50">
            <a:extLst>
              <a:ext uri="{FF2B5EF4-FFF2-40B4-BE49-F238E27FC236}">
                <a16:creationId xmlns:a16="http://schemas.microsoft.com/office/drawing/2014/main" xmlns="" id="{A2ADE57E-F0D9-4D76-B243-DAC787E66091}"/>
              </a:ext>
            </a:extLst>
          </p:cNvPr>
          <p:cNvSpPr/>
          <p:nvPr userDrawn="1"/>
        </p:nvSpPr>
        <p:spPr>
          <a:xfrm>
            <a:off x="9636748"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2" name="Rectangle 51">
            <a:extLst>
              <a:ext uri="{FF2B5EF4-FFF2-40B4-BE49-F238E27FC236}">
                <a16:creationId xmlns:a16="http://schemas.microsoft.com/office/drawing/2014/main" xmlns="" id="{3D8F9527-D6F7-47B7-93E6-729FA654E51A}"/>
              </a:ext>
            </a:extLst>
          </p:cNvPr>
          <p:cNvSpPr/>
          <p:nvPr userDrawn="1"/>
        </p:nvSpPr>
        <p:spPr>
          <a:xfrm>
            <a:off x="3082161"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3" name="Rectangle 52">
            <a:extLst>
              <a:ext uri="{FF2B5EF4-FFF2-40B4-BE49-F238E27FC236}">
                <a16:creationId xmlns:a16="http://schemas.microsoft.com/office/drawing/2014/main" xmlns="" id="{33242D9B-895E-4D79-8BC2-6A934BD109F6}"/>
              </a:ext>
            </a:extLst>
          </p:cNvPr>
          <p:cNvSpPr/>
          <p:nvPr userDrawn="1"/>
        </p:nvSpPr>
        <p:spPr>
          <a:xfrm>
            <a:off x="5267024"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4" name="Rectangle 53">
            <a:extLst>
              <a:ext uri="{FF2B5EF4-FFF2-40B4-BE49-F238E27FC236}">
                <a16:creationId xmlns:a16="http://schemas.microsoft.com/office/drawing/2014/main" xmlns="" id="{B9B79B76-7626-4584-AE9A-4CDF7F0F6430}"/>
              </a:ext>
            </a:extLst>
          </p:cNvPr>
          <p:cNvSpPr/>
          <p:nvPr userDrawn="1"/>
        </p:nvSpPr>
        <p:spPr>
          <a:xfrm>
            <a:off x="7451887"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5" name="Text Placeholder 2">
            <a:extLst>
              <a:ext uri="{FF2B5EF4-FFF2-40B4-BE49-F238E27FC236}">
                <a16:creationId xmlns:a16="http://schemas.microsoft.com/office/drawing/2014/main" xmlns="" id="{F59B93CA-5AD1-43A8-AF37-7DA25D3B400E}"/>
              </a:ext>
            </a:extLst>
          </p:cNvPr>
          <p:cNvSpPr>
            <a:spLocks noGrp="1"/>
          </p:cNvSpPr>
          <p:nvPr>
            <p:ph type="body" idx="49"/>
          </p:nvPr>
        </p:nvSpPr>
        <p:spPr>
          <a:xfrm>
            <a:off x="5212360" y="1865304"/>
            <a:ext cx="6103964" cy="815993"/>
          </a:xfrm>
        </p:spPr>
        <p:txBody>
          <a:bodyPr lIns="3600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Rectangle 27" descr="Rectangle shape">
            <a:extLst>
              <a:ext uri="{FF2B5EF4-FFF2-40B4-BE49-F238E27FC236}">
                <a16:creationId xmlns:a16="http://schemas.microsoft.com/office/drawing/2014/main" xmlns="" id="{DE069B8B-CA4A-46A5-901F-F2C7F60C0C24}"/>
              </a:ext>
            </a:extLst>
          </p:cNvPr>
          <p:cNvSpPr/>
          <p:nvPr userDrawn="1"/>
        </p:nvSpPr>
        <p:spPr>
          <a:xfrm>
            <a:off x="-1" y="1525500"/>
            <a:ext cx="722887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059227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ext Placeholder 2">
            <a:extLst>
              <a:ext uri="{FF2B5EF4-FFF2-40B4-BE49-F238E27FC236}">
                <a16:creationId xmlns:a16="http://schemas.microsoft.com/office/drawing/2014/main" xmlns="" id="{F947FF51-80C5-433A-A515-4334E29588D0}"/>
              </a:ext>
            </a:extLst>
          </p:cNvPr>
          <p:cNvSpPr>
            <a:spLocks noGrp="1"/>
          </p:cNvSpPr>
          <p:nvPr>
            <p:ph type="body" idx="1"/>
          </p:nvPr>
        </p:nvSpPr>
        <p:spPr>
          <a:xfrm>
            <a:off x="862258" y="3689555"/>
            <a:ext cx="4405067" cy="1737210"/>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838201" y="1904701"/>
            <a:ext cx="442201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7" name="Table Placeholder 6">
            <a:extLst>
              <a:ext uri="{FF2B5EF4-FFF2-40B4-BE49-F238E27FC236}">
                <a16:creationId xmlns:a16="http://schemas.microsoft.com/office/drawing/2014/main" xmlns="" id="{71531890-A142-4CE0-8BD5-856FACD08EA9}"/>
              </a:ext>
            </a:extLst>
          </p:cNvPr>
          <p:cNvSpPr>
            <a:spLocks noGrp="1"/>
          </p:cNvSpPr>
          <p:nvPr>
            <p:ph type="tbl" sz="quarter" idx="17"/>
          </p:nvPr>
        </p:nvSpPr>
        <p:spPr>
          <a:xfrm>
            <a:off x="5656217" y="404813"/>
            <a:ext cx="5673771" cy="5653087"/>
          </a:xfrm>
        </p:spPr>
        <p:txBody>
          <a:bodyPr anchor="ctr" anchorCtr="0">
            <a:normAutofit/>
          </a:bodyPr>
          <a:lstStyle>
            <a:lvl1pPr marL="0" indent="0" algn="ctr">
              <a:buNone/>
              <a:defRPr sz="1800">
                <a:solidFill>
                  <a:schemeClr val="tx1"/>
                </a:solidFill>
              </a:defRPr>
            </a:lvl1pPr>
          </a:lstStyle>
          <a:p>
            <a:r>
              <a:rPr lang="en-US" noProof="0"/>
              <a:t>Click icon to add table</a:t>
            </a:r>
          </a:p>
        </p:txBody>
      </p:sp>
      <p:sp>
        <p:nvSpPr>
          <p:cNvPr id="10" name="Rectangle 8" descr="Rectangle shape">
            <a:extLst>
              <a:ext uri="{FF2B5EF4-FFF2-40B4-BE49-F238E27FC236}">
                <a16:creationId xmlns:a16="http://schemas.microsoft.com/office/drawing/2014/main" xmlns="" id="{B429AA89-05C8-451C-B390-2E809555BA84}"/>
              </a:ext>
            </a:extLst>
          </p:cNvPr>
          <p:cNvSpPr/>
          <p:nvPr userDrawn="1"/>
        </p:nvSpPr>
        <p:spPr>
          <a:xfrm>
            <a:off x="0" y="3341010"/>
            <a:ext cx="372317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817880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FEBCE1DF-09FE-457A-9D5E-E7A8E0F5E7AA}"/>
              </a:ext>
            </a:extLst>
          </p:cNvPr>
          <p:cNvSpPr/>
          <p:nvPr userDrawn="1"/>
        </p:nvSpPr>
        <p:spPr>
          <a:xfrm>
            <a:off x="3956795" y="3011796"/>
            <a:ext cx="2286000" cy="245347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Rectangle 14">
            <a:extLst>
              <a:ext uri="{FF2B5EF4-FFF2-40B4-BE49-F238E27FC236}">
                <a16:creationId xmlns:a16="http://schemas.microsoft.com/office/drawing/2014/main" xmlns="" id="{90508111-4A36-4CF7-86F5-0AD3FDEEDDDF}"/>
              </a:ext>
            </a:extLst>
          </p:cNvPr>
          <p:cNvSpPr/>
          <p:nvPr userDrawn="1"/>
        </p:nvSpPr>
        <p:spPr>
          <a:xfrm>
            <a:off x="9066213" y="3027646"/>
            <a:ext cx="2286000" cy="245347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Rectangle 15">
            <a:extLst>
              <a:ext uri="{FF2B5EF4-FFF2-40B4-BE49-F238E27FC236}">
                <a16:creationId xmlns:a16="http://schemas.microsoft.com/office/drawing/2014/main" xmlns="" id="{5C4E182D-C697-44DF-A090-F131D0302405}"/>
              </a:ext>
            </a:extLst>
          </p:cNvPr>
          <p:cNvSpPr/>
          <p:nvPr userDrawn="1"/>
        </p:nvSpPr>
        <p:spPr>
          <a:xfrm>
            <a:off x="6511504" y="3027646"/>
            <a:ext cx="2286000" cy="245347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ext Placeholder 2">
            <a:extLst>
              <a:ext uri="{FF2B5EF4-FFF2-40B4-BE49-F238E27FC236}">
                <a16:creationId xmlns:a16="http://schemas.microsoft.com/office/drawing/2014/main" xmlns="" id="{F947FF51-80C5-433A-A515-4334E29588D0}"/>
              </a:ext>
            </a:extLst>
          </p:cNvPr>
          <p:cNvSpPr>
            <a:spLocks noGrp="1"/>
          </p:cNvSpPr>
          <p:nvPr>
            <p:ph type="body" idx="1"/>
          </p:nvPr>
        </p:nvSpPr>
        <p:spPr>
          <a:xfrm>
            <a:off x="862258" y="4812501"/>
            <a:ext cx="2939721" cy="668619"/>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838201" y="3027646"/>
            <a:ext cx="296257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8" name="Picture Placeholder 7">
            <a:extLst>
              <a:ext uri="{FF2B5EF4-FFF2-40B4-BE49-F238E27FC236}">
                <a16:creationId xmlns:a16="http://schemas.microsoft.com/office/drawing/2014/main" xmlns="" id="{563FB6CB-7DC7-42AB-937B-FACFE1A28AEF}"/>
              </a:ext>
            </a:extLst>
          </p:cNvPr>
          <p:cNvSpPr>
            <a:spLocks noGrp="1"/>
          </p:cNvSpPr>
          <p:nvPr>
            <p:ph type="pic" sz="quarter" idx="17"/>
          </p:nvPr>
        </p:nvSpPr>
        <p:spPr>
          <a:xfrm>
            <a:off x="9066213" y="774398"/>
            <a:ext cx="2286000" cy="2286000"/>
          </a:xfrm>
        </p:spPr>
        <p:txBody>
          <a:bodyPr anchor="ctr" anchorCtr="0">
            <a:normAutofit/>
          </a:bodyPr>
          <a:lstStyle>
            <a:lvl1pPr marL="0" indent="0" algn="ctr">
              <a:buNone/>
              <a:defRPr sz="1800">
                <a:solidFill>
                  <a:schemeClr val="tx1"/>
                </a:solidFill>
              </a:defRPr>
            </a:lvl1pPr>
          </a:lstStyle>
          <a:p>
            <a:r>
              <a:rPr lang="en-US" noProof="0"/>
              <a:t>Click icon to add picture</a:t>
            </a:r>
          </a:p>
        </p:txBody>
      </p:sp>
      <p:sp>
        <p:nvSpPr>
          <p:cNvPr id="13" name="Picture Placeholder 7">
            <a:extLst>
              <a:ext uri="{FF2B5EF4-FFF2-40B4-BE49-F238E27FC236}">
                <a16:creationId xmlns:a16="http://schemas.microsoft.com/office/drawing/2014/main" xmlns="" id="{CE5AE5F8-F053-47AB-BCB2-70F2BF5C44E8}"/>
              </a:ext>
            </a:extLst>
          </p:cNvPr>
          <p:cNvSpPr>
            <a:spLocks noGrp="1"/>
          </p:cNvSpPr>
          <p:nvPr>
            <p:ph type="pic" sz="quarter" idx="18"/>
          </p:nvPr>
        </p:nvSpPr>
        <p:spPr>
          <a:xfrm>
            <a:off x="3956795" y="774398"/>
            <a:ext cx="2286000" cy="2286000"/>
          </a:xfrm>
        </p:spPr>
        <p:txBody>
          <a:bodyPr anchor="ctr" anchorCtr="0">
            <a:normAutofit/>
          </a:bodyPr>
          <a:lstStyle>
            <a:lvl1pPr marL="0" indent="0" algn="ctr">
              <a:buNone/>
              <a:defRPr sz="1800">
                <a:solidFill>
                  <a:schemeClr val="tx1"/>
                </a:solidFill>
              </a:defRPr>
            </a:lvl1pPr>
          </a:lstStyle>
          <a:p>
            <a:r>
              <a:rPr lang="en-US" noProof="0"/>
              <a:t>Click icon to add picture</a:t>
            </a:r>
          </a:p>
        </p:txBody>
      </p:sp>
      <p:sp>
        <p:nvSpPr>
          <p:cNvPr id="14" name="Picture Placeholder 7">
            <a:extLst>
              <a:ext uri="{FF2B5EF4-FFF2-40B4-BE49-F238E27FC236}">
                <a16:creationId xmlns:a16="http://schemas.microsoft.com/office/drawing/2014/main" xmlns="" id="{D86E9819-052E-4932-AD4D-2E6844D40427}"/>
              </a:ext>
            </a:extLst>
          </p:cNvPr>
          <p:cNvSpPr>
            <a:spLocks noGrp="1"/>
          </p:cNvSpPr>
          <p:nvPr>
            <p:ph type="pic" sz="quarter" idx="19"/>
          </p:nvPr>
        </p:nvSpPr>
        <p:spPr>
          <a:xfrm>
            <a:off x="6511504" y="774398"/>
            <a:ext cx="2286000" cy="2286000"/>
          </a:xfrm>
        </p:spPr>
        <p:txBody>
          <a:bodyPr anchor="ctr" anchorCtr="0">
            <a:normAutofit/>
          </a:bodyPr>
          <a:lstStyle>
            <a:lvl1pPr marL="0" indent="0" algn="ctr">
              <a:buNone/>
              <a:defRPr sz="1800">
                <a:solidFill>
                  <a:schemeClr val="tx1"/>
                </a:solidFill>
              </a:defRPr>
            </a:lvl1pPr>
          </a:lstStyle>
          <a:p>
            <a:r>
              <a:rPr lang="en-US" noProof="0"/>
              <a:t>Click icon to add picture</a:t>
            </a:r>
          </a:p>
        </p:txBody>
      </p:sp>
      <p:sp>
        <p:nvSpPr>
          <p:cNvPr id="18" name="Text Placeholder 17">
            <a:extLst>
              <a:ext uri="{FF2B5EF4-FFF2-40B4-BE49-F238E27FC236}">
                <a16:creationId xmlns:a16="http://schemas.microsoft.com/office/drawing/2014/main" xmlns="" id="{1E9CD767-2C5C-4922-8EC2-4DFCB6ECFCB6}"/>
              </a:ext>
            </a:extLst>
          </p:cNvPr>
          <p:cNvSpPr>
            <a:spLocks noGrp="1"/>
          </p:cNvSpPr>
          <p:nvPr>
            <p:ph type="body" sz="quarter" idx="20" hasCustomPrompt="1"/>
          </p:nvPr>
        </p:nvSpPr>
        <p:spPr>
          <a:xfrm>
            <a:off x="4086537" y="3429000"/>
            <a:ext cx="2026516" cy="588620"/>
          </a:xfrm>
        </p:spPr>
        <p:txBody>
          <a:bodyPr>
            <a:noAutofit/>
          </a:bodyPr>
          <a:lstStyle>
            <a:lvl1pPr marL="0" indent="0" algn="ctr">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a:t>
            </a:r>
            <a:br>
              <a:rPr lang="en-US" noProof="0"/>
            </a:br>
            <a:r>
              <a:rPr lang="en-US" noProof="0"/>
              <a:t>Name</a:t>
            </a:r>
          </a:p>
        </p:txBody>
      </p:sp>
      <p:sp>
        <p:nvSpPr>
          <p:cNvPr id="19" name="Text Placeholder 17">
            <a:extLst>
              <a:ext uri="{FF2B5EF4-FFF2-40B4-BE49-F238E27FC236}">
                <a16:creationId xmlns:a16="http://schemas.microsoft.com/office/drawing/2014/main" xmlns="" id="{31851AA2-C176-47A9-A949-3837A394CD94}"/>
              </a:ext>
            </a:extLst>
          </p:cNvPr>
          <p:cNvSpPr>
            <a:spLocks noGrp="1"/>
          </p:cNvSpPr>
          <p:nvPr>
            <p:ph type="body" sz="quarter" idx="21" hasCustomPrompt="1"/>
          </p:nvPr>
        </p:nvSpPr>
        <p:spPr>
          <a:xfrm>
            <a:off x="4087139" y="4051032"/>
            <a:ext cx="2025312" cy="244923"/>
          </a:xfrm>
        </p:spPr>
        <p:txBody>
          <a:bodyPr>
            <a:noAutofit/>
          </a:bodyPr>
          <a:lstStyle>
            <a:lvl1pPr marL="0" indent="0" algn="ctr">
              <a:spcBef>
                <a:spcPts val="600"/>
              </a:spcBef>
              <a:buNone/>
              <a:defRPr sz="1400" b="0" i="1">
                <a:solidFill>
                  <a:schemeClr val="tx1"/>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20" name="Text Placeholder 17">
            <a:extLst>
              <a:ext uri="{FF2B5EF4-FFF2-40B4-BE49-F238E27FC236}">
                <a16:creationId xmlns:a16="http://schemas.microsoft.com/office/drawing/2014/main" xmlns="" id="{879156B3-E019-4A41-8242-F0D70D502559}"/>
              </a:ext>
            </a:extLst>
          </p:cNvPr>
          <p:cNvSpPr>
            <a:spLocks noGrp="1"/>
          </p:cNvSpPr>
          <p:nvPr>
            <p:ph type="body" sz="quarter" idx="22"/>
          </p:nvPr>
        </p:nvSpPr>
        <p:spPr>
          <a:xfrm>
            <a:off x="4087139" y="4347988"/>
            <a:ext cx="2025312" cy="841304"/>
          </a:xfrm>
        </p:spPr>
        <p:txBody>
          <a:bodyPr>
            <a:noAutofit/>
          </a:bodyPr>
          <a:lstStyle>
            <a:lvl1pPr marL="0" indent="0" algn="ctr">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24" name="Text Placeholder 17">
            <a:extLst>
              <a:ext uri="{FF2B5EF4-FFF2-40B4-BE49-F238E27FC236}">
                <a16:creationId xmlns:a16="http://schemas.microsoft.com/office/drawing/2014/main" xmlns="" id="{CB3B3928-67D4-498A-9DED-4FF10BE1A407}"/>
              </a:ext>
            </a:extLst>
          </p:cNvPr>
          <p:cNvSpPr>
            <a:spLocks noGrp="1"/>
          </p:cNvSpPr>
          <p:nvPr>
            <p:ph type="body" sz="quarter" idx="23" hasCustomPrompt="1"/>
          </p:nvPr>
        </p:nvSpPr>
        <p:spPr>
          <a:xfrm>
            <a:off x="6641246" y="3429000"/>
            <a:ext cx="2026516" cy="588620"/>
          </a:xfrm>
        </p:spPr>
        <p:txBody>
          <a:bodyPr>
            <a:noAutofit/>
          </a:bodyPr>
          <a:lstStyle>
            <a:lvl1pPr marL="0" indent="0" algn="ctr">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a:t>
            </a:r>
            <a:br>
              <a:rPr lang="en-US" noProof="0"/>
            </a:br>
            <a:r>
              <a:rPr lang="en-US" noProof="0"/>
              <a:t>Name</a:t>
            </a:r>
          </a:p>
        </p:txBody>
      </p:sp>
      <p:sp>
        <p:nvSpPr>
          <p:cNvPr id="25" name="Text Placeholder 17">
            <a:extLst>
              <a:ext uri="{FF2B5EF4-FFF2-40B4-BE49-F238E27FC236}">
                <a16:creationId xmlns:a16="http://schemas.microsoft.com/office/drawing/2014/main" xmlns="" id="{8464C0AB-BE10-429A-A453-247A538F5D3F}"/>
              </a:ext>
            </a:extLst>
          </p:cNvPr>
          <p:cNvSpPr>
            <a:spLocks noGrp="1"/>
          </p:cNvSpPr>
          <p:nvPr>
            <p:ph type="body" sz="quarter" idx="24" hasCustomPrompt="1"/>
          </p:nvPr>
        </p:nvSpPr>
        <p:spPr>
          <a:xfrm>
            <a:off x="6641848" y="4051032"/>
            <a:ext cx="2025312" cy="244923"/>
          </a:xfrm>
        </p:spPr>
        <p:txBody>
          <a:bodyPr>
            <a:noAutofit/>
          </a:bodyPr>
          <a:lstStyle>
            <a:lvl1pPr marL="0" indent="0" algn="ctr">
              <a:spcBef>
                <a:spcPts val="600"/>
              </a:spcBef>
              <a:buNone/>
              <a:defRPr sz="1400" b="0" i="1">
                <a:solidFill>
                  <a:schemeClr val="tx1"/>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26" name="Text Placeholder 17">
            <a:extLst>
              <a:ext uri="{FF2B5EF4-FFF2-40B4-BE49-F238E27FC236}">
                <a16:creationId xmlns:a16="http://schemas.microsoft.com/office/drawing/2014/main" xmlns="" id="{177BAD76-5C75-4FA2-B792-300193BDC997}"/>
              </a:ext>
            </a:extLst>
          </p:cNvPr>
          <p:cNvSpPr>
            <a:spLocks noGrp="1"/>
          </p:cNvSpPr>
          <p:nvPr>
            <p:ph type="body" sz="quarter" idx="25"/>
          </p:nvPr>
        </p:nvSpPr>
        <p:spPr>
          <a:xfrm>
            <a:off x="6641848" y="4347988"/>
            <a:ext cx="2025312" cy="841304"/>
          </a:xfrm>
        </p:spPr>
        <p:txBody>
          <a:bodyPr>
            <a:noAutofit/>
          </a:bodyPr>
          <a:lstStyle>
            <a:lvl1pPr marL="0" indent="0" algn="ctr">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27" name="Text Placeholder 17">
            <a:extLst>
              <a:ext uri="{FF2B5EF4-FFF2-40B4-BE49-F238E27FC236}">
                <a16:creationId xmlns:a16="http://schemas.microsoft.com/office/drawing/2014/main" xmlns="" id="{ACFBCF6D-5E27-4808-BA1C-6F72DDAAC697}"/>
              </a:ext>
            </a:extLst>
          </p:cNvPr>
          <p:cNvSpPr>
            <a:spLocks noGrp="1"/>
          </p:cNvSpPr>
          <p:nvPr>
            <p:ph type="body" sz="quarter" idx="26" hasCustomPrompt="1"/>
          </p:nvPr>
        </p:nvSpPr>
        <p:spPr>
          <a:xfrm>
            <a:off x="9195955" y="3429000"/>
            <a:ext cx="2026516" cy="588620"/>
          </a:xfrm>
        </p:spPr>
        <p:txBody>
          <a:bodyPr>
            <a:noAutofit/>
          </a:bodyPr>
          <a:lstStyle>
            <a:lvl1pPr marL="0" indent="0" algn="ctr">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a:t>
            </a:r>
            <a:br>
              <a:rPr lang="en-US" noProof="0"/>
            </a:br>
            <a:r>
              <a:rPr lang="en-US" noProof="0"/>
              <a:t>Name</a:t>
            </a:r>
          </a:p>
        </p:txBody>
      </p:sp>
      <p:sp>
        <p:nvSpPr>
          <p:cNvPr id="28" name="Text Placeholder 17">
            <a:extLst>
              <a:ext uri="{FF2B5EF4-FFF2-40B4-BE49-F238E27FC236}">
                <a16:creationId xmlns:a16="http://schemas.microsoft.com/office/drawing/2014/main" xmlns="" id="{8755E469-9B43-406E-BB68-F691A4DF441E}"/>
              </a:ext>
            </a:extLst>
          </p:cNvPr>
          <p:cNvSpPr>
            <a:spLocks noGrp="1"/>
          </p:cNvSpPr>
          <p:nvPr>
            <p:ph type="body" sz="quarter" idx="27" hasCustomPrompt="1"/>
          </p:nvPr>
        </p:nvSpPr>
        <p:spPr>
          <a:xfrm>
            <a:off x="9196557" y="4051032"/>
            <a:ext cx="2025312" cy="244923"/>
          </a:xfrm>
        </p:spPr>
        <p:txBody>
          <a:bodyPr>
            <a:noAutofit/>
          </a:bodyPr>
          <a:lstStyle>
            <a:lvl1pPr marL="0" indent="0" algn="ctr">
              <a:spcBef>
                <a:spcPts val="600"/>
              </a:spcBef>
              <a:buNone/>
              <a:defRPr sz="1400" b="0" i="1">
                <a:solidFill>
                  <a:schemeClr val="tx1"/>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29" name="Text Placeholder 17">
            <a:extLst>
              <a:ext uri="{FF2B5EF4-FFF2-40B4-BE49-F238E27FC236}">
                <a16:creationId xmlns:a16="http://schemas.microsoft.com/office/drawing/2014/main" xmlns="" id="{AE2A9BB2-4A2A-49A1-8337-C26A0EC27E25}"/>
              </a:ext>
            </a:extLst>
          </p:cNvPr>
          <p:cNvSpPr>
            <a:spLocks noGrp="1"/>
          </p:cNvSpPr>
          <p:nvPr>
            <p:ph type="body" sz="quarter" idx="28"/>
          </p:nvPr>
        </p:nvSpPr>
        <p:spPr>
          <a:xfrm>
            <a:off x="9196557" y="4347988"/>
            <a:ext cx="2025312" cy="841304"/>
          </a:xfrm>
        </p:spPr>
        <p:txBody>
          <a:bodyPr>
            <a:noAutofit/>
          </a:bodyPr>
          <a:lstStyle>
            <a:lvl1pPr marL="0" indent="0" algn="ctr">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30" name="Rectangle 13" descr="Rectangle shape">
            <a:extLst>
              <a:ext uri="{FF2B5EF4-FFF2-40B4-BE49-F238E27FC236}">
                <a16:creationId xmlns:a16="http://schemas.microsoft.com/office/drawing/2014/main" xmlns="" id="{4FBD15D4-B1D1-4D03-9259-CE4D7AA955DF}"/>
              </a:ext>
            </a:extLst>
          </p:cNvPr>
          <p:cNvSpPr/>
          <p:nvPr userDrawn="1"/>
        </p:nvSpPr>
        <p:spPr>
          <a:xfrm>
            <a:off x="0" y="4461207"/>
            <a:ext cx="2092411"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989572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3256085" y="797157"/>
            <a:ext cx="5679831" cy="619448"/>
          </a:xfrm>
        </p:spPr>
        <p:txBody>
          <a:bodyPr lIns="0" tIns="0" rIns="0" bIns="0" anchor="b"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55" name="Text Placeholder 2">
            <a:extLst>
              <a:ext uri="{FF2B5EF4-FFF2-40B4-BE49-F238E27FC236}">
                <a16:creationId xmlns:a16="http://schemas.microsoft.com/office/drawing/2014/main" xmlns="" id="{F59B93CA-5AD1-43A8-AF37-7DA25D3B400E}"/>
              </a:ext>
            </a:extLst>
          </p:cNvPr>
          <p:cNvSpPr>
            <a:spLocks noGrp="1"/>
          </p:cNvSpPr>
          <p:nvPr>
            <p:ph type="body" idx="49"/>
          </p:nvPr>
        </p:nvSpPr>
        <p:spPr>
          <a:xfrm>
            <a:off x="5212360" y="1865304"/>
            <a:ext cx="6103964" cy="815993"/>
          </a:xfrm>
        </p:spPr>
        <p:txBody>
          <a:bodyPr lIns="3600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Picture Placeholder 7">
            <a:extLst>
              <a:ext uri="{FF2B5EF4-FFF2-40B4-BE49-F238E27FC236}">
                <a16:creationId xmlns:a16="http://schemas.microsoft.com/office/drawing/2014/main" xmlns="" id="{F07EA497-80B1-41E2-8E50-4193B3DBB456}"/>
              </a:ext>
            </a:extLst>
          </p:cNvPr>
          <p:cNvSpPr>
            <a:spLocks noGrp="1"/>
          </p:cNvSpPr>
          <p:nvPr>
            <p:ph type="pic" sz="quarter" idx="50"/>
          </p:nvPr>
        </p:nvSpPr>
        <p:spPr>
          <a:xfrm>
            <a:off x="838200" y="3126698"/>
            <a:ext cx="960120" cy="960120"/>
          </a:xfrm>
        </p:spPr>
        <p:txBody>
          <a:bodyPr anchor="ctr" anchorCtr="0">
            <a:normAutofit/>
          </a:bodyPr>
          <a:lstStyle>
            <a:lvl1pPr marL="0" indent="0" algn="ctr">
              <a:buNone/>
              <a:defRPr sz="1400"/>
            </a:lvl1pPr>
          </a:lstStyle>
          <a:p>
            <a:r>
              <a:rPr lang="en-US" noProof="0"/>
              <a:t>Click icon to add picture</a:t>
            </a:r>
          </a:p>
        </p:txBody>
      </p:sp>
      <p:sp>
        <p:nvSpPr>
          <p:cNvPr id="56" name="Rectangle 55">
            <a:extLst>
              <a:ext uri="{FF2B5EF4-FFF2-40B4-BE49-F238E27FC236}">
                <a16:creationId xmlns:a16="http://schemas.microsoft.com/office/drawing/2014/main" xmlns="" id="{FEA39902-3138-4686-85B5-3FE813B7BD36}"/>
              </a:ext>
            </a:extLst>
          </p:cNvPr>
          <p:cNvSpPr/>
          <p:nvPr userDrawn="1"/>
        </p:nvSpPr>
        <p:spPr>
          <a:xfrm>
            <a:off x="1798320" y="3126698"/>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9" name="Text Placeholder 17">
            <a:extLst>
              <a:ext uri="{FF2B5EF4-FFF2-40B4-BE49-F238E27FC236}">
                <a16:creationId xmlns:a16="http://schemas.microsoft.com/office/drawing/2014/main" xmlns="" id="{7D767E78-191D-404C-98CB-C65C651DC67E}"/>
              </a:ext>
            </a:extLst>
          </p:cNvPr>
          <p:cNvSpPr>
            <a:spLocks noGrp="1"/>
          </p:cNvSpPr>
          <p:nvPr>
            <p:ph type="body" sz="quarter" idx="20" hasCustomPrompt="1"/>
          </p:nvPr>
        </p:nvSpPr>
        <p:spPr>
          <a:xfrm>
            <a:off x="1921253" y="3329723"/>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 Name</a:t>
            </a:r>
          </a:p>
        </p:txBody>
      </p:sp>
      <p:sp>
        <p:nvSpPr>
          <p:cNvPr id="60" name="Text Placeholder 17">
            <a:extLst>
              <a:ext uri="{FF2B5EF4-FFF2-40B4-BE49-F238E27FC236}">
                <a16:creationId xmlns:a16="http://schemas.microsoft.com/office/drawing/2014/main" xmlns="" id="{6474358B-E609-4F26-8A11-64E0DC41ADF4}"/>
              </a:ext>
            </a:extLst>
          </p:cNvPr>
          <p:cNvSpPr>
            <a:spLocks noGrp="1"/>
          </p:cNvSpPr>
          <p:nvPr>
            <p:ph type="body" sz="quarter" idx="21" hasCustomPrompt="1"/>
          </p:nvPr>
        </p:nvSpPr>
        <p:spPr>
          <a:xfrm>
            <a:off x="1922832" y="3658532"/>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1" name="Picture Placeholder 7">
            <a:extLst>
              <a:ext uri="{FF2B5EF4-FFF2-40B4-BE49-F238E27FC236}">
                <a16:creationId xmlns:a16="http://schemas.microsoft.com/office/drawing/2014/main" xmlns="" id="{75335C46-548C-42F2-89FC-909F3B24282E}"/>
              </a:ext>
            </a:extLst>
          </p:cNvPr>
          <p:cNvSpPr>
            <a:spLocks noGrp="1"/>
          </p:cNvSpPr>
          <p:nvPr>
            <p:ph type="pic" sz="quarter" idx="51"/>
          </p:nvPr>
        </p:nvSpPr>
        <p:spPr>
          <a:xfrm>
            <a:off x="7977409" y="3126698"/>
            <a:ext cx="960120" cy="960120"/>
          </a:xfrm>
        </p:spPr>
        <p:txBody>
          <a:bodyPr anchor="ctr" anchorCtr="0">
            <a:normAutofit/>
          </a:bodyPr>
          <a:lstStyle>
            <a:lvl1pPr marL="0" indent="0" algn="ctr">
              <a:buNone/>
              <a:defRPr sz="1400"/>
            </a:lvl1pPr>
          </a:lstStyle>
          <a:p>
            <a:r>
              <a:rPr lang="en-US" noProof="0"/>
              <a:t>Click icon to add picture</a:t>
            </a:r>
          </a:p>
        </p:txBody>
      </p:sp>
      <p:sp>
        <p:nvSpPr>
          <p:cNvPr id="62" name="Rectangle 61">
            <a:extLst>
              <a:ext uri="{FF2B5EF4-FFF2-40B4-BE49-F238E27FC236}">
                <a16:creationId xmlns:a16="http://schemas.microsoft.com/office/drawing/2014/main" xmlns="" id="{166A588B-BA73-49FD-9E1E-1F1C51FD3850}"/>
              </a:ext>
            </a:extLst>
          </p:cNvPr>
          <p:cNvSpPr/>
          <p:nvPr userDrawn="1"/>
        </p:nvSpPr>
        <p:spPr>
          <a:xfrm>
            <a:off x="8937529" y="3126698"/>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3" name="Text Placeholder 17">
            <a:extLst>
              <a:ext uri="{FF2B5EF4-FFF2-40B4-BE49-F238E27FC236}">
                <a16:creationId xmlns:a16="http://schemas.microsoft.com/office/drawing/2014/main" xmlns="" id="{15790237-9A5F-4A9F-A5BB-E4FF0712C5E8}"/>
              </a:ext>
            </a:extLst>
          </p:cNvPr>
          <p:cNvSpPr>
            <a:spLocks noGrp="1"/>
          </p:cNvSpPr>
          <p:nvPr>
            <p:ph type="body" sz="quarter" idx="52" hasCustomPrompt="1"/>
          </p:nvPr>
        </p:nvSpPr>
        <p:spPr>
          <a:xfrm>
            <a:off x="9060462" y="3329723"/>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3 Name</a:t>
            </a:r>
          </a:p>
        </p:txBody>
      </p:sp>
      <p:sp>
        <p:nvSpPr>
          <p:cNvPr id="64" name="Text Placeholder 17">
            <a:extLst>
              <a:ext uri="{FF2B5EF4-FFF2-40B4-BE49-F238E27FC236}">
                <a16:creationId xmlns:a16="http://schemas.microsoft.com/office/drawing/2014/main" xmlns="" id="{A0554067-4F62-4CE7-AF48-55BBD708AC97}"/>
              </a:ext>
            </a:extLst>
          </p:cNvPr>
          <p:cNvSpPr>
            <a:spLocks noGrp="1"/>
          </p:cNvSpPr>
          <p:nvPr>
            <p:ph type="body" sz="quarter" idx="53" hasCustomPrompt="1"/>
          </p:nvPr>
        </p:nvSpPr>
        <p:spPr>
          <a:xfrm>
            <a:off x="9062041" y="3658532"/>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5" name="Picture Placeholder 7">
            <a:extLst>
              <a:ext uri="{FF2B5EF4-FFF2-40B4-BE49-F238E27FC236}">
                <a16:creationId xmlns:a16="http://schemas.microsoft.com/office/drawing/2014/main" xmlns="" id="{AA1B0DE9-602F-4ECB-AF1E-00D45491BC91}"/>
              </a:ext>
            </a:extLst>
          </p:cNvPr>
          <p:cNvSpPr>
            <a:spLocks noGrp="1"/>
          </p:cNvSpPr>
          <p:nvPr>
            <p:ph type="pic" sz="quarter" idx="54"/>
          </p:nvPr>
        </p:nvSpPr>
        <p:spPr>
          <a:xfrm>
            <a:off x="4403916" y="3126698"/>
            <a:ext cx="960120" cy="960120"/>
          </a:xfrm>
        </p:spPr>
        <p:txBody>
          <a:bodyPr anchor="ctr" anchorCtr="0">
            <a:normAutofit/>
          </a:bodyPr>
          <a:lstStyle>
            <a:lvl1pPr marL="0" indent="0" algn="ctr">
              <a:buNone/>
              <a:defRPr sz="1400"/>
            </a:lvl1pPr>
          </a:lstStyle>
          <a:p>
            <a:r>
              <a:rPr lang="en-US" noProof="0"/>
              <a:t>Click icon to add picture</a:t>
            </a:r>
          </a:p>
        </p:txBody>
      </p:sp>
      <p:sp>
        <p:nvSpPr>
          <p:cNvPr id="66" name="Rectangle 65">
            <a:extLst>
              <a:ext uri="{FF2B5EF4-FFF2-40B4-BE49-F238E27FC236}">
                <a16:creationId xmlns:a16="http://schemas.microsoft.com/office/drawing/2014/main" xmlns="" id="{343DD23D-9D79-4667-BB9E-A3A54505AEDA}"/>
              </a:ext>
            </a:extLst>
          </p:cNvPr>
          <p:cNvSpPr/>
          <p:nvPr userDrawn="1"/>
        </p:nvSpPr>
        <p:spPr>
          <a:xfrm>
            <a:off x="5364036" y="3126698"/>
            <a:ext cx="2399617"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7" name="Text Placeholder 17">
            <a:extLst>
              <a:ext uri="{FF2B5EF4-FFF2-40B4-BE49-F238E27FC236}">
                <a16:creationId xmlns:a16="http://schemas.microsoft.com/office/drawing/2014/main" xmlns="" id="{FFDAE67E-CF93-4600-BFAE-AF6B317A9EB9}"/>
              </a:ext>
            </a:extLst>
          </p:cNvPr>
          <p:cNvSpPr>
            <a:spLocks noGrp="1"/>
          </p:cNvSpPr>
          <p:nvPr>
            <p:ph type="body" sz="quarter" idx="55" hasCustomPrompt="1"/>
          </p:nvPr>
        </p:nvSpPr>
        <p:spPr>
          <a:xfrm>
            <a:off x="5486969" y="3329723"/>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2 Name</a:t>
            </a:r>
          </a:p>
        </p:txBody>
      </p:sp>
      <p:sp>
        <p:nvSpPr>
          <p:cNvPr id="68" name="Text Placeholder 17">
            <a:extLst>
              <a:ext uri="{FF2B5EF4-FFF2-40B4-BE49-F238E27FC236}">
                <a16:creationId xmlns:a16="http://schemas.microsoft.com/office/drawing/2014/main" xmlns="" id="{0F0E3D9A-B0CE-4BF9-A274-1FB704C416ED}"/>
              </a:ext>
            </a:extLst>
          </p:cNvPr>
          <p:cNvSpPr>
            <a:spLocks noGrp="1"/>
          </p:cNvSpPr>
          <p:nvPr>
            <p:ph type="body" sz="quarter" idx="56" hasCustomPrompt="1"/>
          </p:nvPr>
        </p:nvSpPr>
        <p:spPr>
          <a:xfrm>
            <a:off x="5488548" y="3658532"/>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9" name="Picture Placeholder 7">
            <a:extLst>
              <a:ext uri="{FF2B5EF4-FFF2-40B4-BE49-F238E27FC236}">
                <a16:creationId xmlns:a16="http://schemas.microsoft.com/office/drawing/2014/main" xmlns="" id="{36B2F594-9AB1-4C33-86BE-4732609D6B0A}"/>
              </a:ext>
            </a:extLst>
          </p:cNvPr>
          <p:cNvSpPr>
            <a:spLocks noGrp="1"/>
          </p:cNvSpPr>
          <p:nvPr>
            <p:ph type="pic" sz="quarter" idx="57"/>
          </p:nvPr>
        </p:nvSpPr>
        <p:spPr>
          <a:xfrm>
            <a:off x="1278466" y="4316113"/>
            <a:ext cx="960120" cy="960120"/>
          </a:xfrm>
        </p:spPr>
        <p:txBody>
          <a:bodyPr anchor="ctr" anchorCtr="0">
            <a:normAutofit/>
          </a:bodyPr>
          <a:lstStyle>
            <a:lvl1pPr marL="0" indent="0" algn="ctr">
              <a:buNone/>
              <a:defRPr sz="1400"/>
            </a:lvl1pPr>
          </a:lstStyle>
          <a:p>
            <a:r>
              <a:rPr lang="en-US" noProof="0"/>
              <a:t>Click icon to add picture</a:t>
            </a:r>
          </a:p>
        </p:txBody>
      </p:sp>
      <p:sp>
        <p:nvSpPr>
          <p:cNvPr id="70" name="Rectangle 69">
            <a:extLst>
              <a:ext uri="{FF2B5EF4-FFF2-40B4-BE49-F238E27FC236}">
                <a16:creationId xmlns:a16="http://schemas.microsoft.com/office/drawing/2014/main" xmlns="" id="{17FB6684-D013-48BC-9926-29E0BCA889B1}"/>
              </a:ext>
            </a:extLst>
          </p:cNvPr>
          <p:cNvSpPr/>
          <p:nvPr userDrawn="1"/>
        </p:nvSpPr>
        <p:spPr>
          <a:xfrm>
            <a:off x="2238586" y="4316113"/>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1" name="Text Placeholder 17">
            <a:extLst>
              <a:ext uri="{FF2B5EF4-FFF2-40B4-BE49-F238E27FC236}">
                <a16:creationId xmlns:a16="http://schemas.microsoft.com/office/drawing/2014/main" xmlns="" id="{EECC50BE-82E8-4ECC-B642-5C11A927A706}"/>
              </a:ext>
            </a:extLst>
          </p:cNvPr>
          <p:cNvSpPr>
            <a:spLocks noGrp="1"/>
          </p:cNvSpPr>
          <p:nvPr>
            <p:ph type="body" sz="quarter" idx="58" hasCustomPrompt="1"/>
          </p:nvPr>
        </p:nvSpPr>
        <p:spPr>
          <a:xfrm>
            <a:off x="2361519" y="4519138"/>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4 Name</a:t>
            </a:r>
          </a:p>
        </p:txBody>
      </p:sp>
      <p:sp>
        <p:nvSpPr>
          <p:cNvPr id="72" name="Text Placeholder 17">
            <a:extLst>
              <a:ext uri="{FF2B5EF4-FFF2-40B4-BE49-F238E27FC236}">
                <a16:creationId xmlns:a16="http://schemas.microsoft.com/office/drawing/2014/main" xmlns="" id="{4D96D406-D0F6-4E2D-BAE8-7B011D620FED}"/>
              </a:ext>
            </a:extLst>
          </p:cNvPr>
          <p:cNvSpPr>
            <a:spLocks noGrp="1"/>
          </p:cNvSpPr>
          <p:nvPr>
            <p:ph type="body" sz="quarter" idx="59" hasCustomPrompt="1"/>
          </p:nvPr>
        </p:nvSpPr>
        <p:spPr>
          <a:xfrm>
            <a:off x="2363098" y="4847947"/>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73" name="Picture Placeholder 7">
            <a:extLst>
              <a:ext uri="{FF2B5EF4-FFF2-40B4-BE49-F238E27FC236}">
                <a16:creationId xmlns:a16="http://schemas.microsoft.com/office/drawing/2014/main" xmlns="" id="{5668E7D0-A78F-45EC-BEC4-CAB0E6F96F3D}"/>
              </a:ext>
            </a:extLst>
          </p:cNvPr>
          <p:cNvSpPr>
            <a:spLocks noGrp="1"/>
          </p:cNvSpPr>
          <p:nvPr>
            <p:ph type="pic" sz="quarter" idx="60"/>
          </p:nvPr>
        </p:nvSpPr>
        <p:spPr>
          <a:xfrm>
            <a:off x="8417675" y="4316113"/>
            <a:ext cx="960120" cy="960120"/>
          </a:xfrm>
        </p:spPr>
        <p:txBody>
          <a:bodyPr anchor="ctr" anchorCtr="0">
            <a:normAutofit/>
          </a:bodyPr>
          <a:lstStyle>
            <a:lvl1pPr marL="0" indent="0" algn="ctr">
              <a:buNone/>
              <a:defRPr sz="1400"/>
            </a:lvl1pPr>
          </a:lstStyle>
          <a:p>
            <a:r>
              <a:rPr lang="en-US" noProof="0"/>
              <a:t>Click icon to add picture</a:t>
            </a:r>
          </a:p>
        </p:txBody>
      </p:sp>
      <p:sp>
        <p:nvSpPr>
          <p:cNvPr id="74" name="Rectangle 73">
            <a:extLst>
              <a:ext uri="{FF2B5EF4-FFF2-40B4-BE49-F238E27FC236}">
                <a16:creationId xmlns:a16="http://schemas.microsoft.com/office/drawing/2014/main" xmlns="" id="{E02DAEE6-8B1C-4222-949F-830F7C3A4E16}"/>
              </a:ext>
            </a:extLst>
          </p:cNvPr>
          <p:cNvSpPr/>
          <p:nvPr userDrawn="1"/>
        </p:nvSpPr>
        <p:spPr>
          <a:xfrm>
            <a:off x="9377795" y="4316113"/>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5" name="Text Placeholder 17">
            <a:extLst>
              <a:ext uri="{FF2B5EF4-FFF2-40B4-BE49-F238E27FC236}">
                <a16:creationId xmlns:a16="http://schemas.microsoft.com/office/drawing/2014/main" xmlns="" id="{3CE9A073-35B5-4F1C-85E3-4BB12A5F4358}"/>
              </a:ext>
            </a:extLst>
          </p:cNvPr>
          <p:cNvSpPr>
            <a:spLocks noGrp="1"/>
          </p:cNvSpPr>
          <p:nvPr>
            <p:ph type="body" sz="quarter" idx="61" hasCustomPrompt="1"/>
          </p:nvPr>
        </p:nvSpPr>
        <p:spPr>
          <a:xfrm>
            <a:off x="9500728" y="4519138"/>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6 Name</a:t>
            </a:r>
          </a:p>
        </p:txBody>
      </p:sp>
      <p:sp>
        <p:nvSpPr>
          <p:cNvPr id="76" name="Text Placeholder 17">
            <a:extLst>
              <a:ext uri="{FF2B5EF4-FFF2-40B4-BE49-F238E27FC236}">
                <a16:creationId xmlns:a16="http://schemas.microsoft.com/office/drawing/2014/main" xmlns="" id="{F7309B33-C344-4C68-8156-822D38F43FED}"/>
              </a:ext>
            </a:extLst>
          </p:cNvPr>
          <p:cNvSpPr>
            <a:spLocks noGrp="1"/>
          </p:cNvSpPr>
          <p:nvPr>
            <p:ph type="body" sz="quarter" idx="62" hasCustomPrompt="1"/>
          </p:nvPr>
        </p:nvSpPr>
        <p:spPr>
          <a:xfrm>
            <a:off x="9502307" y="4847947"/>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77" name="Picture Placeholder 7">
            <a:extLst>
              <a:ext uri="{FF2B5EF4-FFF2-40B4-BE49-F238E27FC236}">
                <a16:creationId xmlns:a16="http://schemas.microsoft.com/office/drawing/2014/main" xmlns="" id="{D6B0782E-8C48-4FC4-B086-A5606E01F5DB}"/>
              </a:ext>
            </a:extLst>
          </p:cNvPr>
          <p:cNvSpPr>
            <a:spLocks noGrp="1"/>
          </p:cNvSpPr>
          <p:nvPr>
            <p:ph type="pic" sz="quarter" idx="63"/>
          </p:nvPr>
        </p:nvSpPr>
        <p:spPr>
          <a:xfrm>
            <a:off x="4844182" y="4316113"/>
            <a:ext cx="960120" cy="960120"/>
          </a:xfrm>
        </p:spPr>
        <p:txBody>
          <a:bodyPr anchor="ctr" anchorCtr="0">
            <a:normAutofit/>
          </a:bodyPr>
          <a:lstStyle>
            <a:lvl1pPr marL="0" indent="0" algn="ctr">
              <a:buNone/>
              <a:defRPr sz="1400"/>
            </a:lvl1pPr>
          </a:lstStyle>
          <a:p>
            <a:r>
              <a:rPr lang="en-US" noProof="0"/>
              <a:t>Click icon to add picture</a:t>
            </a:r>
          </a:p>
        </p:txBody>
      </p:sp>
      <p:sp>
        <p:nvSpPr>
          <p:cNvPr id="78" name="Rectangle 77">
            <a:extLst>
              <a:ext uri="{FF2B5EF4-FFF2-40B4-BE49-F238E27FC236}">
                <a16:creationId xmlns:a16="http://schemas.microsoft.com/office/drawing/2014/main" xmlns="" id="{F8A195F5-3125-484A-954D-EB0E743F6947}"/>
              </a:ext>
            </a:extLst>
          </p:cNvPr>
          <p:cNvSpPr/>
          <p:nvPr userDrawn="1"/>
        </p:nvSpPr>
        <p:spPr>
          <a:xfrm>
            <a:off x="5804302" y="4316113"/>
            <a:ext cx="2399617"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9" name="Text Placeholder 17">
            <a:extLst>
              <a:ext uri="{FF2B5EF4-FFF2-40B4-BE49-F238E27FC236}">
                <a16:creationId xmlns:a16="http://schemas.microsoft.com/office/drawing/2014/main" xmlns="" id="{428D2D4B-ED0B-40E0-9ECD-C95A19039902}"/>
              </a:ext>
            </a:extLst>
          </p:cNvPr>
          <p:cNvSpPr>
            <a:spLocks noGrp="1"/>
          </p:cNvSpPr>
          <p:nvPr>
            <p:ph type="body" sz="quarter" idx="64" hasCustomPrompt="1"/>
          </p:nvPr>
        </p:nvSpPr>
        <p:spPr>
          <a:xfrm>
            <a:off x="5927235" y="4519138"/>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5 Name</a:t>
            </a:r>
          </a:p>
        </p:txBody>
      </p:sp>
      <p:sp>
        <p:nvSpPr>
          <p:cNvPr id="80" name="Text Placeholder 17">
            <a:extLst>
              <a:ext uri="{FF2B5EF4-FFF2-40B4-BE49-F238E27FC236}">
                <a16:creationId xmlns:a16="http://schemas.microsoft.com/office/drawing/2014/main" xmlns="" id="{35125C72-EAD5-4723-BBD0-6B22FA07855D}"/>
              </a:ext>
            </a:extLst>
          </p:cNvPr>
          <p:cNvSpPr>
            <a:spLocks noGrp="1"/>
          </p:cNvSpPr>
          <p:nvPr>
            <p:ph type="body" sz="quarter" idx="65" hasCustomPrompt="1"/>
          </p:nvPr>
        </p:nvSpPr>
        <p:spPr>
          <a:xfrm>
            <a:off x="5928814" y="4847947"/>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33" name="Rectangle 63" descr="Rectangle shape">
            <a:extLst>
              <a:ext uri="{FF2B5EF4-FFF2-40B4-BE49-F238E27FC236}">
                <a16:creationId xmlns:a16="http://schemas.microsoft.com/office/drawing/2014/main" xmlns="" id="{ACFA1245-86BF-45AA-B492-5CE7275AFF80}"/>
              </a:ext>
            </a:extLst>
          </p:cNvPr>
          <p:cNvSpPr/>
          <p:nvPr userDrawn="1"/>
        </p:nvSpPr>
        <p:spPr>
          <a:xfrm>
            <a:off x="0" y="1516317"/>
            <a:ext cx="8076794"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518038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Logo">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xmlns="" id="{E8D30891-044A-4B6F-9E44-2C5CD52CAE5A}"/>
              </a:ext>
            </a:extLst>
          </p:cNvPr>
          <p:cNvSpPr/>
          <p:nvPr userDrawn="1"/>
        </p:nvSpPr>
        <p:spPr>
          <a:xfrm>
            <a:off x="4117848" y="0"/>
            <a:ext cx="807415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xmlns="" id="{570061FC-03E6-461D-AD5E-F586206AB6DB}"/>
              </a:ext>
            </a:extLst>
          </p:cNvPr>
          <p:cNvSpPr>
            <a:spLocks noGrp="1"/>
          </p:cNvSpPr>
          <p:nvPr>
            <p:ph type="title" hasCustomPrompt="1"/>
          </p:nvPr>
        </p:nvSpPr>
        <p:spPr>
          <a:xfrm>
            <a:off x="839788" y="2839695"/>
            <a:ext cx="5879592" cy="2113385"/>
          </a:xfrm>
          <a:solidFill>
            <a:schemeClr val="tx1"/>
          </a:solidFill>
        </p:spPr>
        <p:txBody>
          <a:bodyPr lIns="432000" tIns="1332000" rIns="288000" bIns="1188000">
            <a:normAutofit/>
          </a:bodyPr>
          <a:lstStyle>
            <a:lvl1pPr>
              <a:defRPr lang="ru-RU" sz="6000" b="1" kern="1200" dirty="0">
                <a:solidFill>
                  <a:schemeClr val="bg2"/>
                </a:solidFill>
                <a:latin typeface="+mj-lt"/>
                <a:ea typeface="+mn-ea"/>
                <a:cs typeface="+mn-cs"/>
              </a:defRPr>
            </a:lvl1pPr>
          </a:lstStyle>
          <a:p>
            <a:r>
              <a:rPr lang="en-US" noProof="0"/>
              <a:t>CLICK TO EDIT</a:t>
            </a:r>
          </a:p>
        </p:txBody>
      </p:sp>
      <p:sp>
        <p:nvSpPr>
          <p:cNvPr id="7" name="Slide Number Placeholder 6">
            <a:extLst>
              <a:ext uri="{FF2B5EF4-FFF2-40B4-BE49-F238E27FC236}">
                <a16:creationId xmlns:a16="http://schemas.microsoft.com/office/drawing/2014/main" xmlns="" id="{62F291F5-706F-4B04-9757-B8F1D883D295}"/>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13" name="Text Placeholder 10">
            <a:extLst>
              <a:ext uri="{FF2B5EF4-FFF2-40B4-BE49-F238E27FC236}">
                <a16:creationId xmlns:a16="http://schemas.microsoft.com/office/drawing/2014/main" xmlns="" id="{C5CBDFFE-A853-4C67-8FC4-53F81449E8B0}"/>
              </a:ext>
            </a:extLst>
          </p:cNvPr>
          <p:cNvSpPr>
            <a:spLocks noGrp="1"/>
          </p:cNvSpPr>
          <p:nvPr>
            <p:ph type="body" sz="quarter" idx="15"/>
          </p:nvPr>
        </p:nvSpPr>
        <p:spPr>
          <a:xfrm>
            <a:off x="839788" y="5158018"/>
            <a:ext cx="5879592" cy="899882"/>
          </a:xfrm>
          <a:solidFill>
            <a:schemeClr val="tx1"/>
          </a:solidFill>
        </p:spPr>
        <p:txBody>
          <a:bodyPr lIns="432000" tIns="144000" rIns="144000" bIns="144000" anchor="ctr" anchorCtr="0">
            <a:normAutofit/>
          </a:bodyPr>
          <a:lstStyle>
            <a:lvl1pPr marL="0" indent="0">
              <a:lnSpc>
                <a:spcPct val="85000"/>
              </a:lnSpc>
              <a:spcBef>
                <a:spcPts val="0"/>
              </a:spcBef>
              <a:buNone/>
              <a:defRPr sz="2800" i="0">
                <a:solidFill>
                  <a:schemeClr val="bg1"/>
                </a:solidFill>
                <a:latin typeface="+mn-lt"/>
              </a:defRPr>
            </a:lvl1pPr>
            <a:lvl2pPr marL="457200" indent="0">
              <a:buNone/>
              <a:defRPr sz="6000">
                <a:solidFill>
                  <a:schemeClr val="bg2"/>
                </a:solidFill>
                <a:latin typeface="+mj-lt"/>
              </a:defRPr>
            </a:lvl2pPr>
          </a:lstStyle>
          <a:p>
            <a:pPr lvl="0"/>
            <a:r>
              <a:rPr lang="en-US" noProof="0"/>
              <a:t>Click to edit Master text styles</a:t>
            </a:r>
          </a:p>
        </p:txBody>
      </p:sp>
      <p:sp>
        <p:nvSpPr>
          <p:cNvPr id="14" name="Picture Placeholder 13">
            <a:extLst>
              <a:ext uri="{FF2B5EF4-FFF2-40B4-BE49-F238E27FC236}">
                <a16:creationId xmlns:a16="http://schemas.microsoft.com/office/drawing/2014/main" xmlns="" id="{ABA6C74E-3778-471F-9477-D823F7D6AC24}"/>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8" name="Rectangle 6" descr="Rectangle shape">
            <a:extLst>
              <a:ext uri="{FF2B5EF4-FFF2-40B4-BE49-F238E27FC236}">
                <a16:creationId xmlns:a16="http://schemas.microsoft.com/office/drawing/2014/main" xmlns="" id="{34F9E77E-D12E-44C4-BDFA-352E61E1D14C}"/>
              </a:ext>
            </a:extLst>
          </p:cNvPr>
          <p:cNvSpPr/>
          <p:nvPr userDrawn="1"/>
        </p:nvSpPr>
        <p:spPr>
          <a:xfrm>
            <a:off x="1266000" y="4956850"/>
            <a:ext cx="109260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Rectangle 6" descr="Rectangle shape">
            <a:extLst>
              <a:ext uri="{FF2B5EF4-FFF2-40B4-BE49-F238E27FC236}">
                <a16:creationId xmlns:a16="http://schemas.microsoft.com/office/drawing/2014/main" xmlns="" id="{4C5077D8-7618-454B-9F54-DDC6AF1C8BE9}"/>
              </a:ext>
            </a:extLst>
          </p:cNvPr>
          <p:cNvSpPr/>
          <p:nvPr userDrawn="1"/>
        </p:nvSpPr>
        <p:spPr>
          <a:xfrm>
            <a:off x="839789" y="4953080"/>
            <a:ext cx="426211" cy="2087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8808214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and Content Layout">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BE1BF711-AD1E-4C2A-92AA-123A8E0CCD99}"/>
              </a:ext>
            </a:extLst>
          </p:cNvPr>
          <p:cNvSpPr>
            <a:spLocks noGrp="1"/>
          </p:cNvSpPr>
          <p:nvPr>
            <p:ph type="title" hasCustomPrompt="1"/>
          </p:nvPr>
        </p:nvSpPr>
        <p:spPr>
          <a:xfrm>
            <a:off x="838200" y="1506660"/>
            <a:ext cx="6121400" cy="761540"/>
          </a:xfrm>
        </p:spPr>
        <p:txBody>
          <a:bodyPr lIns="0" tIns="0" rIns="0" bIns="0" anchor="b" anchorCtr="0">
            <a:normAutofit/>
          </a:bodyPr>
          <a:lstStyle>
            <a:lvl1pPr>
              <a:defRPr sz="3600" b="1"/>
            </a:lvl1pPr>
          </a:lstStyle>
          <a:p>
            <a:r>
              <a:rPr lang="en-US" noProof="0"/>
              <a:t>CLICK TO EDIT</a:t>
            </a:r>
          </a:p>
        </p:txBody>
      </p:sp>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29" name="Text Placeholder 2">
            <a:extLst>
              <a:ext uri="{FF2B5EF4-FFF2-40B4-BE49-F238E27FC236}">
                <a16:creationId xmlns:a16="http://schemas.microsoft.com/office/drawing/2014/main" xmlns="" id="{E2B5B824-F1E4-4ADF-B1C2-3DBA2FC66495}"/>
              </a:ext>
            </a:extLst>
          </p:cNvPr>
          <p:cNvSpPr>
            <a:spLocks noGrp="1"/>
          </p:cNvSpPr>
          <p:nvPr>
            <p:ph type="body" idx="34" hasCustomPrompt="1"/>
          </p:nvPr>
        </p:nvSpPr>
        <p:spPr>
          <a:xfrm>
            <a:off x="862258" y="4101739"/>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14" name="Text Placeholder 2">
            <a:extLst>
              <a:ext uri="{FF2B5EF4-FFF2-40B4-BE49-F238E27FC236}">
                <a16:creationId xmlns:a16="http://schemas.microsoft.com/office/drawing/2014/main" xmlns="" id="{C5E37954-2587-4B97-88B7-FA4C7604AC87}"/>
              </a:ext>
            </a:extLst>
          </p:cNvPr>
          <p:cNvSpPr>
            <a:spLocks noGrp="1"/>
          </p:cNvSpPr>
          <p:nvPr>
            <p:ph type="body" idx="37"/>
          </p:nvPr>
        </p:nvSpPr>
        <p:spPr>
          <a:xfrm>
            <a:off x="862258" y="2739982"/>
            <a:ext cx="6097341" cy="761541"/>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xmlns="" id="{C978BB3C-0EC9-4911-AF98-3B17C4CE8FA3}"/>
              </a:ext>
            </a:extLst>
          </p:cNvPr>
          <p:cNvSpPr>
            <a:spLocks noGrp="1"/>
          </p:cNvSpPr>
          <p:nvPr>
            <p:ph type="body" idx="42" hasCustomPrompt="1"/>
          </p:nvPr>
        </p:nvSpPr>
        <p:spPr>
          <a:xfrm>
            <a:off x="862258" y="4463100"/>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7" name="Chart Placeholder 6">
            <a:extLst>
              <a:ext uri="{FF2B5EF4-FFF2-40B4-BE49-F238E27FC236}">
                <a16:creationId xmlns:a16="http://schemas.microsoft.com/office/drawing/2014/main" xmlns="" id="{D9061FDA-6F12-4C6E-8374-F8ED0FF2932A}"/>
              </a:ext>
            </a:extLst>
          </p:cNvPr>
          <p:cNvSpPr>
            <a:spLocks noGrp="1"/>
          </p:cNvSpPr>
          <p:nvPr>
            <p:ph type="chart" sz="quarter" idx="44"/>
          </p:nvPr>
        </p:nvSpPr>
        <p:spPr>
          <a:xfrm>
            <a:off x="6959600" y="765175"/>
            <a:ext cx="4370388" cy="5100638"/>
          </a:xfrm>
        </p:spPr>
        <p:txBody>
          <a:bodyPr anchor="ctr" anchorCtr="0">
            <a:normAutofit/>
          </a:bodyPr>
          <a:lstStyle>
            <a:lvl1pPr marL="0" indent="0" algn="ctr">
              <a:buNone/>
              <a:defRPr sz="1800">
                <a:solidFill>
                  <a:schemeClr val="tx1"/>
                </a:solidFill>
              </a:defRPr>
            </a:lvl1pPr>
          </a:lstStyle>
          <a:p>
            <a:r>
              <a:rPr lang="en-US" noProof="0"/>
              <a:t>Click icon to add chart</a:t>
            </a:r>
          </a:p>
        </p:txBody>
      </p:sp>
      <p:sp>
        <p:nvSpPr>
          <p:cNvPr id="27" name="Text Placeholder 2">
            <a:extLst>
              <a:ext uri="{FF2B5EF4-FFF2-40B4-BE49-F238E27FC236}">
                <a16:creationId xmlns:a16="http://schemas.microsoft.com/office/drawing/2014/main" xmlns="" id="{3C89AD31-EDB3-409A-BB3D-9A2263EA5F9E}"/>
              </a:ext>
            </a:extLst>
          </p:cNvPr>
          <p:cNvSpPr>
            <a:spLocks noGrp="1"/>
          </p:cNvSpPr>
          <p:nvPr>
            <p:ph type="body" idx="45" hasCustomPrompt="1"/>
          </p:nvPr>
        </p:nvSpPr>
        <p:spPr>
          <a:xfrm>
            <a:off x="2869583" y="4101739"/>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0" name="Text Placeholder 2">
            <a:extLst>
              <a:ext uri="{FF2B5EF4-FFF2-40B4-BE49-F238E27FC236}">
                <a16:creationId xmlns:a16="http://schemas.microsoft.com/office/drawing/2014/main" xmlns="" id="{5ECE7C29-B0CF-4459-9010-99944A9D372B}"/>
              </a:ext>
            </a:extLst>
          </p:cNvPr>
          <p:cNvSpPr>
            <a:spLocks noGrp="1"/>
          </p:cNvSpPr>
          <p:nvPr>
            <p:ph type="body" idx="46" hasCustomPrompt="1"/>
          </p:nvPr>
        </p:nvSpPr>
        <p:spPr>
          <a:xfrm>
            <a:off x="2869583" y="4463100"/>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33" name="Text Placeholder 2">
            <a:extLst>
              <a:ext uri="{FF2B5EF4-FFF2-40B4-BE49-F238E27FC236}">
                <a16:creationId xmlns:a16="http://schemas.microsoft.com/office/drawing/2014/main" xmlns="" id="{FAA503CE-740E-471A-BE66-70EF1E5ED0DF}"/>
              </a:ext>
            </a:extLst>
          </p:cNvPr>
          <p:cNvSpPr>
            <a:spLocks noGrp="1"/>
          </p:cNvSpPr>
          <p:nvPr>
            <p:ph type="body" idx="47" hasCustomPrompt="1"/>
          </p:nvPr>
        </p:nvSpPr>
        <p:spPr>
          <a:xfrm>
            <a:off x="4874046" y="4106224"/>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4" name="Text Placeholder 2">
            <a:extLst>
              <a:ext uri="{FF2B5EF4-FFF2-40B4-BE49-F238E27FC236}">
                <a16:creationId xmlns:a16="http://schemas.microsoft.com/office/drawing/2014/main" xmlns="" id="{8ABC95E5-FC26-42BE-B500-AFB5F7AA358F}"/>
              </a:ext>
            </a:extLst>
          </p:cNvPr>
          <p:cNvSpPr>
            <a:spLocks noGrp="1"/>
          </p:cNvSpPr>
          <p:nvPr>
            <p:ph type="body" idx="48" hasCustomPrompt="1"/>
          </p:nvPr>
        </p:nvSpPr>
        <p:spPr>
          <a:xfrm>
            <a:off x="4874046" y="4467585"/>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36" name="Text Placeholder 2">
            <a:extLst>
              <a:ext uri="{FF2B5EF4-FFF2-40B4-BE49-F238E27FC236}">
                <a16:creationId xmlns:a16="http://schemas.microsoft.com/office/drawing/2014/main" xmlns="" id="{E3D6BF30-B139-4A44-8D70-E8B58153D59D}"/>
              </a:ext>
            </a:extLst>
          </p:cNvPr>
          <p:cNvSpPr>
            <a:spLocks noGrp="1"/>
          </p:cNvSpPr>
          <p:nvPr>
            <p:ph type="body" idx="49" hasCustomPrompt="1"/>
          </p:nvPr>
        </p:nvSpPr>
        <p:spPr>
          <a:xfrm>
            <a:off x="862258" y="5110152"/>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xmlns="" id="{EDC5F966-21F2-4236-8AE2-F83B8916800F}"/>
              </a:ext>
            </a:extLst>
          </p:cNvPr>
          <p:cNvSpPr>
            <a:spLocks noGrp="1"/>
          </p:cNvSpPr>
          <p:nvPr>
            <p:ph type="body" idx="50" hasCustomPrompt="1"/>
          </p:nvPr>
        </p:nvSpPr>
        <p:spPr>
          <a:xfrm>
            <a:off x="862258" y="5471513"/>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39" name="Text Placeholder 2">
            <a:extLst>
              <a:ext uri="{FF2B5EF4-FFF2-40B4-BE49-F238E27FC236}">
                <a16:creationId xmlns:a16="http://schemas.microsoft.com/office/drawing/2014/main" xmlns="" id="{F9094085-3B39-4A4F-B421-083BD603E089}"/>
              </a:ext>
            </a:extLst>
          </p:cNvPr>
          <p:cNvSpPr>
            <a:spLocks noGrp="1"/>
          </p:cNvSpPr>
          <p:nvPr>
            <p:ph type="body" idx="51" hasCustomPrompt="1"/>
          </p:nvPr>
        </p:nvSpPr>
        <p:spPr>
          <a:xfrm>
            <a:off x="2869583" y="5110152"/>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xmlns="" id="{E87EE246-B30D-4246-BBE0-0BC8EBA99255}"/>
              </a:ext>
            </a:extLst>
          </p:cNvPr>
          <p:cNvSpPr>
            <a:spLocks noGrp="1"/>
          </p:cNvSpPr>
          <p:nvPr>
            <p:ph type="body" idx="52" hasCustomPrompt="1"/>
          </p:nvPr>
        </p:nvSpPr>
        <p:spPr>
          <a:xfrm>
            <a:off x="2869583" y="5471513"/>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42" name="Text Placeholder 2">
            <a:extLst>
              <a:ext uri="{FF2B5EF4-FFF2-40B4-BE49-F238E27FC236}">
                <a16:creationId xmlns:a16="http://schemas.microsoft.com/office/drawing/2014/main" xmlns="" id="{72833A53-1031-4E59-BB69-C21555C45940}"/>
              </a:ext>
            </a:extLst>
          </p:cNvPr>
          <p:cNvSpPr>
            <a:spLocks noGrp="1"/>
          </p:cNvSpPr>
          <p:nvPr>
            <p:ph type="body" idx="53" hasCustomPrompt="1"/>
          </p:nvPr>
        </p:nvSpPr>
        <p:spPr>
          <a:xfrm>
            <a:off x="4874046" y="5114637"/>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xmlns="" id="{6898A319-33AA-48F0-9D9D-2196528CD257}"/>
              </a:ext>
            </a:extLst>
          </p:cNvPr>
          <p:cNvSpPr>
            <a:spLocks noGrp="1"/>
          </p:cNvSpPr>
          <p:nvPr>
            <p:ph type="body" idx="54" hasCustomPrompt="1"/>
          </p:nvPr>
        </p:nvSpPr>
        <p:spPr>
          <a:xfrm>
            <a:off x="4874046" y="5475998"/>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28" name="Rectangle 25" descr="Rectangle shape">
            <a:extLst>
              <a:ext uri="{FF2B5EF4-FFF2-40B4-BE49-F238E27FC236}">
                <a16:creationId xmlns:a16="http://schemas.microsoft.com/office/drawing/2014/main" xmlns="" id="{536DDC95-2245-400E-87D9-78ACE3EB0369}"/>
              </a:ext>
            </a:extLst>
          </p:cNvPr>
          <p:cNvSpPr/>
          <p:nvPr userDrawn="1"/>
        </p:nvSpPr>
        <p:spPr>
          <a:xfrm>
            <a:off x="1" y="2374094"/>
            <a:ext cx="3042204"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766008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Title 1">
            <a:extLst>
              <a:ext uri="{FF2B5EF4-FFF2-40B4-BE49-F238E27FC236}">
                <a16:creationId xmlns:a16="http://schemas.microsoft.com/office/drawing/2014/main" xmlns="" id="{17D975D9-06B9-4C78-AD70-6CDDD65987DA}"/>
              </a:ext>
            </a:extLst>
          </p:cNvPr>
          <p:cNvSpPr>
            <a:spLocks noGrp="1"/>
          </p:cNvSpPr>
          <p:nvPr>
            <p:ph type="title" hasCustomPrompt="1"/>
          </p:nvPr>
        </p:nvSpPr>
        <p:spPr>
          <a:xfrm>
            <a:off x="6096000" y="1404545"/>
            <a:ext cx="5267789" cy="1325563"/>
          </a:xfrm>
        </p:spPr>
        <p:txBody>
          <a:bodyPr lIns="0" tIns="0" rIns="0" bIns="0" anchor="b" anchorCtr="0">
            <a:normAutofit/>
          </a:bodyPr>
          <a:lstStyle>
            <a:lvl1pPr>
              <a:defRPr sz="3600" b="1"/>
            </a:lvl1pPr>
          </a:lstStyle>
          <a:p>
            <a:r>
              <a:rPr lang="en-US" noProof="0"/>
              <a:t>CLICK TO EDIT MASTER TITLE</a:t>
            </a:r>
          </a:p>
        </p:txBody>
      </p:sp>
      <p:sp>
        <p:nvSpPr>
          <p:cNvPr id="20" name="Text Placeholder 2">
            <a:extLst>
              <a:ext uri="{FF2B5EF4-FFF2-40B4-BE49-F238E27FC236}">
                <a16:creationId xmlns:a16="http://schemas.microsoft.com/office/drawing/2014/main" xmlns="" id="{F8424E24-3E04-4F28-8CE4-6A20781987A7}"/>
              </a:ext>
            </a:extLst>
          </p:cNvPr>
          <p:cNvSpPr>
            <a:spLocks noGrp="1"/>
          </p:cNvSpPr>
          <p:nvPr>
            <p:ph type="body" idx="1"/>
          </p:nvPr>
        </p:nvSpPr>
        <p:spPr>
          <a:xfrm>
            <a:off x="6094614" y="3148026"/>
            <a:ext cx="5276260"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xmlns="" id="{5AA4AD4A-8E8A-4E95-9E11-6FE9B001838A}"/>
              </a:ext>
            </a:extLst>
          </p:cNvPr>
          <p:cNvSpPr>
            <a:spLocks noGrp="1"/>
          </p:cNvSpPr>
          <p:nvPr>
            <p:ph type="body" idx="13"/>
          </p:nvPr>
        </p:nvSpPr>
        <p:spPr>
          <a:xfrm>
            <a:off x="5834740" y="3880032"/>
            <a:ext cx="5536134" cy="2025307"/>
          </a:xfrm>
        </p:spPr>
        <p:txBody>
          <a:bodyPr lIns="0" tIns="0" rIns="0" bIns="0" anchor="t" anchorCtr="0">
            <a:normAutofit/>
          </a:bodyPr>
          <a:lstStyle>
            <a:lvl1pPr marL="285750" indent="-28575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Picture Placeholder 7">
            <a:extLst>
              <a:ext uri="{FF2B5EF4-FFF2-40B4-BE49-F238E27FC236}">
                <a16:creationId xmlns:a16="http://schemas.microsoft.com/office/drawing/2014/main" xmlns="" id="{D8E759F5-A035-4785-8820-32AD1B0FD021}"/>
              </a:ext>
            </a:extLst>
          </p:cNvPr>
          <p:cNvSpPr>
            <a:spLocks noGrp="1"/>
          </p:cNvSpPr>
          <p:nvPr>
            <p:ph type="pic" sz="quarter" idx="14"/>
          </p:nvPr>
        </p:nvSpPr>
        <p:spPr>
          <a:xfrm>
            <a:off x="0" y="0"/>
            <a:ext cx="5267325" cy="5829300"/>
          </a:xfrm>
        </p:spPr>
        <p:txBody>
          <a:bodyPr lIns="0" tIns="0" rIns="0" bIns="0" anchor="ctr" anchorCtr="0">
            <a:noAutofit/>
          </a:bodyPr>
          <a:lstStyle>
            <a:lvl1pPr marL="0" indent="0" algn="ctr">
              <a:buNone/>
              <a:defRPr sz="1800"/>
            </a:lvl1pPr>
          </a:lstStyle>
          <a:p>
            <a:r>
              <a:rPr lang="en-US" noProof="0"/>
              <a:t>Click icon to add picture</a:t>
            </a:r>
          </a:p>
        </p:txBody>
      </p:sp>
      <p:sp>
        <p:nvSpPr>
          <p:cNvPr id="23" name="Picture Placeholder 13">
            <a:extLst>
              <a:ext uri="{FF2B5EF4-FFF2-40B4-BE49-F238E27FC236}">
                <a16:creationId xmlns:a16="http://schemas.microsoft.com/office/drawing/2014/main" xmlns="" id="{027A9CD4-070D-43A3-88C7-FA9F42DA277C}"/>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11" name="Rectangle 9" descr="Rectangle shape">
            <a:extLst>
              <a:ext uri="{FF2B5EF4-FFF2-40B4-BE49-F238E27FC236}">
                <a16:creationId xmlns:a16="http://schemas.microsoft.com/office/drawing/2014/main" xmlns="" id="{64F4FFEA-1C3D-4C3A-895A-590F2E29B849}"/>
              </a:ext>
            </a:extLst>
          </p:cNvPr>
          <p:cNvSpPr/>
          <p:nvPr userDrawn="1"/>
        </p:nvSpPr>
        <p:spPr>
          <a:xfrm>
            <a:off x="5267325" y="2815120"/>
            <a:ext cx="323278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5859621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22" name="Прямоугольник 21">
            <a:extLst>
              <a:ext uri="{FF2B5EF4-FFF2-40B4-BE49-F238E27FC236}">
                <a16:creationId xmlns:a16="http://schemas.microsoft.com/office/drawing/2014/main" xmlns="" id="{59E029D3-A2D2-4959-AD45-2926DF4C67CC}"/>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Прямоугольник 2">
            <a:extLst>
              <a:ext uri="{FF2B5EF4-FFF2-40B4-BE49-F238E27FC236}">
                <a16:creationId xmlns:a16="http://schemas.microsoft.com/office/drawing/2014/main" xmlns="" id="{49A919AF-E573-4B3C-8E98-F501EABA1B1B}"/>
              </a:ext>
            </a:extLst>
          </p:cNvPr>
          <p:cNvSpPr/>
          <p:nvPr userDrawn="1"/>
        </p:nvSpPr>
        <p:spPr>
          <a:xfrm>
            <a:off x="4108011" y="765175"/>
            <a:ext cx="3990525" cy="17561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Rectangle 18" descr="Rectangle shape">
            <a:extLst>
              <a:ext uri="{FF2B5EF4-FFF2-40B4-BE49-F238E27FC236}">
                <a16:creationId xmlns:a16="http://schemas.microsoft.com/office/drawing/2014/main" xmlns="" id="{456AD312-1A1E-4043-B08C-1410D3EDEC27}"/>
              </a:ext>
            </a:extLst>
          </p:cNvPr>
          <p:cNvSpPr/>
          <p:nvPr userDrawn="1"/>
        </p:nvSpPr>
        <p:spPr>
          <a:xfrm>
            <a:off x="-1" y="5262290"/>
            <a:ext cx="12191999" cy="777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6" name="Slide Number Placeholder 5">
            <a:extLst>
              <a:ext uri="{FF2B5EF4-FFF2-40B4-BE49-F238E27FC236}">
                <a16:creationId xmlns:a16="http://schemas.microsoft.com/office/drawing/2014/main" xmlns="" id="{ECEEB3FF-7F57-482E-BA1B-44AD9E95F077}"/>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12" name="Title 1">
            <a:extLst>
              <a:ext uri="{FF2B5EF4-FFF2-40B4-BE49-F238E27FC236}">
                <a16:creationId xmlns:a16="http://schemas.microsoft.com/office/drawing/2014/main" xmlns="" id="{0824308D-CE80-4FF7-81BB-AFBECF7EA2C0}"/>
              </a:ext>
            </a:extLst>
          </p:cNvPr>
          <p:cNvSpPr>
            <a:spLocks noGrp="1"/>
          </p:cNvSpPr>
          <p:nvPr>
            <p:ph type="title" hasCustomPrompt="1"/>
          </p:nvPr>
        </p:nvSpPr>
        <p:spPr>
          <a:xfrm>
            <a:off x="4093464" y="2521329"/>
            <a:ext cx="4005072" cy="2740961"/>
          </a:xfrm>
          <a:solidFill>
            <a:schemeClr val="tx1"/>
          </a:solidFill>
        </p:spPr>
        <p:txBody>
          <a:bodyPr tIns="72000" rIns="72000" bIns="792000" anchor="b">
            <a:normAutofit/>
          </a:bodyPr>
          <a:lstStyle>
            <a:lvl1pPr algn="ctr">
              <a:lnSpc>
                <a:spcPct val="85000"/>
              </a:lnSpc>
              <a:defRPr lang="ru-RU" sz="6000" b="1" kern="1200" dirty="0">
                <a:solidFill>
                  <a:schemeClr val="bg2"/>
                </a:solidFill>
                <a:latin typeface="+mj-lt"/>
                <a:ea typeface="+mn-ea"/>
                <a:cs typeface="+mn-cs"/>
              </a:defRPr>
            </a:lvl1pPr>
          </a:lstStyle>
          <a:p>
            <a:r>
              <a:rPr lang="en-US" noProof="0"/>
              <a:t>THANK</a:t>
            </a:r>
            <a:br>
              <a:rPr lang="en-US" noProof="0"/>
            </a:br>
            <a:r>
              <a:rPr lang="en-US" noProof="0"/>
              <a:t>YOU!</a:t>
            </a:r>
          </a:p>
        </p:txBody>
      </p:sp>
      <p:sp>
        <p:nvSpPr>
          <p:cNvPr id="14" name="Picture Placeholder 13">
            <a:extLst>
              <a:ext uri="{FF2B5EF4-FFF2-40B4-BE49-F238E27FC236}">
                <a16:creationId xmlns:a16="http://schemas.microsoft.com/office/drawing/2014/main" xmlns="" id="{2E46EE0C-8420-4BA8-9E2D-0780DB1E6509}"/>
              </a:ext>
            </a:extLst>
          </p:cNvPr>
          <p:cNvSpPr>
            <a:spLocks noGrp="1"/>
          </p:cNvSpPr>
          <p:nvPr>
            <p:ph type="pic" sz="quarter" idx="16"/>
          </p:nvPr>
        </p:nvSpPr>
        <p:spPr>
          <a:xfrm>
            <a:off x="4930140" y="1338610"/>
            <a:ext cx="2331720" cy="539496"/>
          </a:xfrm>
          <a:ln>
            <a:noFill/>
          </a:ln>
        </p:spPr>
        <p:txBody>
          <a:bodyPr anchor="ctr" anchorCtr="0">
            <a:noAutofit/>
          </a:bodyPr>
          <a:lstStyle>
            <a:lvl1pPr marL="0" indent="0" algn="ctr">
              <a:buNone/>
              <a:defRPr sz="1400">
                <a:solidFill>
                  <a:schemeClr val="bg2"/>
                </a:solidFill>
              </a:defRPr>
            </a:lvl1pPr>
          </a:lstStyle>
          <a:p>
            <a:r>
              <a:rPr lang="en-US" noProof="0"/>
              <a:t>Click icon to add picture</a:t>
            </a:r>
          </a:p>
        </p:txBody>
      </p:sp>
      <p:sp>
        <p:nvSpPr>
          <p:cNvPr id="5" name="Text Placeholder 4">
            <a:extLst>
              <a:ext uri="{FF2B5EF4-FFF2-40B4-BE49-F238E27FC236}">
                <a16:creationId xmlns:a16="http://schemas.microsoft.com/office/drawing/2014/main" xmlns="" id="{181ACAC3-4604-4C09-A60E-353A71E93E1A}"/>
              </a:ext>
            </a:extLst>
          </p:cNvPr>
          <p:cNvSpPr>
            <a:spLocks noGrp="1"/>
          </p:cNvSpPr>
          <p:nvPr>
            <p:ph type="body" sz="quarter" idx="17" hasCustomPrompt="1"/>
          </p:nvPr>
        </p:nvSpPr>
        <p:spPr>
          <a:xfrm>
            <a:off x="4618038" y="4541163"/>
            <a:ext cx="3038475" cy="590550"/>
          </a:xfrm>
        </p:spPr>
        <p:txBody>
          <a:bodyPr/>
          <a:lstStyle>
            <a:lvl1pPr marL="0" indent="0" algn="ctr">
              <a:buNone/>
              <a:defRPr b="1" i="0">
                <a:solidFill>
                  <a:schemeClr val="bg1"/>
                </a:solidFill>
              </a:defRPr>
            </a:lvl1pPr>
          </a:lstStyle>
          <a:p>
            <a:pPr lvl="0"/>
            <a:r>
              <a:rPr lang="en-US" noProof="0"/>
              <a:t>August Bergqvist</a:t>
            </a:r>
          </a:p>
        </p:txBody>
      </p:sp>
      <p:sp>
        <p:nvSpPr>
          <p:cNvPr id="13" name="Text Placeholder 12">
            <a:extLst>
              <a:ext uri="{FF2B5EF4-FFF2-40B4-BE49-F238E27FC236}">
                <a16:creationId xmlns:a16="http://schemas.microsoft.com/office/drawing/2014/main" xmlns="" id="{67AD3B8E-A11F-4EAE-94E5-5A918EEFB778}"/>
              </a:ext>
            </a:extLst>
          </p:cNvPr>
          <p:cNvSpPr>
            <a:spLocks noGrp="1"/>
          </p:cNvSpPr>
          <p:nvPr>
            <p:ph type="body" sz="quarter" idx="15" hasCustomPrompt="1"/>
          </p:nvPr>
        </p:nvSpPr>
        <p:spPr>
          <a:xfrm>
            <a:off x="1078557" y="5378325"/>
            <a:ext cx="1800225" cy="280988"/>
          </a:xfrm>
        </p:spPr>
        <p:txBody>
          <a:bodyPr lIns="0" tIns="0" rIns="0" bIns="0" anchor="ctr" anchorCtr="0">
            <a:noAutofit/>
          </a:bodyPr>
          <a:lstStyle>
            <a:lvl1pPr marL="0" indent="0">
              <a:buNone/>
              <a:defRPr sz="1800" b="1" i="1">
                <a:solidFill>
                  <a:schemeClr val="tx2"/>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Phone:</a:t>
            </a:r>
          </a:p>
        </p:txBody>
      </p:sp>
      <p:sp>
        <p:nvSpPr>
          <p:cNvPr id="15" name="Text Placeholder 16">
            <a:extLst>
              <a:ext uri="{FF2B5EF4-FFF2-40B4-BE49-F238E27FC236}">
                <a16:creationId xmlns:a16="http://schemas.microsoft.com/office/drawing/2014/main" xmlns="" id="{4C7CDA87-1949-494C-94DB-E50024738431}"/>
              </a:ext>
            </a:extLst>
          </p:cNvPr>
          <p:cNvSpPr>
            <a:spLocks noGrp="1"/>
          </p:cNvSpPr>
          <p:nvPr>
            <p:ph type="body" sz="quarter" idx="18" hasCustomPrompt="1"/>
          </p:nvPr>
        </p:nvSpPr>
        <p:spPr>
          <a:xfrm>
            <a:off x="1078557" y="5658102"/>
            <a:ext cx="2858011" cy="280109"/>
          </a:xfrm>
        </p:spPr>
        <p:txBody>
          <a:bodyPr lIns="0" tIns="0" rIns="0" bIns="0">
            <a:noAutofit/>
          </a:bodyPr>
          <a:lstStyle>
            <a:lvl1pPr marL="0" indent="0">
              <a:buNone/>
              <a:defRPr sz="2000" b="1">
                <a:solidFill>
                  <a:schemeClr val="tx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678-555-0177</a:t>
            </a:r>
          </a:p>
        </p:txBody>
      </p:sp>
      <p:sp>
        <p:nvSpPr>
          <p:cNvPr id="16" name="Text Placeholder 12">
            <a:extLst>
              <a:ext uri="{FF2B5EF4-FFF2-40B4-BE49-F238E27FC236}">
                <a16:creationId xmlns:a16="http://schemas.microsoft.com/office/drawing/2014/main" xmlns="" id="{8D20ADC7-EE42-4D0E-B17A-883FE693D6CF}"/>
              </a:ext>
            </a:extLst>
          </p:cNvPr>
          <p:cNvSpPr>
            <a:spLocks noGrp="1"/>
          </p:cNvSpPr>
          <p:nvPr>
            <p:ph type="body" sz="quarter" idx="19" hasCustomPrompt="1"/>
          </p:nvPr>
        </p:nvSpPr>
        <p:spPr>
          <a:xfrm>
            <a:off x="4108011" y="5377934"/>
            <a:ext cx="1800225" cy="280988"/>
          </a:xfrm>
        </p:spPr>
        <p:txBody>
          <a:bodyPr lIns="0" tIns="0" rIns="0" bIns="0" anchor="ctr" anchorCtr="0">
            <a:noAutofit/>
          </a:bodyPr>
          <a:lstStyle>
            <a:lvl1pPr marL="0" indent="0">
              <a:buNone/>
              <a:defRPr sz="1800" b="1" i="1">
                <a:solidFill>
                  <a:schemeClr val="tx2"/>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Email:</a:t>
            </a:r>
          </a:p>
        </p:txBody>
      </p:sp>
      <p:sp>
        <p:nvSpPr>
          <p:cNvPr id="17" name="Text Placeholder 16">
            <a:extLst>
              <a:ext uri="{FF2B5EF4-FFF2-40B4-BE49-F238E27FC236}">
                <a16:creationId xmlns:a16="http://schemas.microsoft.com/office/drawing/2014/main" xmlns="" id="{AD9FFFDD-8708-4CDD-974F-8A022BB26AA5}"/>
              </a:ext>
            </a:extLst>
          </p:cNvPr>
          <p:cNvSpPr>
            <a:spLocks noGrp="1"/>
          </p:cNvSpPr>
          <p:nvPr>
            <p:ph type="body" sz="quarter" idx="20" hasCustomPrompt="1"/>
          </p:nvPr>
        </p:nvSpPr>
        <p:spPr>
          <a:xfrm>
            <a:off x="4108011" y="5657711"/>
            <a:ext cx="3684587" cy="280500"/>
          </a:xfrm>
        </p:spPr>
        <p:txBody>
          <a:bodyPr lIns="0" tIns="0" rIns="0" bIns="0">
            <a:noAutofit/>
          </a:bodyPr>
          <a:lstStyle>
            <a:lvl1pPr marL="0" indent="0">
              <a:buNone/>
              <a:defRPr sz="2000" b="1">
                <a:solidFill>
                  <a:schemeClr val="tx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bergqvist@vanarsdelltd.com</a:t>
            </a:r>
          </a:p>
        </p:txBody>
      </p:sp>
      <p:sp>
        <p:nvSpPr>
          <p:cNvPr id="18" name="Text Placeholder 12">
            <a:extLst>
              <a:ext uri="{FF2B5EF4-FFF2-40B4-BE49-F238E27FC236}">
                <a16:creationId xmlns:a16="http://schemas.microsoft.com/office/drawing/2014/main" xmlns="" id="{CDE37318-4A32-4233-997C-CE244B16F5A1}"/>
              </a:ext>
            </a:extLst>
          </p:cNvPr>
          <p:cNvSpPr>
            <a:spLocks noGrp="1"/>
          </p:cNvSpPr>
          <p:nvPr>
            <p:ph type="body" sz="quarter" idx="21" hasCustomPrompt="1"/>
          </p:nvPr>
        </p:nvSpPr>
        <p:spPr>
          <a:xfrm>
            <a:off x="8098536" y="5377934"/>
            <a:ext cx="1800225" cy="280988"/>
          </a:xfrm>
        </p:spPr>
        <p:txBody>
          <a:bodyPr lIns="0" tIns="0" rIns="0" bIns="0" anchor="ctr" anchorCtr="0">
            <a:noAutofit/>
          </a:bodyPr>
          <a:lstStyle>
            <a:lvl1pPr marL="0" indent="0">
              <a:buNone/>
              <a:defRPr sz="1800" b="1" i="1">
                <a:solidFill>
                  <a:schemeClr val="tx2"/>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Website:</a:t>
            </a:r>
          </a:p>
        </p:txBody>
      </p:sp>
      <p:sp>
        <p:nvSpPr>
          <p:cNvPr id="19" name="Text Placeholder 16">
            <a:extLst>
              <a:ext uri="{FF2B5EF4-FFF2-40B4-BE49-F238E27FC236}">
                <a16:creationId xmlns:a16="http://schemas.microsoft.com/office/drawing/2014/main" xmlns="" id="{1F818617-24CC-4E07-ABE4-A23E89FC13DE}"/>
              </a:ext>
            </a:extLst>
          </p:cNvPr>
          <p:cNvSpPr>
            <a:spLocks noGrp="1"/>
          </p:cNvSpPr>
          <p:nvPr>
            <p:ph type="body" sz="quarter" idx="22" hasCustomPrompt="1"/>
          </p:nvPr>
        </p:nvSpPr>
        <p:spPr>
          <a:xfrm>
            <a:off x="8098536" y="5657711"/>
            <a:ext cx="3240000" cy="280500"/>
          </a:xfrm>
        </p:spPr>
        <p:txBody>
          <a:bodyPr lIns="0" tIns="0" rIns="0" bIns="0">
            <a:noAutofit/>
          </a:bodyPr>
          <a:lstStyle>
            <a:lvl1pPr marL="0" indent="0">
              <a:buNone/>
              <a:defRPr sz="2000" b="1">
                <a:solidFill>
                  <a:schemeClr val="tx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www.vanasdelltd.com</a:t>
            </a:r>
          </a:p>
        </p:txBody>
      </p:sp>
      <p:sp>
        <p:nvSpPr>
          <p:cNvPr id="21" name="Rectangle 12" descr="Rectangle shape">
            <a:extLst>
              <a:ext uri="{FF2B5EF4-FFF2-40B4-BE49-F238E27FC236}">
                <a16:creationId xmlns:a16="http://schemas.microsoft.com/office/drawing/2014/main" xmlns="" id="{F63A6226-0829-4BFB-805E-8B463D763BD0}"/>
              </a:ext>
            </a:extLst>
          </p:cNvPr>
          <p:cNvSpPr/>
          <p:nvPr userDrawn="1"/>
        </p:nvSpPr>
        <p:spPr>
          <a:xfrm>
            <a:off x="4760495" y="2320161"/>
            <a:ext cx="743150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705739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xmlns="" id="{A7B528C4-392E-41C2-861C-D3DC218489B8}"/>
              </a:ext>
            </a:extLst>
          </p:cNvPr>
          <p:cNvSpPr/>
          <p:nvPr userDrawn="1"/>
        </p:nvSpPr>
        <p:spPr>
          <a:xfrm>
            <a:off x="3919728" y="1"/>
            <a:ext cx="4352544" cy="22997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Picture Placeholder 7">
            <a:extLst>
              <a:ext uri="{FF2B5EF4-FFF2-40B4-BE49-F238E27FC236}">
                <a16:creationId xmlns:a16="http://schemas.microsoft.com/office/drawing/2014/main" xmlns="" id="{BDF13B40-70E6-4C5A-858B-DC39631DE0F6}"/>
              </a:ext>
            </a:extLst>
          </p:cNvPr>
          <p:cNvSpPr>
            <a:spLocks noGrp="1"/>
          </p:cNvSpPr>
          <p:nvPr>
            <p:ph type="pic" sz="quarter" idx="17"/>
          </p:nvPr>
        </p:nvSpPr>
        <p:spPr>
          <a:xfrm>
            <a:off x="0" y="2299716"/>
            <a:ext cx="11352213" cy="3758184"/>
          </a:xfrm>
        </p:spPr>
        <p:txBody>
          <a:bodyPr tIns="756000" rIns="72000" anchor="ctr" anchorCtr="0">
            <a:normAutofit/>
          </a:bodyPr>
          <a:lstStyle>
            <a:lvl1pPr marL="0" indent="0" algn="ctr">
              <a:buNone/>
              <a:defRPr sz="1800"/>
            </a:lvl1pPr>
          </a:lstStyle>
          <a:p>
            <a:r>
              <a:rPr lang="en-US" noProof="0"/>
              <a:t>Click icon to add picture</a:t>
            </a:r>
          </a:p>
        </p:txBody>
      </p:sp>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3919728" y="0"/>
            <a:ext cx="4352544" cy="2299716"/>
          </a:xfrm>
          <a:noFill/>
        </p:spPr>
        <p:txBody>
          <a:bodyPr lIns="0" tIns="684000" rIns="0" bIns="0" anchor="t" anchorCtr="0">
            <a:normAutofit/>
          </a:bodyPr>
          <a:lstStyle>
            <a:lvl1pPr marL="0" algn="ct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9" name="Rectangle 8" descr="Rectangle shape">
            <a:extLst>
              <a:ext uri="{FF2B5EF4-FFF2-40B4-BE49-F238E27FC236}">
                <a16:creationId xmlns:a16="http://schemas.microsoft.com/office/drawing/2014/main" xmlns="" id="{7427677C-C3DE-49C7-84BE-71D9DB22D7F2}"/>
              </a:ext>
            </a:extLst>
          </p:cNvPr>
          <p:cNvSpPr/>
          <p:nvPr userDrawn="1"/>
        </p:nvSpPr>
        <p:spPr>
          <a:xfrm>
            <a:off x="4868562" y="1548553"/>
            <a:ext cx="7323438"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7817177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eedback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3256085" y="707217"/>
            <a:ext cx="5679831" cy="606677"/>
          </a:xfrm>
        </p:spPr>
        <p:txBody>
          <a:bodyPr lIns="0" tIns="0" rIns="0" bIns="0" anchor="t"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35" name="Picture Placeholder 7">
            <a:extLst>
              <a:ext uri="{FF2B5EF4-FFF2-40B4-BE49-F238E27FC236}">
                <a16:creationId xmlns:a16="http://schemas.microsoft.com/office/drawing/2014/main" xmlns="" id="{152EDA90-0CC6-4B73-9282-68EB15F1A49D}"/>
              </a:ext>
            </a:extLst>
          </p:cNvPr>
          <p:cNvSpPr>
            <a:spLocks noGrp="1"/>
          </p:cNvSpPr>
          <p:nvPr>
            <p:ph type="pic" sz="quarter" idx="50"/>
          </p:nvPr>
        </p:nvSpPr>
        <p:spPr>
          <a:xfrm>
            <a:off x="838200" y="4808540"/>
            <a:ext cx="960120" cy="960120"/>
          </a:xfrm>
        </p:spPr>
        <p:txBody>
          <a:bodyPr anchor="ctr" anchorCtr="0">
            <a:normAutofit/>
          </a:bodyPr>
          <a:lstStyle>
            <a:lvl1pPr marL="0" indent="0" algn="ctr">
              <a:buNone/>
              <a:defRPr sz="1400"/>
            </a:lvl1pPr>
          </a:lstStyle>
          <a:p>
            <a:r>
              <a:rPr lang="en-US" noProof="0"/>
              <a:t>Click icon to add picture</a:t>
            </a:r>
          </a:p>
        </p:txBody>
      </p:sp>
      <p:sp>
        <p:nvSpPr>
          <p:cNvPr id="56" name="Text Placeholder 17">
            <a:extLst>
              <a:ext uri="{FF2B5EF4-FFF2-40B4-BE49-F238E27FC236}">
                <a16:creationId xmlns:a16="http://schemas.microsoft.com/office/drawing/2014/main" xmlns="" id="{CB94CB14-CAFC-4576-85C2-5FE8C5FAC866}"/>
              </a:ext>
            </a:extLst>
          </p:cNvPr>
          <p:cNvSpPr>
            <a:spLocks noGrp="1"/>
          </p:cNvSpPr>
          <p:nvPr>
            <p:ph type="body" sz="quarter" idx="20" hasCustomPrompt="1"/>
          </p:nvPr>
        </p:nvSpPr>
        <p:spPr>
          <a:xfrm>
            <a:off x="1921253" y="4732171"/>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 Name</a:t>
            </a:r>
          </a:p>
        </p:txBody>
      </p:sp>
      <p:sp>
        <p:nvSpPr>
          <p:cNvPr id="57" name="Text Placeholder 17">
            <a:extLst>
              <a:ext uri="{FF2B5EF4-FFF2-40B4-BE49-F238E27FC236}">
                <a16:creationId xmlns:a16="http://schemas.microsoft.com/office/drawing/2014/main" xmlns="" id="{E2FAB85F-45F7-47E2-AB0A-6B37853139DD}"/>
              </a:ext>
            </a:extLst>
          </p:cNvPr>
          <p:cNvSpPr>
            <a:spLocks noGrp="1"/>
          </p:cNvSpPr>
          <p:nvPr>
            <p:ph type="body" sz="quarter" idx="21" hasCustomPrompt="1"/>
          </p:nvPr>
        </p:nvSpPr>
        <p:spPr>
          <a:xfrm>
            <a:off x="1922832" y="5118130"/>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58" name="Picture Placeholder 7">
            <a:extLst>
              <a:ext uri="{FF2B5EF4-FFF2-40B4-BE49-F238E27FC236}">
                <a16:creationId xmlns:a16="http://schemas.microsoft.com/office/drawing/2014/main" xmlns="" id="{9D546B0D-E7A6-4E09-A1E7-4D5FFF42AB7E}"/>
              </a:ext>
            </a:extLst>
          </p:cNvPr>
          <p:cNvSpPr>
            <a:spLocks noGrp="1"/>
          </p:cNvSpPr>
          <p:nvPr>
            <p:ph type="pic" sz="quarter" idx="51"/>
          </p:nvPr>
        </p:nvSpPr>
        <p:spPr>
          <a:xfrm>
            <a:off x="7977409" y="4808540"/>
            <a:ext cx="960120" cy="960120"/>
          </a:xfrm>
        </p:spPr>
        <p:txBody>
          <a:bodyPr anchor="ctr" anchorCtr="0">
            <a:normAutofit/>
          </a:bodyPr>
          <a:lstStyle>
            <a:lvl1pPr marL="0" indent="0" algn="ctr">
              <a:buNone/>
              <a:defRPr sz="1400"/>
            </a:lvl1pPr>
          </a:lstStyle>
          <a:p>
            <a:r>
              <a:rPr lang="en-US" noProof="0"/>
              <a:t>Click icon to add picture</a:t>
            </a:r>
          </a:p>
        </p:txBody>
      </p:sp>
      <p:sp>
        <p:nvSpPr>
          <p:cNvPr id="59" name="Text Placeholder 17">
            <a:extLst>
              <a:ext uri="{FF2B5EF4-FFF2-40B4-BE49-F238E27FC236}">
                <a16:creationId xmlns:a16="http://schemas.microsoft.com/office/drawing/2014/main" xmlns="" id="{BB7C7924-7CD4-4A42-9820-18C41FD7256C}"/>
              </a:ext>
            </a:extLst>
          </p:cNvPr>
          <p:cNvSpPr>
            <a:spLocks noGrp="1"/>
          </p:cNvSpPr>
          <p:nvPr>
            <p:ph type="body" sz="quarter" idx="52" hasCustomPrompt="1"/>
          </p:nvPr>
        </p:nvSpPr>
        <p:spPr>
          <a:xfrm>
            <a:off x="9060462" y="4732171"/>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3 Name</a:t>
            </a:r>
          </a:p>
        </p:txBody>
      </p:sp>
      <p:sp>
        <p:nvSpPr>
          <p:cNvPr id="60" name="Text Placeholder 17">
            <a:extLst>
              <a:ext uri="{FF2B5EF4-FFF2-40B4-BE49-F238E27FC236}">
                <a16:creationId xmlns:a16="http://schemas.microsoft.com/office/drawing/2014/main" xmlns="" id="{16EDFFF7-6CB3-47B7-B8FF-4AD51EBB5F14}"/>
              </a:ext>
            </a:extLst>
          </p:cNvPr>
          <p:cNvSpPr>
            <a:spLocks noGrp="1"/>
          </p:cNvSpPr>
          <p:nvPr>
            <p:ph type="body" sz="quarter" idx="53" hasCustomPrompt="1"/>
          </p:nvPr>
        </p:nvSpPr>
        <p:spPr>
          <a:xfrm>
            <a:off x="9062041" y="5118130"/>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1" name="Picture Placeholder 7">
            <a:extLst>
              <a:ext uri="{FF2B5EF4-FFF2-40B4-BE49-F238E27FC236}">
                <a16:creationId xmlns:a16="http://schemas.microsoft.com/office/drawing/2014/main" xmlns="" id="{998C45EE-D467-409F-8315-0F7C3F55116A}"/>
              </a:ext>
            </a:extLst>
          </p:cNvPr>
          <p:cNvSpPr>
            <a:spLocks noGrp="1"/>
          </p:cNvSpPr>
          <p:nvPr>
            <p:ph type="pic" sz="quarter" idx="54"/>
          </p:nvPr>
        </p:nvSpPr>
        <p:spPr>
          <a:xfrm>
            <a:off x="4403916" y="4808540"/>
            <a:ext cx="960120" cy="960120"/>
          </a:xfrm>
        </p:spPr>
        <p:txBody>
          <a:bodyPr anchor="ctr" anchorCtr="0">
            <a:normAutofit/>
          </a:bodyPr>
          <a:lstStyle>
            <a:lvl1pPr marL="0" indent="0" algn="ctr">
              <a:buNone/>
              <a:defRPr sz="1400"/>
            </a:lvl1pPr>
          </a:lstStyle>
          <a:p>
            <a:r>
              <a:rPr lang="en-US" noProof="0"/>
              <a:t>Click icon to add picture</a:t>
            </a:r>
          </a:p>
        </p:txBody>
      </p:sp>
      <p:sp>
        <p:nvSpPr>
          <p:cNvPr id="63" name="Text Placeholder 17">
            <a:extLst>
              <a:ext uri="{FF2B5EF4-FFF2-40B4-BE49-F238E27FC236}">
                <a16:creationId xmlns:a16="http://schemas.microsoft.com/office/drawing/2014/main" xmlns="" id="{A51F22CB-38F0-4351-97D5-2D8EAFB4F3D6}"/>
              </a:ext>
            </a:extLst>
          </p:cNvPr>
          <p:cNvSpPr>
            <a:spLocks noGrp="1"/>
          </p:cNvSpPr>
          <p:nvPr>
            <p:ph type="body" sz="quarter" idx="55" hasCustomPrompt="1"/>
          </p:nvPr>
        </p:nvSpPr>
        <p:spPr>
          <a:xfrm>
            <a:off x="5486969" y="4732171"/>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2 Name</a:t>
            </a:r>
          </a:p>
        </p:txBody>
      </p:sp>
      <p:sp>
        <p:nvSpPr>
          <p:cNvPr id="64" name="Text Placeholder 17">
            <a:extLst>
              <a:ext uri="{FF2B5EF4-FFF2-40B4-BE49-F238E27FC236}">
                <a16:creationId xmlns:a16="http://schemas.microsoft.com/office/drawing/2014/main" xmlns="" id="{A766E770-E9C2-42A0-B447-1B804F2A2F8D}"/>
              </a:ext>
            </a:extLst>
          </p:cNvPr>
          <p:cNvSpPr>
            <a:spLocks noGrp="1"/>
          </p:cNvSpPr>
          <p:nvPr>
            <p:ph type="body" sz="quarter" idx="56" hasCustomPrompt="1"/>
          </p:nvPr>
        </p:nvSpPr>
        <p:spPr>
          <a:xfrm>
            <a:off x="5488548" y="5118130"/>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5" name="Text Placeholder 8">
            <a:extLst>
              <a:ext uri="{FF2B5EF4-FFF2-40B4-BE49-F238E27FC236}">
                <a16:creationId xmlns:a16="http://schemas.microsoft.com/office/drawing/2014/main" xmlns="" id="{1174E98C-B520-4B09-B2E4-AA73B46C63D5}"/>
              </a:ext>
            </a:extLst>
          </p:cNvPr>
          <p:cNvSpPr>
            <a:spLocks noGrp="1"/>
          </p:cNvSpPr>
          <p:nvPr>
            <p:ph type="body" sz="quarter" idx="13"/>
          </p:nvPr>
        </p:nvSpPr>
        <p:spPr>
          <a:xfrm>
            <a:off x="838200" y="1865313"/>
            <a:ext cx="3529013" cy="2578100"/>
          </a:xfrm>
          <a:solidFill>
            <a:schemeClr val="accent1">
              <a:alpha val="50000"/>
            </a:schemeClr>
          </a:solidFill>
        </p:spPr>
        <p:txBody>
          <a:bodyPr lIns="288000" tIns="288000" rIns="288000" bIns="288000">
            <a:normAutofit/>
          </a:bodyPr>
          <a:lstStyle>
            <a:lvl1pPr marL="0" indent="0">
              <a:buNone/>
              <a:defRPr sz="1400" i="0">
                <a:solidFill>
                  <a:schemeClr val="tx2"/>
                </a:solidFill>
              </a:defRPr>
            </a:lvl1pPr>
            <a:lvl2pPr marL="457200" indent="0">
              <a:buNone/>
              <a:defRPr sz="1400" i="1">
                <a:solidFill>
                  <a:schemeClr val="tx2"/>
                </a:solidFill>
              </a:defRPr>
            </a:lvl2pPr>
            <a:lvl3pPr marL="914400" indent="0">
              <a:buNone/>
              <a:defRPr sz="1400" i="1">
                <a:solidFill>
                  <a:schemeClr val="tx2"/>
                </a:solidFill>
              </a:defRPr>
            </a:lvl3pPr>
            <a:lvl4pPr marL="1371600" indent="0">
              <a:buNone/>
              <a:defRPr sz="1400" i="1">
                <a:solidFill>
                  <a:schemeClr val="tx2"/>
                </a:solidFill>
              </a:defRPr>
            </a:lvl4pPr>
            <a:lvl5pPr marL="1828800" indent="0">
              <a:buNone/>
              <a:defRPr sz="1400" i="1">
                <a:solidFill>
                  <a:schemeClr val="tx2"/>
                </a:solidFill>
              </a:defRPr>
            </a:lvl5pPr>
          </a:lstStyle>
          <a:p>
            <a:pPr lvl="0"/>
            <a:r>
              <a:rPr lang="en-US" noProof="0"/>
              <a:t>Click to edit Master text styles</a:t>
            </a:r>
          </a:p>
        </p:txBody>
      </p:sp>
      <p:sp>
        <p:nvSpPr>
          <p:cNvPr id="66" name="Rectangle 65">
            <a:extLst>
              <a:ext uri="{FF2B5EF4-FFF2-40B4-BE49-F238E27FC236}">
                <a16:creationId xmlns:a16="http://schemas.microsoft.com/office/drawing/2014/main" xmlns="" id="{129C8CAB-8459-47A3-A66A-8D12B810225F}"/>
              </a:ext>
            </a:extLst>
          </p:cNvPr>
          <p:cNvSpPr/>
          <p:nvPr userDrawn="1"/>
        </p:nvSpPr>
        <p:spPr>
          <a:xfrm>
            <a:off x="4368002" y="2414016"/>
            <a:ext cx="3529011" cy="20299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7" name="Text Placeholder 11">
            <a:extLst>
              <a:ext uri="{FF2B5EF4-FFF2-40B4-BE49-F238E27FC236}">
                <a16:creationId xmlns:a16="http://schemas.microsoft.com/office/drawing/2014/main" xmlns="" id="{6F2EC285-6BFE-478F-A272-ED692974D92B}"/>
              </a:ext>
            </a:extLst>
          </p:cNvPr>
          <p:cNvSpPr>
            <a:spLocks noGrp="1"/>
          </p:cNvSpPr>
          <p:nvPr>
            <p:ph type="body" sz="quarter" idx="14"/>
          </p:nvPr>
        </p:nvSpPr>
        <p:spPr>
          <a:xfrm>
            <a:off x="4357688" y="2400300"/>
            <a:ext cx="3529012" cy="2043113"/>
          </a:xfrm>
        </p:spPr>
        <p:txBody>
          <a:bodyPr lIns="288000" tIns="288000" rIns="288000" bIns="288000"/>
          <a:lstStyle>
            <a:lvl1pPr marL="0" indent="0">
              <a:buNone/>
              <a:defRPr lang="en-US" sz="1400" i="0" kern="1200" dirty="0" smtClean="0">
                <a:solidFill>
                  <a:schemeClr val="tx2"/>
                </a:solidFill>
                <a:latin typeface="+mn-lt"/>
                <a:ea typeface="+mn-ea"/>
                <a:cs typeface="+mn-cs"/>
              </a:defRPr>
            </a:lvl1pPr>
            <a:lvl2pPr marL="457200" indent="0">
              <a:buNone/>
              <a:defRPr lang="en-US" sz="1400" i="1" kern="1200" dirty="0" smtClean="0">
                <a:solidFill>
                  <a:schemeClr val="tx2"/>
                </a:solidFill>
                <a:latin typeface="+mn-lt"/>
                <a:ea typeface="+mn-ea"/>
                <a:cs typeface="+mn-cs"/>
              </a:defRPr>
            </a:lvl2pPr>
            <a:lvl3pPr marL="914400" indent="0">
              <a:buNone/>
              <a:defRPr lang="en-US" sz="1400" i="1" kern="1200" dirty="0" smtClean="0">
                <a:solidFill>
                  <a:schemeClr val="tx2"/>
                </a:solidFill>
                <a:latin typeface="+mn-lt"/>
                <a:ea typeface="+mn-ea"/>
                <a:cs typeface="+mn-cs"/>
              </a:defRPr>
            </a:lvl3pPr>
            <a:lvl4pPr marL="1371600" indent="0">
              <a:buNone/>
              <a:defRPr lang="en-US" sz="1400" i="1" kern="1200" dirty="0" smtClean="0">
                <a:solidFill>
                  <a:schemeClr val="tx2"/>
                </a:solidFill>
                <a:latin typeface="+mn-lt"/>
                <a:ea typeface="+mn-ea"/>
                <a:cs typeface="+mn-cs"/>
              </a:defRPr>
            </a:lvl4pPr>
            <a:lvl5pPr marL="1828800" indent="0">
              <a:buNone/>
              <a:defRPr lang="ru-RU" sz="1400" i="1" kern="1200" dirty="0">
                <a:solidFill>
                  <a:schemeClr val="tx2"/>
                </a:solidFill>
                <a:latin typeface="+mn-lt"/>
                <a:ea typeface="+mn-ea"/>
                <a:cs typeface="+mn-cs"/>
              </a:defRPr>
            </a:lvl5pPr>
          </a:lstStyle>
          <a:p>
            <a:pPr lvl="0"/>
            <a:r>
              <a:rPr lang="en-US" noProof="0"/>
              <a:t>Click to edit Master text styles</a:t>
            </a:r>
          </a:p>
        </p:txBody>
      </p:sp>
      <p:sp>
        <p:nvSpPr>
          <p:cNvPr id="68" name="Text Placeholder 8">
            <a:extLst>
              <a:ext uri="{FF2B5EF4-FFF2-40B4-BE49-F238E27FC236}">
                <a16:creationId xmlns:a16="http://schemas.microsoft.com/office/drawing/2014/main" xmlns="" id="{C67992FA-0F54-4DA6-AACA-039E6E09DB60}"/>
              </a:ext>
            </a:extLst>
          </p:cNvPr>
          <p:cNvSpPr>
            <a:spLocks noGrp="1"/>
          </p:cNvSpPr>
          <p:nvPr>
            <p:ph type="body" sz="quarter" idx="15"/>
          </p:nvPr>
        </p:nvSpPr>
        <p:spPr>
          <a:xfrm>
            <a:off x="7886700" y="2212277"/>
            <a:ext cx="3467102" cy="2231136"/>
          </a:xfrm>
          <a:solidFill>
            <a:schemeClr val="accent1">
              <a:alpha val="50000"/>
            </a:schemeClr>
          </a:solidFill>
        </p:spPr>
        <p:txBody>
          <a:bodyPr lIns="288000" tIns="288000" rIns="288000" bIns="288000">
            <a:normAutofit/>
          </a:bodyPr>
          <a:lstStyle>
            <a:lvl1pPr marL="0" indent="0">
              <a:buNone/>
              <a:defRPr sz="1400" i="0">
                <a:solidFill>
                  <a:schemeClr val="tx2"/>
                </a:solidFill>
              </a:defRPr>
            </a:lvl1pPr>
            <a:lvl2pPr marL="457200" indent="0">
              <a:buNone/>
              <a:defRPr sz="1400" i="1">
                <a:solidFill>
                  <a:schemeClr val="tx2"/>
                </a:solidFill>
              </a:defRPr>
            </a:lvl2pPr>
            <a:lvl3pPr marL="914400" indent="0">
              <a:buNone/>
              <a:defRPr sz="1400" i="1">
                <a:solidFill>
                  <a:schemeClr val="tx2"/>
                </a:solidFill>
              </a:defRPr>
            </a:lvl3pPr>
            <a:lvl4pPr marL="1371600" indent="0">
              <a:buNone/>
              <a:defRPr sz="1400" i="1">
                <a:solidFill>
                  <a:schemeClr val="tx2"/>
                </a:solidFill>
              </a:defRPr>
            </a:lvl4pPr>
            <a:lvl5pPr marL="1828800" indent="0">
              <a:buNone/>
              <a:defRPr sz="1400" i="1">
                <a:solidFill>
                  <a:schemeClr val="tx2"/>
                </a:solidFill>
              </a:defRPr>
            </a:lvl5pPr>
          </a:lstStyle>
          <a:p>
            <a:pPr lvl="0"/>
            <a:r>
              <a:rPr lang="en-US" noProof="0"/>
              <a:t>Click to edit Master text styles</a:t>
            </a:r>
          </a:p>
        </p:txBody>
      </p:sp>
      <p:sp>
        <p:nvSpPr>
          <p:cNvPr id="21" name="Rectangle 18" descr="Rectangle shape">
            <a:extLst>
              <a:ext uri="{FF2B5EF4-FFF2-40B4-BE49-F238E27FC236}">
                <a16:creationId xmlns:a16="http://schemas.microsoft.com/office/drawing/2014/main" xmlns="" id="{B791C558-0522-446C-B7FE-6CCCB2676E89}"/>
              </a:ext>
            </a:extLst>
          </p:cNvPr>
          <p:cNvSpPr/>
          <p:nvPr userDrawn="1"/>
        </p:nvSpPr>
        <p:spPr>
          <a:xfrm>
            <a:off x="4304523" y="1373103"/>
            <a:ext cx="7887478"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5810588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ext Placeholder 2">
            <a:extLst>
              <a:ext uri="{FF2B5EF4-FFF2-40B4-BE49-F238E27FC236}">
                <a16:creationId xmlns:a16="http://schemas.microsoft.com/office/drawing/2014/main" xmlns="" id="{F947FF51-80C5-433A-A515-4334E29588D0}"/>
              </a:ext>
            </a:extLst>
          </p:cNvPr>
          <p:cNvSpPr>
            <a:spLocks noGrp="1"/>
          </p:cNvSpPr>
          <p:nvPr>
            <p:ph type="body" idx="1"/>
          </p:nvPr>
        </p:nvSpPr>
        <p:spPr>
          <a:xfrm>
            <a:off x="862258" y="3636831"/>
            <a:ext cx="2939721" cy="1844288"/>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838201" y="1851976"/>
            <a:ext cx="296257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26" name="Text Placeholder 17">
            <a:extLst>
              <a:ext uri="{FF2B5EF4-FFF2-40B4-BE49-F238E27FC236}">
                <a16:creationId xmlns:a16="http://schemas.microsoft.com/office/drawing/2014/main" xmlns="" id="{177BAD76-5C75-4FA2-B792-300193BDC997}"/>
              </a:ext>
            </a:extLst>
          </p:cNvPr>
          <p:cNvSpPr>
            <a:spLocks noGrp="1"/>
          </p:cNvSpPr>
          <p:nvPr>
            <p:ph type="body" sz="quarter" idx="25"/>
          </p:nvPr>
        </p:nvSpPr>
        <p:spPr>
          <a:xfrm>
            <a:off x="5267325" y="1588458"/>
            <a:ext cx="6084888" cy="2118127"/>
          </a:xfrm>
        </p:spPr>
        <p:txBody>
          <a:bodyPr>
            <a:noAutofit/>
          </a:bodyPr>
          <a:lstStyle>
            <a:lvl1pPr marL="0" indent="0" algn="l">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29" name="Text Placeholder 17">
            <a:extLst>
              <a:ext uri="{FF2B5EF4-FFF2-40B4-BE49-F238E27FC236}">
                <a16:creationId xmlns:a16="http://schemas.microsoft.com/office/drawing/2014/main" xmlns="" id="{AE2A9BB2-4A2A-49A1-8337-C26A0EC27E25}"/>
              </a:ext>
            </a:extLst>
          </p:cNvPr>
          <p:cNvSpPr>
            <a:spLocks noGrp="1"/>
          </p:cNvSpPr>
          <p:nvPr>
            <p:ph type="body" sz="quarter" idx="28"/>
          </p:nvPr>
        </p:nvSpPr>
        <p:spPr>
          <a:xfrm>
            <a:off x="5267325" y="3932556"/>
            <a:ext cx="6084888" cy="1548563"/>
          </a:xfrm>
        </p:spPr>
        <p:txBody>
          <a:bodyPr>
            <a:noAutofit/>
          </a:bodyPr>
          <a:lstStyle>
            <a:lvl1pPr marL="216000" indent="-216000" algn="l">
              <a:spcBef>
                <a:spcPts val="600"/>
              </a:spcBef>
              <a:buClr>
                <a:schemeClr val="accent1"/>
              </a:buClr>
              <a:buFont typeface="Wingdings" panose="05000000000000000000" pitchFamily="2" charset="2"/>
              <a:buChar char="§"/>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13" name="Rectangle 9" descr="Rectangle shape">
            <a:extLst>
              <a:ext uri="{FF2B5EF4-FFF2-40B4-BE49-F238E27FC236}">
                <a16:creationId xmlns:a16="http://schemas.microsoft.com/office/drawing/2014/main" xmlns="" id="{BAFA4FEF-7A90-4960-976C-29791A7BE2C2}"/>
              </a:ext>
            </a:extLst>
          </p:cNvPr>
          <p:cNvSpPr/>
          <p:nvPr userDrawn="1"/>
        </p:nvSpPr>
        <p:spPr>
          <a:xfrm>
            <a:off x="0" y="3292402"/>
            <a:ext cx="370971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3992666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and Content Layout">
    <p:spTree>
      <p:nvGrpSpPr>
        <p:cNvPr id="1" name=""/>
        <p:cNvGrpSpPr/>
        <p:nvPr/>
      </p:nvGrpSpPr>
      <p:grpSpPr>
        <a:xfrm>
          <a:off x="0" y="0"/>
          <a:ext cx="0" cy="0"/>
          <a:chOff x="0" y="0"/>
          <a:chExt cx="0" cy="0"/>
        </a:xfrm>
      </p:grpSpPr>
      <p:sp>
        <p:nvSpPr>
          <p:cNvPr id="14" name="Rectangle 13" descr="Rectangle shape">
            <a:extLst>
              <a:ext uri="{FF2B5EF4-FFF2-40B4-BE49-F238E27FC236}">
                <a16:creationId xmlns:a16="http://schemas.microsoft.com/office/drawing/2014/main" xmlns="" id="{9FF20888-4CCD-4546-BBEE-8012B7FF897A}"/>
              </a:ext>
            </a:extLst>
          </p:cNvPr>
          <p:cNvSpPr/>
          <p:nvPr userDrawn="1"/>
        </p:nvSpPr>
        <p:spPr>
          <a:xfrm>
            <a:off x="862258" y="2808480"/>
            <a:ext cx="11329742"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Rectangle 1">
            <a:extLst>
              <a:ext uri="{FF2B5EF4-FFF2-40B4-BE49-F238E27FC236}">
                <a16:creationId xmlns:a16="http://schemas.microsoft.com/office/drawing/2014/main" xmlns="" id="{04338E56-892A-4A7D-A723-312505412F26}"/>
              </a:ext>
            </a:extLst>
          </p:cNvPr>
          <p:cNvSpPr/>
          <p:nvPr userDrawn="1"/>
        </p:nvSpPr>
        <p:spPr>
          <a:xfrm>
            <a:off x="6757260" y="636516"/>
            <a:ext cx="3291840" cy="5522976"/>
          </a:xfrm>
          <a:prstGeom prst="rect">
            <a:avLst/>
          </a:prstGeom>
          <a:blipFill>
            <a:blip r:embed="rId2"/>
            <a:stretch>
              <a:fillRect l="-1125" r="-112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ext Placeholder 2">
            <a:extLst>
              <a:ext uri="{FF2B5EF4-FFF2-40B4-BE49-F238E27FC236}">
                <a16:creationId xmlns:a16="http://schemas.microsoft.com/office/drawing/2014/main" xmlns="" id="{F947FF51-80C5-433A-A515-4334E29588D0}"/>
              </a:ext>
            </a:extLst>
          </p:cNvPr>
          <p:cNvSpPr>
            <a:spLocks noGrp="1"/>
          </p:cNvSpPr>
          <p:nvPr>
            <p:ph type="body" idx="1"/>
          </p:nvPr>
        </p:nvSpPr>
        <p:spPr>
          <a:xfrm>
            <a:off x="862258" y="3095993"/>
            <a:ext cx="5242160"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xmlns="" id="{1F5FB13D-D6DC-4762-A443-A1E33781FA69}"/>
              </a:ext>
            </a:extLst>
          </p:cNvPr>
          <p:cNvSpPr>
            <a:spLocks noGrp="1"/>
          </p:cNvSpPr>
          <p:nvPr>
            <p:ph type="body" idx="13"/>
          </p:nvPr>
        </p:nvSpPr>
        <p:spPr>
          <a:xfrm>
            <a:off x="862258" y="3828000"/>
            <a:ext cx="5233742" cy="2175392"/>
          </a:xfrm>
        </p:spPr>
        <p:txBody>
          <a:bodyPr lIns="0" tIns="0" rIns="0" bIns="0" anchor="t" anchorCtr="0">
            <a:normAutofit/>
          </a:bodyPr>
          <a:lstStyle>
            <a:lvl1pPr marL="216000" indent="-21600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838200" y="1391821"/>
            <a:ext cx="5262327"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13" name="Picture Placeholder 7">
            <a:extLst>
              <a:ext uri="{FF2B5EF4-FFF2-40B4-BE49-F238E27FC236}">
                <a16:creationId xmlns:a16="http://schemas.microsoft.com/office/drawing/2014/main" xmlns="" id="{BDF13B40-70E6-4C5A-858B-DC39631DE0F6}"/>
              </a:ext>
            </a:extLst>
          </p:cNvPr>
          <p:cNvSpPr>
            <a:spLocks noGrp="1"/>
          </p:cNvSpPr>
          <p:nvPr>
            <p:ph type="pic" sz="quarter" idx="17"/>
          </p:nvPr>
        </p:nvSpPr>
        <p:spPr>
          <a:xfrm>
            <a:off x="7114111" y="1485605"/>
            <a:ext cx="2075688" cy="3639312"/>
          </a:xfrm>
        </p:spPr>
        <p:txBody>
          <a:bodyPr tIns="756000" rIns="72000" anchor="ctr" anchorCtr="0">
            <a:normAutofit/>
          </a:bodyPr>
          <a:lstStyle>
            <a:lvl1pPr marL="0" indent="0" algn="ctr">
              <a:buNone/>
              <a:defRPr sz="1800"/>
            </a:lvl1pPr>
          </a:lstStyle>
          <a:p>
            <a:r>
              <a:rPr lang="en-US" noProof="0"/>
              <a:t>Click icon to add picture</a:t>
            </a:r>
          </a:p>
        </p:txBody>
      </p:sp>
    </p:spTree>
    <p:extLst>
      <p:ext uri="{BB962C8B-B14F-4D97-AF65-F5344CB8AC3E}">
        <p14:creationId xmlns:p14="http://schemas.microsoft.com/office/powerpoint/2010/main" val="35917543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xmlns="" id="{7899954E-D83C-4E03-A51E-E9EFC4CB52C8}"/>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Прямоугольник 3">
            <a:extLst>
              <a:ext uri="{FF2B5EF4-FFF2-40B4-BE49-F238E27FC236}">
                <a16:creationId xmlns:a16="http://schemas.microsoft.com/office/drawing/2014/main" xmlns="" id="{15FAA74F-DE92-4414-B0C7-466184CBCC99}"/>
              </a:ext>
            </a:extLst>
          </p:cNvPr>
          <p:cNvSpPr/>
          <p:nvPr userDrawn="1"/>
        </p:nvSpPr>
        <p:spPr>
          <a:xfrm>
            <a:off x="4093463" y="404813"/>
            <a:ext cx="4005072" cy="17128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a:extLst>
              <a:ext uri="{FF2B5EF4-FFF2-40B4-BE49-F238E27FC236}">
                <a16:creationId xmlns:a16="http://schemas.microsoft.com/office/drawing/2014/main" xmlns="" id="{ECEEB3FF-7F57-482E-BA1B-44AD9E95F077}"/>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12" name="Title 1">
            <a:extLst>
              <a:ext uri="{FF2B5EF4-FFF2-40B4-BE49-F238E27FC236}">
                <a16:creationId xmlns:a16="http://schemas.microsoft.com/office/drawing/2014/main" xmlns="" id="{0824308D-CE80-4FF7-81BB-AFBECF7EA2C0}"/>
              </a:ext>
            </a:extLst>
          </p:cNvPr>
          <p:cNvSpPr>
            <a:spLocks noGrp="1"/>
          </p:cNvSpPr>
          <p:nvPr>
            <p:ph type="title" hasCustomPrompt="1"/>
          </p:nvPr>
        </p:nvSpPr>
        <p:spPr>
          <a:xfrm>
            <a:off x="4093464" y="2117623"/>
            <a:ext cx="4005072" cy="2977551"/>
          </a:xfrm>
          <a:solidFill>
            <a:schemeClr val="tx1"/>
          </a:solidFill>
        </p:spPr>
        <p:txBody>
          <a:bodyPr tIns="72000" bIns="216000" anchor="b">
            <a:normAutofit/>
          </a:bodyPr>
          <a:lstStyle>
            <a:lvl1pPr algn="ctr">
              <a:lnSpc>
                <a:spcPct val="85000"/>
              </a:lnSpc>
              <a:defRPr lang="ru-RU" sz="6000" b="1" kern="1200" dirty="0">
                <a:solidFill>
                  <a:schemeClr val="bg2"/>
                </a:solidFill>
                <a:latin typeface="+mj-lt"/>
                <a:ea typeface="+mn-ea"/>
                <a:cs typeface="+mn-cs"/>
              </a:defRPr>
            </a:lvl1pPr>
          </a:lstStyle>
          <a:p>
            <a:r>
              <a:rPr lang="en-US" noProof="0"/>
              <a:t>CLICK TO EDIT TITLE</a:t>
            </a:r>
          </a:p>
        </p:txBody>
      </p:sp>
      <p:sp>
        <p:nvSpPr>
          <p:cNvPr id="10" name="Rectangle 6" descr="Rectangle shape">
            <a:extLst>
              <a:ext uri="{FF2B5EF4-FFF2-40B4-BE49-F238E27FC236}">
                <a16:creationId xmlns:a16="http://schemas.microsoft.com/office/drawing/2014/main" xmlns="" id="{0A900D34-4B01-4389-9CFF-FFCB0CF7A3CC}"/>
              </a:ext>
            </a:extLst>
          </p:cNvPr>
          <p:cNvSpPr/>
          <p:nvPr userDrawn="1"/>
        </p:nvSpPr>
        <p:spPr>
          <a:xfrm>
            <a:off x="4922520" y="191645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Прямоугольник 14">
            <a:extLst>
              <a:ext uri="{FF2B5EF4-FFF2-40B4-BE49-F238E27FC236}">
                <a16:creationId xmlns:a16="http://schemas.microsoft.com/office/drawing/2014/main" xmlns="" id="{18865235-7FA6-4F58-B90E-4404EAE577DF}"/>
              </a:ext>
            </a:extLst>
          </p:cNvPr>
          <p:cNvSpPr/>
          <p:nvPr userDrawn="1"/>
        </p:nvSpPr>
        <p:spPr>
          <a:xfrm>
            <a:off x="4093463" y="5095174"/>
            <a:ext cx="4005072" cy="2240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Rectangle 5" descr="Rectangle shape">
            <a:extLst>
              <a:ext uri="{FF2B5EF4-FFF2-40B4-BE49-F238E27FC236}">
                <a16:creationId xmlns:a16="http://schemas.microsoft.com/office/drawing/2014/main" xmlns="" id="{72ED261F-FABA-4D73-8360-A897A6082FA6}"/>
              </a:ext>
            </a:extLst>
          </p:cNvPr>
          <p:cNvSpPr/>
          <p:nvPr userDrawn="1"/>
        </p:nvSpPr>
        <p:spPr>
          <a:xfrm>
            <a:off x="-1" y="509517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Subtitle 2">
            <a:extLst>
              <a:ext uri="{FF2B5EF4-FFF2-40B4-BE49-F238E27FC236}">
                <a16:creationId xmlns:a16="http://schemas.microsoft.com/office/drawing/2014/main" xmlns="" id="{36BBECC5-64BD-44F1-A950-4C2D9B613291}"/>
              </a:ext>
            </a:extLst>
          </p:cNvPr>
          <p:cNvSpPr>
            <a:spLocks noGrp="1"/>
          </p:cNvSpPr>
          <p:nvPr>
            <p:ph type="subTitle" idx="1"/>
          </p:nvPr>
        </p:nvSpPr>
        <p:spPr>
          <a:xfrm>
            <a:off x="4093462" y="5296342"/>
            <a:ext cx="4005073" cy="1561658"/>
          </a:xfrm>
          <a:solidFill>
            <a:schemeClr val="tx1"/>
          </a:solidFill>
        </p:spPr>
        <p:txBody>
          <a:bodyPr vert="horz" lIns="91440" tIns="90000" rIns="91440" bIns="90000" rtlCol="0" anchor="ctr" anchorCtr="0">
            <a:noAutofit/>
          </a:bodyPr>
          <a:lstStyle>
            <a:lvl1pPr marL="0" indent="0" algn="ctr">
              <a:buNone/>
              <a:defRPr lang="en-US" sz="2800" i="0">
                <a:solidFill>
                  <a:schemeClr val="bg1"/>
                </a:solidFill>
              </a:defRPr>
            </a:lvl1pPr>
          </a:lstStyle>
          <a:p>
            <a:pPr marL="228600" lvl="0" indent="-228600" algn="ctr">
              <a:spcBef>
                <a:spcPts val="600"/>
              </a:spcBef>
            </a:pPr>
            <a:r>
              <a:rPr lang="en-US" noProof="0"/>
              <a:t>Click to edit Master subtitle style</a:t>
            </a:r>
          </a:p>
        </p:txBody>
      </p:sp>
    </p:spTree>
    <p:extLst>
      <p:ext uri="{BB962C8B-B14F-4D97-AF65-F5344CB8AC3E}">
        <p14:creationId xmlns:p14="http://schemas.microsoft.com/office/powerpoint/2010/main" val="27400759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xmlns="" id="{E8D30891-044A-4B6F-9E44-2C5CD52CAE5A}"/>
              </a:ext>
            </a:extLst>
          </p:cNvPr>
          <p:cNvSpPr/>
          <p:nvPr userDrawn="1"/>
        </p:nvSpPr>
        <p:spPr>
          <a:xfrm>
            <a:off x="4117848" y="0"/>
            <a:ext cx="807415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xmlns="" id="{570061FC-03E6-461D-AD5E-F586206AB6DB}"/>
              </a:ext>
            </a:extLst>
          </p:cNvPr>
          <p:cNvSpPr>
            <a:spLocks noGrp="1"/>
          </p:cNvSpPr>
          <p:nvPr>
            <p:ph type="title" hasCustomPrompt="1"/>
          </p:nvPr>
        </p:nvSpPr>
        <p:spPr>
          <a:xfrm>
            <a:off x="839788" y="2839696"/>
            <a:ext cx="5879592" cy="2136164"/>
          </a:xfrm>
          <a:solidFill>
            <a:schemeClr val="tx1"/>
          </a:solidFill>
        </p:spPr>
        <p:txBody>
          <a:bodyPr lIns="432000" tIns="1332000" rIns="288000" bIns="1188000">
            <a:normAutofit/>
          </a:bodyPr>
          <a:lstStyle>
            <a:lvl1pPr>
              <a:defRPr lang="ru-RU" sz="6000" b="1" kern="1200" dirty="0">
                <a:solidFill>
                  <a:schemeClr val="bg2"/>
                </a:solidFill>
                <a:latin typeface="+mj-lt"/>
                <a:ea typeface="+mn-ea"/>
                <a:cs typeface="+mn-cs"/>
              </a:defRPr>
            </a:lvl1pPr>
          </a:lstStyle>
          <a:p>
            <a:r>
              <a:rPr lang="en-US" noProof="0"/>
              <a:t>CLICK TO EDIT</a:t>
            </a:r>
          </a:p>
        </p:txBody>
      </p:sp>
      <p:sp>
        <p:nvSpPr>
          <p:cNvPr id="7" name="Slide Number Placeholder 6">
            <a:extLst>
              <a:ext uri="{FF2B5EF4-FFF2-40B4-BE49-F238E27FC236}">
                <a16:creationId xmlns:a16="http://schemas.microsoft.com/office/drawing/2014/main" xmlns="" id="{62F291F5-706F-4B04-9757-B8F1D883D295}"/>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8" name="Rectangle 6" descr="Rectangle shape">
            <a:extLst>
              <a:ext uri="{FF2B5EF4-FFF2-40B4-BE49-F238E27FC236}">
                <a16:creationId xmlns:a16="http://schemas.microsoft.com/office/drawing/2014/main" xmlns="" id="{34F9E77E-D12E-44C4-BDFA-352E61E1D14C}"/>
              </a:ext>
            </a:extLst>
          </p:cNvPr>
          <p:cNvSpPr/>
          <p:nvPr userDrawn="1"/>
        </p:nvSpPr>
        <p:spPr>
          <a:xfrm>
            <a:off x="1266000" y="4956850"/>
            <a:ext cx="109260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Rectangle 6" descr="Rectangle shape">
            <a:extLst>
              <a:ext uri="{FF2B5EF4-FFF2-40B4-BE49-F238E27FC236}">
                <a16:creationId xmlns:a16="http://schemas.microsoft.com/office/drawing/2014/main" xmlns="" id="{4C5077D8-7618-454B-9F54-DDC6AF1C8BE9}"/>
              </a:ext>
            </a:extLst>
          </p:cNvPr>
          <p:cNvSpPr/>
          <p:nvPr userDrawn="1"/>
        </p:nvSpPr>
        <p:spPr>
          <a:xfrm>
            <a:off x="839789" y="4953080"/>
            <a:ext cx="426211" cy="2087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ext Placeholder 2">
            <a:extLst>
              <a:ext uri="{FF2B5EF4-FFF2-40B4-BE49-F238E27FC236}">
                <a16:creationId xmlns:a16="http://schemas.microsoft.com/office/drawing/2014/main" xmlns="" id="{7DCA489B-C5F7-4E9C-B3E3-881B0B99FA70}"/>
              </a:ext>
            </a:extLst>
          </p:cNvPr>
          <p:cNvSpPr>
            <a:spLocks noGrp="1"/>
          </p:cNvSpPr>
          <p:nvPr>
            <p:ph type="body" idx="1"/>
          </p:nvPr>
        </p:nvSpPr>
        <p:spPr>
          <a:xfrm>
            <a:off x="836613" y="5165559"/>
            <a:ext cx="5879592" cy="892341"/>
          </a:xfrm>
          <a:solidFill>
            <a:schemeClr val="tx1"/>
          </a:solidFill>
        </p:spPr>
        <p:txBody>
          <a:bodyPr vert="horz" lIns="432000" tIns="144000" rIns="144000" bIns="144000" rtlCol="0" anchor="ctr" anchorCtr="0">
            <a:normAutofit/>
          </a:bodyPr>
          <a:lstStyle>
            <a:lvl1pPr marL="0" indent="0">
              <a:buNone/>
              <a:defRPr lang="en-US" sz="2800" i="0">
                <a:solidFill>
                  <a:schemeClr val="bg1"/>
                </a:solidFill>
              </a:defRPr>
            </a:lvl1pPr>
          </a:lstStyle>
          <a:p>
            <a:pPr marL="228600" lvl="0" indent="-228600">
              <a:lnSpc>
                <a:spcPct val="85000"/>
              </a:lnSpc>
              <a:spcBef>
                <a:spcPts val="0"/>
              </a:spcBef>
            </a:pPr>
            <a:r>
              <a:rPr lang="en-US" noProof="0"/>
              <a:t>Click to edit Master text styles</a:t>
            </a:r>
          </a:p>
        </p:txBody>
      </p:sp>
    </p:spTree>
    <p:extLst>
      <p:ext uri="{BB962C8B-B14F-4D97-AF65-F5344CB8AC3E}">
        <p14:creationId xmlns:p14="http://schemas.microsoft.com/office/powerpoint/2010/main" val="14890742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1" descr="Rectangle shape">
            <a:extLst>
              <a:ext uri="{FF2B5EF4-FFF2-40B4-BE49-F238E27FC236}">
                <a16:creationId xmlns:a16="http://schemas.microsoft.com/office/drawing/2014/main" xmlns=""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xmlns=""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16" name="Content Placeholder 2">
            <a:extLst>
              <a:ext uri="{FF2B5EF4-FFF2-40B4-BE49-F238E27FC236}">
                <a16:creationId xmlns:a16="http://schemas.microsoft.com/office/drawing/2014/main" xmlns="" id="{19C5C32A-5788-45B9-9EE4-6043A12F95C3}"/>
              </a:ext>
            </a:extLst>
          </p:cNvPr>
          <p:cNvSpPr>
            <a:spLocks noGrp="1"/>
          </p:cNvSpPr>
          <p:nvPr>
            <p:ph idx="1"/>
          </p:nvPr>
        </p:nvSpPr>
        <p:spPr>
          <a:xfrm>
            <a:off x="838200" y="1825625"/>
            <a:ext cx="10515600" cy="41132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88495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Picture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Title 1">
            <a:extLst>
              <a:ext uri="{FF2B5EF4-FFF2-40B4-BE49-F238E27FC236}">
                <a16:creationId xmlns:a16="http://schemas.microsoft.com/office/drawing/2014/main" xmlns="" id="{17D975D9-06B9-4C78-AD70-6CDDD65987DA}"/>
              </a:ext>
            </a:extLst>
          </p:cNvPr>
          <p:cNvSpPr>
            <a:spLocks noGrp="1"/>
          </p:cNvSpPr>
          <p:nvPr>
            <p:ph type="title" hasCustomPrompt="1"/>
          </p:nvPr>
        </p:nvSpPr>
        <p:spPr>
          <a:xfrm>
            <a:off x="6958722" y="2193928"/>
            <a:ext cx="4405067" cy="1325563"/>
          </a:xfrm>
        </p:spPr>
        <p:txBody>
          <a:bodyPr lIns="0" tIns="0" rIns="0" bIns="0" anchor="b" anchorCtr="0">
            <a:normAutofit/>
          </a:bodyPr>
          <a:lstStyle>
            <a:lvl1pPr>
              <a:defRPr sz="3600" b="1"/>
            </a:lvl1pPr>
          </a:lstStyle>
          <a:p>
            <a:r>
              <a:rPr lang="en-US" noProof="0"/>
              <a:t>CLICK TO EDIT MASTER TITLE</a:t>
            </a:r>
          </a:p>
        </p:txBody>
      </p:sp>
      <p:sp>
        <p:nvSpPr>
          <p:cNvPr id="20" name="Text Placeholder 2">
            <a:extLst>
              <a:ext uri="{FF2B5EF4-FFF2-40B4-BE49-F238E27FC236}">
                <a16:creationId xmlns:a16="http://schemas.microsoft.com/office/drawing/2014/main" xmlns="" id="{F8424E24-3E04-4F28-8CE4-6A20781987A7}"/>
              </a:ext>
            </a:extLst>
          </p:cNvPr>
          <p:cNvSpPr>
            <a:spLocks noGrp="1"/>
          </p:cNvSpPr>
          <p:nvPr>
            <p:ph type="body" idx="1"/>
          </p:nvPr>
        </p:nvSpPr>
        <p:spPr>
          <a:xfrm>
            <a:off x="6958722" y="3937409"/>
            <a:ext cx="4412151"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xmlns="" id="{5AA4AD4A-8E8A-4E95-9E11-6FE9B001838A}"/>
              </a:ext>
            </a:extLst>
          </p:cNvPr>
          <p:cNvSpPr>
            <a:spLocks noGrp="1"/>
          </p:cNvSpPr>
          <p:nvPr>
            <p:ph type="body" idx="13"/>
          </p:nvPr>
        </p:nvSpPr>
        <p:spPr>
          <a:xfrm>
            <a:off x="6958722" y="4669416"/>
            <a:ext cx="4405066" cy="1159884"/>
          </a:xfrm>
        </p:spPr>
        <p:txBody>
          <a:bodyPr lIns="0" tIns="0" rIns="0" bIns="0" anchor="t" anchorCtr="0">
            <a:normAutofit/>
          </a:bodyPr>
          <a:lstStyle>
            <a:lvl1pPr marL="0" indent="0">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Picture Placeholder 7">
            <a:extLst>
              <a:ext uri="{FF2B5EF4-FFF2-40B4-BE49-F238E27FC236}">
                <a16:creationId xmlns:a16="http://schemas.microsoft.com/office/drawing/2014/main" xmlns="" id="{D8E759F5-A035-4785-8820-32AD1B0FD021}"/>
              </a:ext>
            </a:extLst>
          </p:cNvPr>
          <p:cNvSpPr>
            <a:spLocks noGrp="1"/>
          </p:cNvSpPr>
          <p:nvPr>
            <p:ph type="pic" sz="quarter" idx="14"/>
          </p:nvPr>
        </p:nvSpPr>
        <p:spPr>
          <a:xfrm>
            <a:off x="0" y="1028700"/>
            <a:ext cx="6103084" cy="4800600"/>
          </a:xfrm>
        </p:spPr>
        <p:txBody>
          <a:bodyPr lIns="0" tIns="0" rIns="0" bIns="0" anchor="ctr" anchorCtr="0">
            <a:noAutofit/>
          </a:bodyPr>
          <a:lstStyle>
            <a:lvl1pPr marL="0" indent="0" algn="ctr">
              <a:buNone/>
              <a:defRPr sz="1800"/>
            </a:lvl1pPr>
          </a:lstStyle>
          <a:p>
            <a:r>
              <a:rPr lang="en-US" noProof="0"/>
              <a:t>Click icon to add picture</a:t>
            </a:r>
          </a:p>
        </p:txBody>
      </p:sp>
      <p:sp>
        <p:nvSpPr>
          <p:cNvPr id="23" name="Picture Placeholder 13">
            <a:extLst>
              <a:ext uri="{FF2B5EF4-FFF2-40B4-BE49-F238E27FC236}">
                <a16:creationId xmlns:a16="http://schemas.microsoft.com/office/drawing/2014/main" xmlns="" id="{027A9CD4-070D-43A3-88C7-FA9F42DA277C}"/>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11" name="Rectangle 22" descr="Rectangle shape">
            <a:extLst>
              <a:ext uri="{FF2B5EF4-FFF2-40B4-BE49-F238E27FC236}">
                <a16:creationId xmlns:a16="http://schemas.microsoft.com/office/drawing/2014/main" xmlns="" id="{7BAA7414-D7E1-4BB4-98C3-E169FD560880}"/>
              </a:ext>
            </a:extLst>
          </p:cNvPr>
          <p:cNvSpPr/>
          <p:nvPr userDrawn="1"/>
        </p:nvSpPr>
        <p:spPr>
          <a:xfrm>
            <a:off x="6102067" y="3654638"/>
            <a:ext cx="3264408"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984525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1" descr="Rectangle shape">
            <a:extLst>
              <a:ext uri="{FF2B5EF4-FFF2-40B4-BE49-F238E27FC236}">
                <a16:creationId xmlns:a16="http://schemas.microsoft.com/office/drawing/2014/main" xmlns=""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xmlns=""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10" name="Content Placeholder 3">
            <a:extLst>
              <a:ext uri="{FF2B5EF4-FFF2-40B4-BE49-F238E27FC236}">
                <a16:creationId xmlns:a16="http://schemas.microsoft.com/office/drawing/2014/main" xmlns="" id="{10D7E270-C747-45FB-A97F-14B73F53F901}"/>
              </a:ext>
            </a:extLst>
          </p:cNvPr>
          <p:cNvSpPr>
            <a:spLocks noGrp="1"/>
          </p:cNvSpPr>
          <p:nvPr>
            <p:ph sz="half" idx="2"/>
          </p:nvPr>
        </p:nvSpPr>
        <p:spPr>
          <a:xfrm>
            <a:off x="6172200" y="1825625"/>
            <a:ext cx="5181600" cy="41132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xmlns="" id="{63B39A0C-6C9B-424E-B638-435C971B9035}"/>
              </a:ext>
            </a:extLst>
          </p:cNvPr>
          <p:cNvSpPr>
            <a:spLocks noGrp="1"/>
          </p:cNvSpPr>
          <p:nvPr>
            <p:ph sz="half" idx="1"/>
          </p:nvPr>
        </p:nvSpPr>
        <p:spPr>
          <a:xfrm>
            <a:off x="838200" y="1825625"/>
            <a:ext cx="5181600" cy="41132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176681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1" descr="Rectangle shape">
            <a:extLst>
              <a:ext uri="{FF2B5EF4-FFF2-40B4-BE49-F238E27FC236}">
                <a16:creationId xmlns:a16="http://schemas.microsoft.com/office/drawing/2014/main" xmlns=""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xmlns=""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10" name="Content Placeholder 3">
            <a:extLst>
              <a:ext uri="{FF2B5EF4-FFF2-40B4-BE49-F238E27FC236}">
                <a16:creationId xmlns:a16="http://schemas.microsoft.com/office/drawing/2014/main" xmlns="" id="{850A0897-12BD-44B8-A42A-3A5C2AF4D85E}"/>
              </a:ext>
            </a:extLst>
          </p:cNvPr>
          <p:cNvSpPr>
            <a:spLocks noGrp="1"/>
          </p:cNvSpPr>
          <p:nvPr>
            <p:ph sz="half" idx="2"/>
          </p:nvPr>
        </p:nvSpPr>
        <p:spPr>
          <a:xfrm>
            <a:off x="839788" y="2505075"/>
            <a:ext cx="5157787" cy="343381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xmlns="" id="{FB3B52FC-6C01-4691-8A4C-515E4AD91627}"/>
              </a:ext>
            </a:extLst>
          </p:cNvPr>
          <p:cNvSpPr>
            <a:spLocks noGrp="1"/>
          </p:cNvSpPr>
          <p:nvPr>
            <p:ph type="body" sz="quarter" idx="3"/>
          </p:nvPr>
        </p:nvSpPr>
        <p:spPr>
          <a:xfrm>
            <a:off x="6172200" y="1835405"/>
            <a:ext cx="5183188" cy="629019"/>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 name="Content Placeholder 5">
            <a:extLst>
              <a:ext uri="{FF2B5EF4-FFF2-40B4-BE49-F238E27FC236}">
                <a16:creationId xmlns:a16="http://schemas.microsoft.com/office/drawing/2014/main" xmlns="" id="{7A7E6861-785E-404A-A922-8C16D9A32887}"/>
              </a:ext>
            </a:extLst>
          </p:cNvPr>
          <p:cNvSpPr>
            <a:spLocks noGrp="1"/>
          </p:cNvSpPr>
          <p:nvPr>
            <p:ph sz="quarter" idx="4"/>
          </p:nvPr>
        </p:nvSpPr>
        <p:spPr>
          <a:xfrm>
            <a:off x="6172200" y="2505075"/>
            <a:ext cx="5183188" cy="343381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2">
            <a:extLst>
              <a:ext uri="{FF2B5EF4-FFF2-40B4-BE49-F238E27FC236}">
                <a16:creationId xmlns:a16="http://schemas.microsoft.com/office/drawing/2014/main" xmlns="" id="{F5A918AA-979F-4672-80CF-28680D6021CA}"/>
              </a:ext>
            </a:extLst>
          </p:cNvPr>
          <p:cNvSpPr>
            <a:spLocks noGrp="1"/>
          </p:cNvSpPr>
          <p:nvPr>
            <p:ph type="body" idx="1"/>
          </p:nvPr>
        </p:nvSpPr>
        <p:spPr>
          <a:xfrm>
            <a:off x="839788" y="1835405"/>
            <a:ext cx="5157787" cy="629019"/>
          </a:xfrm>
        </p:spPr>
        <p:txBody>
          <a:bodyPr vert="horz" lIns="91440" tIns="45720" rIns="91440" bIns="45720" rtlCol="0" anchor="b">
            <a:normAutofit/>
          </a:bodyPr>
          <a:lstStyle>
            <a:lvl1pPr marL="0" indent="0">
              <a:buNone/>
              <a:defRPr lang="en-US" b="1">
                <a:solidFill>
                  <a:schemeClr val="tx1"/>
                </a:solidFill>
              </a:defRPr>
            </a:lvl1pPr>
          </a:lstStyle>
          <a:p>
            <a:pPr marL="228600" lvl="0" indent="-228600"/>
            <a:r>
              <a:rPr lang="en-US" noProof="0"/>
              <a:t>Click to edit Master text styles</a:t>
            </a:r>
          </a:p>
        </p:txBody>
      </p:sp>
    </p:spTree>
    <p:extLst>
      <p:ext uri="{BB962C8B-B14F-4D97-AF65-F5344CB8AC3E}">
        <p14:creationId xmlns:p14="http://schemas.microsoft.com/office/powerpoint/2010/main" val="6648159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1" descr="Rectangle shape">
            <a:extLst>
              <a:ext uri="{FF2B5EF4-FFF2-40B4-BE49-F238E27FC236}">
                <a16:creationId xmlns:a16="http://schemas.microsoft.com/office/drawing/2014/main" xmlns=""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xmlns=""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Tree>
    <p:extLst>
      <p:ext uri="{BB962C8B-B14F-4D97-AF65-F5344CB8AC3E}">
        <p14:creationId xmlns:p14="http://schemas.microsoft.com/office/powerpoint/2010/main" val="4616482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1" descr="Rectangle shape">
            <a:extLst>
              <a:ext uri="{FF2B5EF4-FFF2-40B4-BE49-F238E27FC236}">
                <a16:creationId xmlns:a16="http://schemas.microsoft.com/office/drawing/2014/main" xmlns=""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xmlns=""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8" name="Text Placeholder 7">
            <a:extLst>
              <a:ext uri="{FF2B5EF4-FFF2-40B4-BE49-F238E27FC236}">
                <a16:creationId xmlns:a16="http://schemas.microsoft.com/office/drawing/2014/main" xmlns="" id="{1C312BFB-BA84-40BC-BBA2-C294189319F8}"/>
              </a:ext>
            </a:extLst>
          </p:cNvPr>
          <p:cNvSpPr>
            <a:spLocks noGrp="1"/>
          </p:cNvSpPr>
          <p:nvPr>
            <p:ph type="body" sz="quarter" idx="13"/>
          </p:nvPr>
        </p:nvSpPr>
        <p:spPr>
          <a:xfrm>
            <a:off x="1511593" y="2297906"/>
            <a:ext cx="9168815" cy="2262188"/>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26582445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Rectangle 17" descr="Rectangle shape">
            <a:extLst>
              <a:ext uri="{FF2B5EF4-FFF2-40B4-BE49-F238E27FC236}">
                <a16:creationId xmlns:a16="http://schemas.microsoft.com/office/drawing/2014/main" xmlns="" id="{15D87A62-16A6-44B8-898B-65CFFD5782A1}"/>
              </a:ext>
            </a:extLst>
          </p:cNvPr>
          <p:cNvSpPr/>
          <p:nvPr userDrawn="1"/>
        </p:nvSpPr>
        <p:spPr>
          <a:xfrm>
            <a:off x="0" y="1347938"/>
            <a:ext cx="325374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3152441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9DC30695-97E1-4601-8C7B-961D69628644}"/>
              </a:ext>
            </a:extLst>
          </p:cNvPr>
          <p:cNvSpPr/>
          <p:nvPr userDrawn="1"/>
        </p:nvSpPr>
        <p:spPr>
          <a:xfrm>
            <a:off x="838200" y="2385066"/>
            <a:ext cx="3749040" cy="447293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1" descr="Rectangle shape">
            <a:extLst>
              <a:ext uri="{FF2B5EF4-FFF2-40B4-BE49-F238E27FC236}">
                <a16:creationId xmlns:a16="http://schemas.microsoft.com/office/drawing/2014/main" xmlns="" id="{5E384AC3-A3B2-41AF-859D-A91319695A80}"/>
              </a:ext>
            </a:extLst>
          </p:cNvPr>
          <p:cNvSpPr/>
          <p:nvPr userDrawn="1"/>
        </p:nvSpPr>
        <p:spPr>
          <a:xfrm>
            <a:off x="-1" y="2055503"/>
            <a:ext cx="493776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Title 1">
            <a:extLst>
              <a:ext uri="{FF2B5EF4-FFF2-40B4-BE49-F238E27FC236}">
                <a16:creationId xmlns:a16="http://schemas.microsoft.com/office/drawing/2014/main" xmlns="" id="{5E2F7F93-6771-4952-8C83-385E2DEE1C38}"/>
              </a:ext>
            </a:extLst>
          </p:cNvPr>
          <p:cNvSpPr>
            <a:spLocks noGrp="1"/>
          </p:cNvSpPr>
          <p:nvPr>
            <p:ph type="title"/>
          </p:nvPr>
        </p:nvSpPr>
        <p:spPr>
          <a:xfrm>
            <a:off x="838200" y="457200"/>
            <a:ext cx="3749040" cy="1469907"/>
          </a:xfrm>
        </p:spPr>
        <p:txBody>
          <a:bodyPr lIns="274320" tIns="182880" rIns="274320" bIns="0" anchor="b"/>
          <a:lstStyle>
            <a:lvl1pPr>
              <a:defRPr sz="3200"/>
            </a:lvl1pPr>
          </a:lstStyle>
          <a:p>
            <a:r>
              <a:rPr lang="en-US" noProof="0"/>
              <a:t>Click to edit Master title style</a:t>
            </a:r>
          </a:p>
        </p:txBody>
      </p:sp>
      <p:sp>
        <p:nvSpPr>
          <p:cNvPr id="19" name="Text Placeholder 3">
            <a:extLst>
              <a:ext uri="{FF2B5EF4-FFF2-40B4-BE49-F238E27FC236}">
                <a16:creationId xmlns:a16="http://schemas.microsoft.com/office/drawing/2014/main" xmlns="" id="{140FF75E-8631-494C-BBBF-7C46D8735D77}"/>
              </a:ext>
            </a:extLst>
          </p:cNvPr>
          <p:cNvSpPr>
            <a:spLocks noGrp="1"/>
          </p:cNvSpPr>
          <p:nvPr>
            <p:ph type="body" sz="half" idx="2"/>
          </p:nvPr>
        </p:nvSpPr>
        <p:spPr>
          <a:xfrm>
            <a:off x="838200" y="2630078"/>
            <a:ext cx="3749040" cy="3238910"/>
          </a:xfrm>
        </p:spPr>
        <p:txBody>
          <a:bodyPr lIns="274320" tIns="182880" rIns="27432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0" name="Content Placeholder 2">
            <a:extLst>
              <a:ext uri="{FF2B5EF4-FFF2-40B4-BE49-F238E27FC236}">
                <a16:creationId xmlns:a16="http://schemas.microsoft.com/office/drawing/2014/main" xmlns="" id="{2B196433-397C-4024-BB40-8EDB069782B6}"/>
              </a:ext>
            </a:extLst>
          </p:cNvPr>
          <p:cNvSpPr>
            <a:spLocks noGrp="1"/>
          </p:cNvSpPr>
          <p:nvPr>
            <p:ph idx="1"/>
          </p:nvPr>
        </p:nvSpPr>
        <p:spPr>
          <a:xfrm>
            <a:off x="5267324" y="457201"/>
            <a:ext cx="6088063" cy="540385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4322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9DC30695-97E1-4601-8C7B-961D69628644}"/>
              </a:ext>
            </a:extLst>
          </p:cNvPr>
          <p:cNvSpPr/>
          <p:nvPr userDrawn="1"/>
        </p:nvSpPr>
        <p:spPr>
          <a:xfrm>
            <a:off x="838200" y="2385066"/>
            <a:ext cx="3749040" cy="447293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1" descr="Rectangle shape">
            <a:extLst>
              <a:ext uri="{FF2B5EF4-FFF2-40B4-BE49-F238E27FC236}">
                <a16:creationId xmlns:a16="http://schemas.microsoft.com/office/drawing/2014/main" xmlns="" id="{5E384AC3-A3B2-41AF-859D-A91319695A80}"/>
              </a:ext>
            </a:extLst>
          </p:cNvPr>
          <p:cNvSpPr/>
          <p:nvPr userDrawn="1"/>
        </p:nvSpPr>
        <p:spPr>
          <a:xfrm>
            <a:off x="-1" y="2055503"/>
            <a:ext cx="493776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Title 1">
            <a:extLst>
              <a:ext uri="{FF2B5EF4-FFF2-40B4-BE49-F238E27FC236}">
                <a16:creationId xmlns:a16="http://schemas.microsoft.com/office/drawing/2014/main" xmlns="" id="{5E2F7F93-6771-4952-8C83-385E2DEE1C38}"/>
              </a:ext>
            </a:extLst>
          </p:cNvPr>
          <p:cNvSpPr>
            <a:spLocks noGrp="1"/>
          </p:cNvSpPr>
          <p:nvPr>
            <p:ph type="title"/>
          </p:nvPr>
        </p:nvSpPr>
        <p:spPr>
          <a:xfrm>
            <a:off x="838200" y="457200"/>
            <a:ext cx="3749040" cy="1469907"/>
          </a:xfrm>
        </p:spPr>
        <p:txBody>
          <a:bodyPr lIns="274320" tIns="182880" rIns="274320" bIns="0" anchor="b"/>
          <a:lstStyle>
            <a:lvl1pPr>
              <a:defRPr sz="3200"/>
            </a:lvl1pPr>
          </a:lstStyle>
          <a:p>
            <a:r>
              <a:rPr lang="en-US" noProof="0"/>
              <a:t>Click to edit Master title style</a:t>
            </a:r>
          </a:p>
        </p:txBody>
      </p:sp>
      <p:sp>
        <p:nvSpPr>
          <p:cNvPr id="19" name="Text Placeholder 3">
            <a:extLst>
              <a:ext uri="{FF2B5EF4-FFF2-40B4-BE49-F238E27FC236}">
                <a16:creationId xmlns:a16="http://schemas.microsoft.com/office/drawing/2014/main" xmlns="" id="{140FF75E-8631-494C-BBBF-7C46D8735D77}"/>
              </a:ext>
            </a:extLst>
          </p:cNvPr>
          <p:cNvSpPr>
            <a:spLocks noGrp="1"/>
          </p:cNvSpPr>
          <p:nvPr>
            <p:ph type="body" sz="half" idx="2"/>
          </p:nvPr>
        </p:nvSpPr>
        <p:spPr>
          <a:xfrm>
            <a:off x="838200" y="2630078"/>
            <a:ext cx="3749040" cy="3238910"/>
          </a:xfrm>
        </p:spPr>
        <p:txBody>
          <a:bodyPr lIns="274320" tIns="182880" rIns="27432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xmlns="" id="{7644D3B2-87EE-4E9C-BEEE-DBEAEB852D59}"/>
              </a:ext>
            </a:extLst>
          </p:cNvPr>
          <p:cNvSpPr>
            <a:spLocks noGrp="1"/>
          </p:cNvSpPr>
          <p:nvPr>
            <p:ph type="pic" idx="1"/>
          </p:nvPr>
        </p:nvSpPr>
        <p:spPr>
          <a:xfrm>
            <a:off x="5267324" y="457201"/>
            <a:ext cx="6088063"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Tree>
    <p:extLst>
      <p:ext uri="{BB962C8B-B14F-4D97-AF65-F5344CB8AC3E}">
        <p14:creationId xmlns:p14="http://schemas.microsoft.com/office/powerpoint/2010/main" val="16930939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839789" y="707217"/>
            <a:ext cx="10512424" cy="606677"/>
          </a:xfrm>
        </p:spPr>
        <p:txBody>
          <a:bodyPr lIns="0" tIns="0" rIns="0" bIns="0" anchor="t"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21" name="Text Placeholder 3">
            <a:extLst>
              <a:ext uri="{FF2B5EF4-FFF2-40B4-BE49-F238E27FC236}">
                <a16:creationId xmlns:a16="http://schemas.microsoft.com/office/drawing/2014/main" xmlns="" id="{605A03A4-E79C-49C5-A546-FF8E2D42E9D2}"/>
              </a:ext>
            </a:extLst>
          </p:cNvPr>
          <p:cNvSpPr>
            <a:spLocks noGrp="1"/>
          </p:cNvSpPr>
          <p:nvPr>
            <p:ph type="body" sz="half" idx="2"/>
          </p:nvPr>
        </p:nvSpPr>
        <p:spPr>
          <a:xfrm>
            <a:off x="883319" y="3054194"/>
            <a:ext cx="1616512" cy="519503"/>
          </a:xfrm>
        </p:spPr>
        <p:txBody>
          <a:bodyPr lIns="0" tIns="0" rIns="9144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xmlns="" id="{9EA27EF7-FC6B-496C-B737-B9219950367E}"/>
              </a:ext>
            </a:extLst>
          </p:cNvPr>
          <p:cNvSpPr>
            <a:spLocks noGrp="1"/>
          </p:cNvSpPr>
          <p:nvPr>
            <p:ph type="body" sz="half" idx="34" hasCustomPrompt="1"/>
          </p:nvPr>
        </p:nvSpPr>
        <p:spPr>
          <a:xfrm>
            <a:off x="1465609" y="2023413"/>
            <a:ext cx="2752023" cy="896112"/>
          </a:xfrm>
        </p:spPr>
        <p:txBody>
          <a:bodyPr lIns="0" rIns="0" bIns="0" anchor="ctr" anchorCtr="0">
            <a:normAutofit/>
          </a:bodyPr>
          <a:lstStyle>
            <a:lvl1pPr marL="0" indent="0">
              <a:spcBef>
                <a:spcPts val="0"/>
              </a:spcBef>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xmlns="" id="{6C0E2C30-6E91-49DE-B7A1-6E32A19EC81D}"/>
              </a:ext>
            </a:extLst>
          </p:cNvPr>
          <p:cNvSpPr>
            <a:spLocks noGrp="1"/>
          </p:cNvSpPr>
          <p:nvPr>
            <p:ph type="body" sz="half" idx="36"/>
          </p:nvPr>
        </p:nvSpPr>
        <p:spPr>
          <a:xfrm>
            <a:off x="2512629" y="3054194"/>
            <a:ext cx="1623978" cy="519503"/>
          </a:xfrm>
        </p:spPr>
        <p:txBody>
          <a:bodyPr lIns="0" tIns="0" rIns="9144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xmlns="" id="{70BE5E73-C067-492F-BE30-5E3DADAD40EF}"/>
              </a:ext>
            </a:extLst>
          </p:cNvPr>
          <p:cNvSpPr>
            <a:spLocks noGrp="1"/>
          </p:cNvSpPr>
          <p:nvPr>
            <p:ph type="pic" sz="quarter" idx="37"/>
          </p:nvPr>
        </p:nvSpPr>
        <p:spPr>
          <a:xfrm>
            <a:off x="875852" y="3677189"/>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25" name="Picture Placeholder 12">
            <a:extLst>
              <a:ext uri="{FF2B5EF4-FFF2-40B4-BE49-F238E27FC236}">
                <a16:creationId xmlns:a16="http://schemas.microsoft.com/office/drawing/2014/main" xmlns="" id="{36A9B448-4FDC-41F7-941E-5BF5A129057A}"/>
              </a:ext>
            </a:extLst>
          </p:cNvPr>
          <p:cNvSpPr>
            <a:spLocks noGrp="1"/>
          </p:cNvSpPr>
          <p:nvPr>
            <p:ph type="pic" sz="quarter" idx="38"/>
          </p:nvPr>
        </p:nvSpPr>
        <p:spPr>
          <a:xfrm>
            <a:off x="2499831" y="3677189"/>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26" name="Text Placeholder 3">
            <a:extLst>
              <a:ext uri="{FF2B5EF4-FFF2-40B4-BE49-F238E27FC236}">
                <a16:creationId xmlns:a16="http://schemas.microsoft.com/office/drawing/2014/main" xmlns="" id="{90B3A413-8776-4B3B-931F-C132DAB3A425}"/>
              </a:ext>
            </a:extLst>
          </p:cNvPr>
          <p:cNvSpPr>
            <a:spLocks noGrp="1"/>
          </p:cNvSpPr>
          <p:nvPr>
            <p:ph type="body" sz="half" idx="39"/>
          </p:nvPr>
        </p:nvSpPr>
        <p:spPr>
          <a:xfrm>
            <a:off x="4912823" y="3054194"/>
            <a:ext cx="2113508"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xmlns="" id="{BAD0CCD5-B712-4DB2-BFE3-4D3461B29F6D}"/>
              </a:ext>
            </a:extLst>
          </p:cNvPr>
          <p:cNvSpPr>
            <a:spLocks noGrp="1"/>
          </p:cNvSpPr>
          <p:nvPr>
            <p:ph type="body" sz="half" idx="40" hasCustomPrompt="1"/>
          </p:nvPr>
        </p:nvSpPr>
        <p:spPr>
          <a:xfrm>
            <a:off x="5575353" y="2023413"/>
            <a:ext cx="1622417" cy="896112"/>
          </a:xfrm>
        </p:spPr>
        <p:txBody>
          <a:bodyPr lIns="0" rIns="0" bIns="0" anchor="ctr" anchorCtr="0">
            <a:normAutofit/>
          </a:bodyPr>
          <a:lstStyle>
            <a:lvl1pPr marL="0" indent="0">
              <a:spcBef>
                <a:spcPts val="0"/>
              </a:spcBef>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xmlns="" id="{64125935-B0D3-4ABD-9BBA-A60E46D2C55C}"/>
              </a:ext>
            </a:extLst>
          </p:cNvPr>
          <p:cNvSpPr>
            <a:spLocks noGrp="1"/>
          </p:cNvSpPr>
          <p:nvPr>
            <p:ph type="pic" sz="quarter" idx="43"/>
          </p:nvPr>
        </p:nvSpPr>
        <p:spPr>
          <a:xfrm>
            <a:off x="4912823" y="3677189"/>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29" name="Text Placeholder 3">
            <a:extLst>
              <a:ext uri="{FF2B5EF4-FFF2-40B4-BE49-F238E27FC236}">
                <a16:creationId xmlns:a16="http://schemas.microsoft.com/office/drawing/2014/main" xmlns="" id="{47D3BA4D-FA26-44C8-B927-E42CC8E67B79}"/>
              </a:ext>
            </a:extLst>
          </p:cNvPr>
          <p:cNvSpPr>
            <a:spLocks noGrp="1"/>
          </p:cNvSpPr>
          <p:nvPr>
            <p:ph type="body" sz="half" idx="45"/>
          </p:nvPr>
        </p:nvSpPr>
        <p:spPr>
          <a:xfrm>
            <a:off x="7873425" y="3054194"/>
            <a:ext cx="2197044"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xmlns="" id="{2D2A84D7-2523-470B-A3C0-0140355D4F68}"/>
              </a:ext>
            </a:extLst>
          </p:cNvPr>
          <p:cNvSpPr>
            <a:spLocks noGrp="1"/>
          </p:cNvSpPr>
          <p:nvPr>
            <p:ph type="body" sz="half" idx="46" hasCustomPrompt="1"/>
          </p:nvPr>
        </p:nvSpPr>
        <p:spPr>
          <a:xfrm>
            <a:off x="8535245" y="2023413"/>
            <a:ext cx="1622417" cy="896112"/>
          </a:xfrm>
        </p:spPr>
        <p:txBody>
          <a:bodyPr lIns="0" rIns="0" bIns="0" anchor="ctr" anchorCtr="0">
            <a:normAutofit/>
          </a:bodyPr>
          <a:lstStyle>
            <a:lvl1pPr marL="0" indent="0">
              <a:spcBef>
                <a:spcPts val="0"/>
              </a:spcBef>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xmlns="" id="{55D1A91B-BB99-4DC7-B8F5-55514B49A9D1}"/>
              </a:ext>
            </a:extLst>
          </p:cNvPr>
          <p:cNvSpPr>
            <a:spLocks noGrp="1"/>
          </p:cNvSpPr>
          <p:nvPr>
            <p:ph type="body" sz="half" idx="49"/>
          </p:nvPr>
        </p:nvSpPr>
        <p:spPr>
          <a:xfrm>
            <a:off x="7873424" y="4355259"/>
            <a:ext cx="2197044"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xmlns="" id="{FFAB2C75-BBBF-4A4D-A633-7CEFFABAFE32}"/>
              </a:ext>
            </a:extLst>
          </p:cNvPr>
          <p:cNvSpPr>
            <a:spLocks noGrp="1"/>
          </p:cNvSpPr>
          <p:nvPr>
            <p:ph type="body" sz="half" idx="51"/>
          </p:nvPr>
        </p:nvSpPr>
        <p:spPr>
          <a:xfrm>
            <a:off x="4912823" y="4776173"/>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xmlns=""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solidFill>
                  <a:schemeClr val="tx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xmlns="" id="{2F18CD59-6602-4DEC-9B12-412E6BAF9283}"/>
              </a:ext>
            </a:extLst>
          </p:cNvPr>
          <p:cNvSpPr>
            <a:spLocks noGrp="1"/>
          </p:cNvSpPr>
          <p:nvPr>
            <p:ph type="body" sz="quarter" idx="52" hasCustomPrompt="1"/>
          </p:nvPr>
        </p:nvSpPr>
        <p:spPr>
          <a:xfrm>
            <a:off x="4912823" y="2023413"/>
            <a:ext cx="558402" cy="896112"/>
          </a:xfrm>
        </p:spPr>
        <p:txBody>
          <a:bodyPr lIns="0" tIns="0" rIns="0" bIns="0">
            <a:noAutofit/>
          </a:bodyPr>
          <a:lstStyle>
            <a:lvl1pPr marL="0" indent="0" algn="l">
              <a:buNone/>
              <a:defRPr sz="7000" b="1">
                <a:solidFill>
                  <a:schemeClr val="tx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7" name="Text Placeholder 7">
            <a:extLst>
              <a:ext uri="{FF2B5EF4-FFF2-40B4-BE49-F238E27FC236}">
                <a16:creationId xmlns:a16="http://schemas.microsoft.com/office/drawing/2014/main" xmlns="" id="{88B09568-0B94-4B51-BE65-A72C65C3D7DA}"/>
              </a:ext>
            </a:extLst>
          </p:cNvPr>
          <p:cNvSpPr>
            <a:spLocks noGrp="1"/>
          </p:cNvSpPr>
          <p:nvPr>
            <p:ph type="body" sz="quarter" idx="53" hasCustomPrompt="1"/>
          </p:nvPr>
        </p:nvSpPr>
        <p:spPr>
          <a:xfrm>
            <a:off x="7873424" y="2023413"/>
            <a:ext cx="558402" cy="896112"/>
          </a:xfrm>
        </p:spPr>
        <p:txBody>
          <a:bodyPr lIns="0" tIns="0" rIns="0" bIns="0">
            <a:noAutofit/>
          </a:bodyPr>
          <a:lstStyle>
            <a:lvl1pPr marL="0" indent="0" algn="l">
              <a:buNone/>
              <a:defRPr sz="7000" b="1">
                <a:solidFill>
                  <a:schemeClr val="tx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9" name="Picture Placeholder 13">
            <a:extLst>
              <a:ext uri="{FF2B5EF4-FFF2-40B4-BE49-F238E27FC236}">
                <a16:creationId xmlns:a16="http://schemas.microsoft.com/office/drawing/2014/main" xmlns="" id="{E930664F-8C64-4436-9DD1-1ECED305C6E1}"/>
              </a:ext>
            </a:extLst>
          </p:cNvPr>
          <p:cNvSpPr>
            <a:spLocks noGrp="1"/>
          </p:cNvSpPr>
          <p:nvPr>
            <p:ph type="pic" sz="quarter" idx="16"/>
          </p:nvPr>
        </p:nvSpPr>
        <p:spPr>
          <a:xfrm>
            <a:off x="7873424" y="3677189"/>
            <a:ext cx="2331720" cy="539496"/>
          </a:xfrm>
          <a:ln>
            <a:solidFill>
              <a:srgbClr val="000000">
                <a:alpha val="30196"/>
              </a:srgbClr>
            </a:solid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40" name="Text Placeholder 3">
            <a:extLst>
              <a:ext uri="{FF2B5EF4-FFF2-40B4-BE49-F238E27FC236}">
                <a16:creationId xmlns:a16="http://schemas.microsoft.com/office/drawing/2014/main" xmlns=""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2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6868918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eam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0" name="Rectangle 79">
            <a:extLst>
              <a:ext uri="{FF2B5EF4-FFF2-40B4-BE49-F238E27FC236}">
                <a16:creationId xmlns:a16="http://schemas.microsoft.com/office/drawing/2014/main" xmlns="" id="{067B149A-3C8A-48D5-A7CF-D900619C493B}"/>
              </a:ext>
            </a:extLst>
          </p:cNvPr>
          <p:cNvSpPr/>
          <p:nvPr userDrawn="1"/>
        </p:nvSpPr>
        <p:spPr>
          <a:xfrm>
            <a:off x="0" y="4749"/>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Rectangle 5">
            <a:extLst>
              <a:ext uri="{FF2B5EF4-FFF2-40B4-BE49-F238E27FC236}">
                <a16:creationId xmlns:a16="http://schemas.microsoft.com/office/drawing/2014/main" xmlns="" id="{DD60033C-E502-4C97-87DB-99F01B55681B}"/>
              </a:ext>
            </a:extLst>
          </p:cNvPr>
          <p:cNvSpPr/>
          <p:nvPr userDrawn="1"/>
        </p:nvSpPr>
        <p:spPr>
          <a:xfrm>
            <a:off x="0" y="2368296"/>
            <a:ext cx="12192000" cy="448970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xmlns=""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xmlns="" id="{847A35AD-A6B0-4735-8919-A2B1FC60B311}"/>
              </a:ext>
            </a:extLst>
          </p:cNvPr>
          <p:cNvSpPr>
            <a:spLocks noGrp="1"/>
          </p:cNvSpPr>
          <p:nvPr>
            <p:ph type="dt" sz="half" idx="10"/>
          </p:nvPr>
        </p:nvSpPr>
        <p:spPr/>
        <p:txBody>
          <a:bodyPr/>
          <a:lstStyle/>
          <a:p>
            <a:fld id="{8490CABB-6376-4351-BA0C-322104FF72A1}" type="datetime1">
              <a:rPr lang="en-US" noProof="0" smtClean="0"/>
              <a:pPr/>
              <a:t>12/9/2019</a:t>
            </a:fld>
            <a:endParaRPr lang="en-US" noProof="0"/>
          </a:p>
        </p:txBody>
      </p:sp>
      <p:sp>
        <p:nvSpPr>
          <p:cNvPr id="4" name="Footer Placeholder 3">
            <a:extLst>
              <a:ext uri="{FF2B5EF4-FFF2-40B4-BE49-F238E27FC236}">
                <a16:creationId xmlns:a16="http://schemas.microsoft.com/office/drawing/2014/main" xmlns="" id="{084BB4B8-6523-4A06-BB13-F2DFA9ADC904}"/>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E6BF61A0-C10F-465A-995A-A16687B4BD2C}"/>
              </a:ext>
            </a:extLst>
          </p:cNvPr>
          <p:cNvSpPr>
            <a:spLocks noGrp="1"/>
          </p:cNvSpPr>
          <p:nvPr>
            <p:ph type="sldNum" sz="quarter" idx="12"/>
          </p:nvPr>
        </p:nvSpPr>
        <p:spPr/>
        <p:txBody>
          <a:bodyPr/>
          <a:lstStyle/>
          <a:p>
            <a:fld id="{4950F5D8-22E1-4015-8661-E5B1FD28C2DE}" type="slidenum">
              <a:rPr lang="en-US" noProof="0" smtClean="0"/>
              <a:pPr/>
              <a:t>‹#›</a:t>
            </a:fld>
            <a:endParaRPr lang="en-US" noProof="0"/>
          </a:p>
        </p:txBody>
      </p:sp>
      <p:sp>
        <p:nvSpPr>
          <p:cNvPr id="19" name="Text Placeholder 11">
            <a:extLst>
              <a:ext uri="{FF2B5EF4-FFF2-40B4-BE49-F238E27FC236}">
                <a16:creationId xmlns:a16="http://schemas.microsoft.com/office/drawing/2014/main" xmlns="" id="{6E425E0E-28A3-4830-99E8-D93E5B20E77C}"/>
              </a:ext>
            </a:extLst>
          </p:cNvPr>
          <p:cNvSpPr>
            <a:spLocks noGrp="1"/>
          </p:cNvSpPr>
          <p:nvPr>
            <p:ph type="body" sz="quarter" idx="47"/>
          </p:nvPr>
        </p:nvSpPr>
        <p:spPr>
          <a:xfrm>
            <a:off x="836613" y="1392450"/>
            <a:ext cx="10515600" cy="552848"/>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1" name="Text Placeholder 2">
            <a:extLst>
              <a:ext uri="{FF2B5EF4-FFF2-40B4-BE49-F238E27FC236}">
                <a16:creationId xmlns:a16="http://schemas.microsoft.com/office/drawing/2014/main" xmlns="" id="{E65875B3-5DCE-417D-9AF6-8A9319DAF12F}"/>
              </a:ext>
            </a:extLst>
          </p:cNvPr>
          <p:cNvSpPr>
            <a:spLocks noGrp="1"/>
          </p:cNvSpPr>
          <p:nvPr>
            <p:ph type="body" idx="60" hasCustomPrompt="1"/>
          </p:nvPr>
        </p:nvSpPr>
        <p:spPr>
          <a:xfrm>
            <a:off x="2534173" y="3053492"/>
            <a:ext cx="1908000" cy="591259"/>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xmlns="" id="{57610FCE-66D7-48F6-8133-2F14CEABF03C}"/>
              </a:ext>
            </a:extLst>
          </p:cNvPr>
          <p:cNvSpPr>
            <a:spLocks noGrp="1"/>
          </p:cNvSpPr>
          <p:nvPr>
            <p:ph type="body" sz="quarter" idx="61"/>
          </p:nvPr>
        </p:nvSpPr>
        <p:spPr>
          <a:xfrm>
            <a:off x="2534173" y="369072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4" name="Picture Placeholder 10">
            <a:extLst>
              <a:ext uri="{FF2B5EF4-FFF2-40B4-BE49-F238E27FC236}">
                <a16:creationId xmlns:a16="http://schemas.microsoft.com/office/drawing/2014/main" xmlns="" id="{950B3CF8-BCAD-487D-A0EB-0F031B9DFEB6}"/>
              </a:ext>
            </a:extLst>
          </p:cNvPr>
          <p:cNvSpPr>
            <a:spLocks noGrp="1"/>
          </p:cNvSpPr>
          <p:nvPr>
            <p:ph type="pic" sz="quarter" idx="63"/>
          </p:nvPr>
        </p:nvSpPr>
        <p:spPr>
          <a:xfrm>
            <a:off x="1207008" y="2841244"/>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p>
        </p:txBody>
      </p:sp>
      <p:sp>
        <p:nvSpPr>
          <p:cNvPr id="44" name="Text Placeholder 2">
            <a:extLst>
              <a:ext uri="{FF2B5EF4-FFF2-40B4-BE49-F238E27FC236}">
                <a16:creationId xmlns:a16="http://schemas.microsoft.com/office/drawing/2014/main" xmlns="" id="{A5B0328E-C8F6-40C1-8E47-5E04F8C378BC}"/>
              </a:ext>
            </a:extLst>
          </p:cNvPr>
          <p:cNvSpPr>
            <a:spLocks noGrp="1"/>
          </p:cNvSpPr>
          <p:nvPr>
            <p:ph type="body" idx="71" hasCustomPrompt="1"/>
          </p:nvPr>
        </p:nvSpPr>
        <p:spPr>
          <a:xfrm>
            <a:off x="6072016" y="3053492"/>
            <a:ext cx="1908000" cy="591259"/>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5" name="Text Placeholder 11">
            <a:extLst>
              <a:ext uri="{FF2B5EF4-FFF2-40B4-BE49-F238E27FC236}">
                <a16:creationId xmlns:a16="http://schemas.microsoft.com/office/drawing/2014/main" xmlns="" id="{FA001AE7-4E42-42A6-9347-729901FA288B}"/>
              </a:ext>
            </a:extLst>
          </p:cNvPr>
          <p:cNvSpPr>
            <a:spLocks noGrp="1"/>
          </p:cNvSpPr>
          <p:nvPr>
            <p:ph type="body" sz="quarter" idx="72"/>
          </p:nvPr>
        </p:nvSpPr>
        <p:spPr>
          <a:xfrm>
            <a:off x="6072016" y="369072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6" name="Picture Placeholder 10">
            <a:extLst>
              <a:ext uri="{FF2B5EF4-FFF2-40B4-BE49-F238E27FC236}">
                <a16:creationId xmlns:a16="http://schemas.microsoft.com/office/drawing/2014/main" xmlns="" id="{C3CA770E-AF5C-412A-8286-39C2516C33FB}"/>
              </a:ext>
            </a:extLst>
          </p:cNvPr>
          <p:cNvSpPr>
            <a:spLocks noGrp="1"/>
          </p:cNvSpPr>
          <p:nvPr>
            <p:ph type="pic" sz="quarter" idx="73"/>
          </p:nvPr>
        </p:nvSpPr>
        <p:spPr>
          <a:xfrm>
            <a:off x="4744851" y="2841244"/>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p>
        </p:txBody>
      </p:sp>
      <p:sp>
        <p:nvSpPr>
          <p:cNvPr id="50" name="Text Placeholder 2">
            <a:extLst>
              <a:ext uri="{FF2B5EF4-FFF2-40B4-BE49-F238E27FC236}">
                <a16:creationId xmlns:a16="http://schemas.microsoft.com/office/drawing/2014/main" xmlns="" id="{42536D59-8909-4D52-8F15-FBD7DDF9B649}"/>
              </a:ext>
            </a:extLst>
          </p:cNvPr>
          <p:cNvSpPr>
            <a:spLocks noGrp="1"/>
          </p:cNvSpPr>
          <p:nvPr>
            <p:ph type="body" idx="74" hasCustomPrompt="1"/>
          </p:nvPr>
        </p:nvSpPr>
        <p:spPr>
          <a:xfrm>
            <a:off x="9516223" y="3053492"/>
            <a:ext cx="1908000" cy="591259"/>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1" name="Text Placeholder 11">
            <a:extLst>
              <a:ext uri="{FF2B5EF4-FFF2-40B4-BE49-F238E27FC236}">
                <a16:creationId xmlns:a16="http://schemas.microsoft.com/office/drawing/2014/main" xmlns="" id="{2222413B-A6E3-48FA-8BD0-7B34247C7881}"/>
              </a:ext>
            </a:extLst>
          </p:cNvPr>
          <p:cNvSpPr>
            <a:spLocks noGrp="1"/>
          </p:cNvSpPr>
          <p:nvPr>
            <p:ph type="body" sz="quarter" idx="75"/>
          </p:nvPr>
        </p:nvSpPr>
        <p:spPr>
          <a:xfrm>
            <a:off x="9516223" y="369072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52" name="Picture Placeholder 10">
            <a:extLst>
              <a:ext uri="{FF2B5EF4-FFF2-40B4-BE49-F238E27FC236}">
                <a16:creationId xmlns:a16="http://schemas.microsoft.com/office/drawing/2014/main" xmlns="" id="{6F69DD81-BD33-4878-BE6B-E6252B0E4610}"/>
              </a:ext>
            </a:extLst>
          </p:cNvPr>
          <p:cNvSpPr>
            <a:spLocks noGrp="1"/>
          </p:cNvSpPr>
          <p:nvPr>
            <p:ph type="pic" sz="quarter" idx="76"/>
          </p:nvPr>
        </p:nvSpPr>
        <p:spPr>
          <a:xfrm>
            <a:off x="8189058" y="2841244"/>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p>
        </p:txBody>
      </p:sp>
      <p:sp>
        <p:nvSpPr>
          <p:cNvPr id="71" name="Text Placeholder 2">
            <a:extLst>
              <a:ext uri="{FF2B5EF4-FFF2-40B4-BE49-F238E27FC236}">
                <a16:creationId xmlns:a16="http://schemas.microsoft.com/office/drawing/2014/main" xmlns="" id="{F7F53399-AF88-4B19-8C26-1A63E023245D}"/>
              </a:ext>
            </a:extLst>
          </p:cNvPr>
          <p:cNvSpPr>
            <a:spLocks noGrp="1"/>
          </p:cNvSpPr>
          <p:nvPr>
            <p:ph type="body" idx="77" hasCustomPrompt="1"/>
          </p:nvPr>
        </p:nvSpPr>
        <p:spPr>
          <a:xfrm>
            <a:off x="2534173" y="4675444"/>
            <a:ext cx="1908000" cy="612438"/>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72" name="Text Placeholder 11">
            <a:extLst>
              <a:ext uri="{FF2B5EF4-FFF2-40B4-BE49-F238E27FC236}">
                <a16:creationId xmlns:a16="http://schemas.microsoft.com/office/drawing/2014/main" xmlns="" id="{CCEF4D60-F822-4C96-86FD-DE22EF496C76}"/>
              </a:ext>
            </a:extLst>
          </p:cNvPr>
          <p:cNvSpPr>
            <a:spLocks noGrp="1"/>
          </p:cNvSpPr>
          <p:nvPr>
            <p:ph type="body" sz="quarter" idx="78"/>
          </p:nvPr>
        </p:nvSpPr>
        <p:spPr>
          <a:xfrm>
            <a:off x="2534173" y="533385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73" name="Picture Placeholder 10">
            <a:extLst>
              <a:ext uri="{FF2B5EF4-FFF2-40B4-BE49-F238E27FC236}">
                <a16:creationId xmlns:a16="http://schemas.microsoft.com/office/drawing/2014/main" xmlns="" id="{B4A9AE49-2C61-49A9-BBAB-B10B7982EF05}"/>
              </a:ext>
            </a:extLst>
          </p:cNvPr>
          <p:cNvSpPr>
            <a:spLocks noGrp="1"/>
          </p:cNvSpPr>
          <p:nvPr>
            <p:ph type="pic" sz="quarter" idx="79"/>
          </p:nvPr>
        </p:nvSpPr>
        <p:spPr>
          <a:xfrm>
            <a:off x="1207008" y="4484375"/>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p>
        </p:txBody>
      </p:sp>
      <p:sp>
        <p:nvSpPr>
          <p:cNvPr id="74" name="Text Placeholder 2">
            <a:extLst>
              <a:ext uri="{FF2B5EF4-FFF2-40B4-BE49-F238E27FC236}">
                <a16:creationId xmlns:a16="http://schemas.microsoft.com/office/drawing/2014/main" xmlns="" id="{59FC5F10-BCA0-4110-AEDF-4A9729F7FDF3}"/>
              </a:ext>
            </a:extLst>
          </p:cNvPr>
          <p:cNvSpPr>
            <a:spLocks noGrp="1"/>
          </p:cNvSpPr>
          <p:nvPr>
            <p:ph type="body" idx="80" hasCustomPrompt="1"/>
          </p:nvPr>
        </p:nvSpPr>
        <p:spPr>
          <a:xfrm>
            <a:off x="6072016" y="4675444"/>
            <a:ext cx="1908000" cy="612438"/>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75" name="Text Placeholder 11">
            <a:extLst>
              <a:ext uri="{FF2B5EF4-FFF2-40B4-BE49-F238E27FC236}">
                <a16:creationId xmlns:a16="http://schemas.microsoft.com/office/drawing/2014/main" xmlns="" id="{D74DE44D-21EB-4B7D-A729-0564A65C12D5}"/>
              </a:ext>
            </a:extLst>
          </p:cNvPr>
          <p:cNvSpPr>
            <a:spLocks noGrp="1"/>
          </p:cNvSpPr>
          <p:nvPr>
            <p:ph type="body" sz="quarter" idx="81"/>
          </p:nvPr>
        </p:nvSpPr>
        <p:spPr>
          <a:xfrm>
            <a:off x="6072016" y="533385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76" name="Picture Placeholder 10">
            <a:extLst>
              <a:ext uri="{FF2B5EF4-FFF2-40B4-BE49-F238E27FC236}">
                <a16:creationId xmlns:a16="http://schemas.microsoft.com/office/drawing/2014/main" xmlns="" id="{9F70A0CC-AF4B-47BB-A8FA-067E7844751E}"/>
              </a:ext>
            </a:extLst>
          </p:cNvPr>
          <p:cNvSpPr>
            <a:spLocks noGrp="1"/>
          </p:cNvSpPr>
          <p:nvPr>
            <p:ph type="pic" sz="quarter" idx="82"/>
          </p:nvPr>
        </p:nvSpPr>
        <p:spPr>
          <a:xfrm>
            <a:off x="4744851" y="4484375"/>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p>
        </p:txBody>
      </p:sp>
      <p:sp>
        <p:nvSpPr>
          <p:cNvPr id="77" name="Text Placeholder 2">
            <a:extLst>
              <a:ext uri="{FF2B5EF4-FFF2-40B4-BE49-F238E27FC236}">
                <a16:creationId xmlns:a16="http://schemas.microsoft.com/office/drawing/2014/main" xmlns="" id="{9F607D0D-855E-4436-857B-20E66E881082}"/>
              </a:ext>
            </a:extLst>
          </p:cNvPr>
          <p:cNvSpPr>
            <a:spLocks noGrp="1"/>
          </p:cNvSpPr>
          <p:nvPr>
            <p:ph type="body" idx="83" hasCustomPrompt="1"/>
          </p:nvPr>
        </p:nvSpPr>
        <p:spPr>
          <a:xfrm>
            <a:off x="9516223" y="4675444"/>
            <a:ext cx="1908000" cy="612438"/>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78" name="Text Placeholder 11">
            <a:extLst>
              <a:ext uri="{FF2B5EF4-FFF2-40B4-BE49-F238E27FC236}">
                <a16:creationId xmlns:a16="http://schemas.microsoft.com/office/drawing/2014/main" xmlns="" id="{10099025-C128-45B2-90F6-5ABA8380C6C8}"/>
              </a:ext>
            </a:extLst>
          </p:cNvPr>
          <p:cNvSpPr>
            <a:spLocks noGrp="1"/>
          </p:cNvSpPr>
          <p:nvPr>
            <p:ph type="body" sz="quarter" idx="84"/>
          </p:nvPr>
        </p:nvSpPr>
        <p:spPr>
          <a:xfrm>
            <a:off x="9516223" y="533385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79" name="Picture Placeholder 10">
            <a:extLst>
              <a:ext uri="{FF2B5EF4-FFF2-40B4-BE49-F238E27FC236}">
                <a16:creationId xmlns:a16="http://schemas.microsoft.com/office/drawing/2014/main" xmlns="" id="{019F774E-7063-44F5-AE2D-146FCBD9B4C4}"/>
              </a:ext>
            </a:extLst>
          </p:cNvPr>
          <p:cNvSpPr>
            <a:spLocks noGrp="1"/>
          </p:cNvSpPr>
          <p:nvPr>
            <p:ph type="pic" sz="quarter" idx="85"/>
          </p:nvPr>
        </p:nvSpPr>
        <p:spPr>
          <a:xfrm>
            <a:off x="8189058" y="4484375"/>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p>
        </p:txBody>
      </p:sp>
      <p:sp>
        <p:nvSpPr>
          <p:cNvPr id="81" name="Picture Placeholder 11">
            <a:extLst>
              <a:ext uri="{FF2B5EF4-FFF2-40B4-BE49-F238E27FC236}">
                <a16:creationId xmlns:a16="http://schemas.microsoft.com/office/drawing/2014/main" xmlns="" id="{FA89EF75-E798-40D3-897E-2FAC5108B5A5}"/>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p>
        </p:txBody>
      </p:sp>
    </p:spTree>
    <p:extLst>
      <p:ext uri="{BB962C8B-B14F-4D97-AF65-F5344CB8AC3E}">
        <p14:creationId xmlns:p14="http://schemas.microsoft.com/office/powerpoint/2010/main" val="20969063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Content,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noProof="0"/>
              <a:t>Click to edit Your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xmlns=""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a:p>
        </p:txBody>
      </p:sp>
      <p:sp>
        <p:nvSpPr>
          <p:cNvPr id="9" name="Footer Placeholder 8">
            <a:extLst>
              <a:ext uri="{FF2B5EF4-FFF2-40B4-BE49-F238E27FC236}">
                <a16:creationId xmlns:a16="http://schemas.microsoft.com/office/drawing/2014/main" xmlns="" id="{827C91B9-2B28-435F-8A65-9FB91CE2F765}"/>
              </a:ext>
            </a:extLst>
          </p:cNvPr>
          <p:cNvSpPr>
            <a:spLocks noGrp="1"/>
          </p:cNvSpPr>
          <p:nvPr>
            <p:ph type="ftr" sz="quarter" idx="12"/>
          </p:nvPr>
        </p:nvSpPr>
        <p:spPr/>
        <p:txBody>
          <a:bodyPr/>
          <a:lstStyle/>
          <a:p>
            <a:r>
              <a:rPr lang="en-US" noProof="0"/>
              <a:t>Add a footer</a:t>
            </a:r>
          </a:p>
        </p:txBody>
      </p:sp>
      <p:sp>
        <p:nvSpPr>
          <p:cNvPr id="12" name="Picture Placeholder 5">
            <a:extLst>
              <a:ext uri="{FF2B5EF4-FFF2-40B4-BE49-F238E27FC236}">
                <a16:creationId xmlns:a16="http://schemas.microsoft.com/office/drawing/2014/main" xmlns="" id="{3B9EDE4C-506D-4501-A8C1-766F17FB5C04}"/>
              </a:ext>
            </a:extLst>
          </p:cNvPr>
          <p:cNvSpPr>
            <a:spLocks noGrp="1"/>
          </p:cNvSpPr>
          <p:nvPr>
            <p:ph type="pic" sz="quarter" idx="16"/>
          </p:nvPr>
        </p:nvSpPr>
        <p:spPr>
          <a:xfrm>
            <a:off x="7652806" y="764519"/>
            <a:ext cx="1872000" cy="1872000"/>
          </a:xfrm>
          <a:solidFill>
            <a:schemeClr val="bg1">
              <a:lumMod val="95000"/>
            </a:schemeClr>
          </a:solidFill>
        </p:spPr>
        <p:txBody>
          <a:bodyPr anchor="ctr"/>
          <a:lstStyle>
            <a:lvl1pPr marL="0" indent="0" algn="ctr">
              <a:buNone/>
              <a:defRPr/>
            </a:lvl1pPr>
          </a:lstStyle>
          <a:p>
            <a:r>
              <a:rPr lang="en-US" noProof="0"/>
              <a:t>Click icon to add picture</a:t>
            </a:r>
          </a:p>
        </p:txBody>
      </p:sp>
      <p:sp>
        <p:nvSpPr>
          <p:cNvPr id="13" name="Picture Placeholder 5">
            <a:extLst>
              <a:ext uri="{FF2B5EF4-FFF2-40B4-BE49-F238E27FC236}">
                <a16:creationId xmlns:a16="http://schemas.microsoft.com/office/drawing/2014/main" xmlns="" id="{2A359302-DDE8-41C2-8232-50B1223BEA25}"/>
              </a:ext>
            </a:extLst>
          </p:cNvPr>
          <p:cNvSpPr>
            <a:spLocks noGrp="1"/>
          </p:cNvSpPr>
          <p:nvPr>
            <p:ph type="pic" sz="quarter" idx="17"/>
          </p:nvPr>
        </p:nvSpPr>
        <p:spPr>
          <a:xfrm>
            <a:off x="9713594" y="764519"/>
            <a:ext cx="1872000" cy="1872000"/>
          </a:xfrm>
          <a:solidFill>
            <a:schemeClr val="bg1">
              <a:lumMod val="95000"/>
            </a:schemeClr>
          </a:solidFill>
        </p:spPr>
        <p:txBody>
          <a:bodyPr anchor="ctr"/>
          <a:lstStyle>
            <a:lvl1pPr marL="0" indent="0" algn="ctr">
              <a:buNone/>
              <a:defRPr/>
            </a:lvl1pPr>
          </a:lstStyle>
          <a:p>
            <a:r>
              <a:rPr lang="en-US" noProof="0"/>
              <a:t>Click icon to add picture</a:t>
            </a:r>
          </a:p>
        </p:txBody>
      </p:sp>
      <p:sp>
        <p:nvSpPr>
          <p:cNvPr id="16" name="Text Placeholder 15">
            <a:extLst>
              <a:ext uri="{FF2B5EF4-FFF2-40B4-BE49-F238E27FC236}">
                <a16:creationId xmlns:a16="http://schemas.microsoft.com/office/drawing/2014/main" xmlns="" id="{B975D864-7312-481A-A5DD-E3B6C5B41BDB}"/>
              </a:ext>
            </a:extLst>
          </p:cNvPr>
          <p:cNvSpPr>
            <a:spLocks noGrp="1"/>
          </p:cNvSpPr>
          <p:nvPr>
            <p:ph type="body" sz="quarter" idx="18"/>
          </p:nvPr>
        </p:nvSpPr>
        <p:spPr>
          <a:xfrm>
            <a:off x="424800" y="3327399"/>
            <a:ext cx="6350000" cy="256049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901156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icture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ext Placeholder 2">
            <a:extLst>
              <a:ext uri="{FF2B5EF4-FFF2-40B4-BE49-F238E27FC236}">
                <a16:creationId xmlns:a16="http://schemas.microsoft.com/office/drawing/2014/main" xmlns="" id="{F947FF51-80C5-433A-A515-4334E29588D0}"/>
              </a:ext>
            </a:extLst>
          </p:cNvPr>
          <p:cNvSpPr>
            <a:spLocks noGrp="1"/>
          </p:cNvSpPr>
          <p:nvPr>
            <p:ph type="body" idx="1"/>
          </p:nvPr>
        </p:nvSpPr>
        <p:spPr>
          <a:xfrm>
            <a:off x="862258" y="3095993"/>
            <a:ext cx="5242160"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xmlns="" id="{1F5FB13D-D6DC-4762-A443-A1E33781FA69}"/>
              </a:ext>
            </a:extLst>
          </p:cNvPr>
          <p:cNvSpPr>
            <a:spLocks noGrp="1"/>
          </p:cNvSpPr>
          <p:nvPr>
            <p:ph type="body" idx="13"/>
          </p:nvPr>
        </p:nvSpPr>
        <p:spPr>
          <a:xfrm>
            <a:off x="862258" y="3828000"/>
            <a:ext cx="5233742" cy="2175392"/>
          </a:xfrm>
        </p:spPr>
        <p:txBody>
          <a:bodyPr lIns="0" tIns="0" rIns="0" bIns="0" anchor="t" anchorCtr="0">
            <a:normAutofit/>
          </a:bodyPr>
          <a:lstStyle>
            <a:lvl1pPr marL="216000" indent="-21600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838200" y="1391821"/>
            <a:ext cx="5262327"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13" name="Picture Placeholder 7">
            <a:extLst>
              <a:ext uri="{FF2B5EF4-FFF2-40B4-BE49-F238E27FC236}">
                <a16:creationId xmlns:a16="http://schemas.microsoft.com/office/drawing/2014/main" xmlns="" id="{BDF13B40-70E6-4C5A-858B-DC39631DE0F6}"/>
              </a:ext>
            </a:extLst>
          </p:cNvPr>
          <p:cNvSpPr>
            <a:spLocks noGrp="1"/>
          </p:cNvSpPr>
          <p:nvPr>
            <p:ph type="pic" sz="quarter" idx="17"/>
          </p:nvPr>
        </p:nvSpPr>
        <p:spPr>
          <a:xfrm>
            <a:off x="6959600" y="0"/>
            <a:ext cx="4370388" cy="6057900"/>
          </a:xfrm>
        </p:spPr>
        <p:txBody>
          <a:bodyPr tIns="756000" rIns="72000" anchor="ctr" anchorCtr="0">
            <a:normAutofit/>
          </a:bodyPr>
          <a:lstStyle>
            <a:lvl1pPr marL="0" indent="0" algn="ctr">
              <a:buNone/>
              <a:defRPr sz="1800"/>
            </a:lvl1pPr>
          </a:lstStyle>
          <a:p>
            <a:r>
              <a:rPr lang="en-US" noProof="0"/>
              <a:t>Click icon to add picture</a:t>
            </a:r>
          </a:p>
        </p:txBody>
      </p:sp>
      <p:sp>
        <p:nvSpPr>
          <p:cNvPr id="14" name="Rectangle 9" descr="Rectangle shape">
            <a:extLst>
              <a:ext uri="{FF2B5EF4-FFF2-40B4-BE49-F238E27FC236}">
                <a16:creationId xmlns:a16="http://schemas.microsoft.com/office/drawing/2014/main" xmlns="" id="{A7050B34-5735-49CB-A564-B50456B9E4D8}"/>
              </a:ext>
            </a:extLst>
          </p:cNvPr>
          <p:cNvSpPr/>
          <p:nvPr userDrawn="1"/>
        </p:nvSpPr>
        <p:spPr>
          <a:xfrm>
            <a:off x="0" y="2816577"/>
            <a:ext cx="306447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7555444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a:t>Add a footer</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a:p>
        </p:txBody>
      </p:sp>
      <p:sp>
        <p:nvSpPr>
          <p:cNvPr id="5" name="Text Placeholder 5">
            <a:extLst>
              <a:ext uri="{FF2B5EF4-FFF2-40B4-BE49-F238E27FC236}">
                <a16:creationId xmlns:a16="http://schemas.microsoft.com/office/drawing/2014/main" xmlns=""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Text Placeholder 8">
            <a:extLst>
              <a:ext uri="{FF2B5EF4-FFF2-40B4-BE49-F238E27FC236}">
                <a16:creationId xmlns:a16="http://schemas.microsoft.com/office/drawing/2014/main" xmlns="" id="{6B292F32-22A3-4DBC-93C9-F66C5F87D4EE}"/>
              </a:ext>
            </a:extLst>
          </p:cNvPr>
          <p:cNvSpPr>
            <a:spLocks noGrp="1"/>
          </p:cNvSpPr>
          <p:nvPr>
            <p:ph type="body" sz="quarter" idx="17" hasCustomPrompt="1"/>
          </p:nvPr>
        </p:nvSpPr>
        <p:spPr>
          <a:xfrm>
            <a:off x="431800"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9" name="Text Placeholder 10">
            <a:extLst>
              <a:ext uri="{FF2B5EF4-FFF2-40B4-BE49-F238E27FC236}">
                <a16:creationId xmlns:a16="http://schemas.microsoft.com/office/drawing/2014/main" xmlns="" id="{2AE8CF21-3DA6-45E6-9CB4-F48688C3B744}"/>
              </a:ext>
            </a:extLst>
          </p:cNvPr>
          <p:cNvSpPr>
            <a:spLocks noGrp="1"/>
          </p:cNvSpPr>
          <p:nvPr>
            <p:ph type="body" sz="quarter" idx="18" hasCustomPrompt="1"/>
          </p:nvPr>
        </p:nvSpPr>
        <p:spPr>
          <a:xfrm>
            <a:off x="431800"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0" name="Text Placeholder 8">
            <a:extLst>
              <a:ext uri="{FF2B5EF4-FFF2-40B4-BE49-F238E27FC236}">
                <a16:creationId xmlns:a16="http://schemas.microsoft.com/office/drawing/2014/main" xmlns="" id="{3FBB809B-C7A4-40BB-A5F6-0692C7B3E74A}"/>
              </a:ext>
            </a:extLst>
          </p:cNvPr>
          <p:cNvSpPr>
            <a:spLocks noGrp="1"/>
          </p:cNvSpPr>
          <p:nvPr>
            <p:ph type="body" sz="quarter" idx="33" hasCustomPrompt="1"/>
          </p:nvPr>
        </p:nvSpPr>
        <p:spPr>
          <a:xfrm>
            <a:off x="2375703"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11" name="Text Placeholder 10">
            <a:extLst>
              <a:ext uri="{FF2B5EF4-FFF2-40B4-BE49-F238E27FC236}">
                <a16:creationId xmlns:a16="http://schemas.microsoft.com/office/drawing/2014/main" xmlns="" id="{5822DE8D-141C-4FC8-8690-DC699987557A}"/>
              </a:ext>
            </a:extLst>
          </p:cNvPr>
          <p:cNvSpPr>
            <a:spLocks noGrp="1"/>
          </p:cNvSpPr>
          <p:nvPr>
            <p:ph type="body" sz="quarter" idx="34" hasCustomPrompt="1"/>
          </p:nvPr>
        </p:nvSpPr>
        <p:spPr>
          <a:xfrm>
            <a:off x="2375703"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2" name="Text Placeholder 8">
            <a:extLst>
              <a:ext uri="{FF2B5EF4-FFF2-40B4-BE49-F238E27FC236}">
                <a16:creationId xmlns:a16="http://schemas.microsoft.com/office/drawing/2014/main" xmlns="" id="{8BFF2A50-B1BC-445F-AAF4-5EF044B5B219}"/>
              </a:ext>
            </a:extLst>
          </p:cNvPr>
          <p:cNvSpPr>
            <a:spLocks noGrp="1"/>
          </p:cNvSpPr>
          <p:nvPr>
            <p:ph type="body" sz="quarter" idx="35" hasCustomPrompt="1"/>
          </p:nvPr>
        </p:nvSpPr>
        <p:spPr>
          <a:xfrm>
            <a:off x="4319606"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13" name="Text Placeholder 10">
            <a:extLst>
              <a:ext uri="{FF2B5EF4-FFF2-40B4-BE49-F238E27FC236}">
                <a16:creationId xmlns:a16="http://schemas.microsoft.com/office/drawing/2014/main" xmlns="" id="{50ED32C1-427F-4852-93EF-04246DAB6E09}"/>
              </a:ext>
            </a:extLst>
          </p:cNvPr>
          <p:cNvSpPr>
            <a:spLocks noGrp="1"/>
          </p:cNvSpPr>
          <p:nvPr>
            <p:ph type="body" sz="quarter" idx="36" hasCustomPrompt="1"/>
          </p:nvPr>
        </p:nvSpPr>
        <p:spPr>
          <a:xfrm>
            <a:off x="4319606"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4" name="Text Placeholder 8">
            <a:extLst>
              <a:ext uri="{FF2B5EF4-FFF2-40B4-BE49-F238E27FC236}">
                <a16:creationId xmlns:a16="http://schemas.microsoft.com/office/drawing/2014/main" xmlns="" id="{4B8DDBCF-B9FF-412C-BB0A-F20DF81F3CCB}"/>
              </a:ext>
            </a:extLst>
          </p:cNvPr>
          <p:cNvSpPr>
            <a:spLocks noGrp="1"/>
          </p:cNvSpPr>
          <p:nvPr>
            <p:ph type="body" sz="quarter" idx="37" hasCustomPrompt="1"/>
          </p:nvPr>
        </p:nvSpPr>
        <p:spPr>
          <a:xfrm>
            <a:off x="6263509"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15" name="Text Placeholder 10">
            <a:extLst>
              <a:ext uri="{FF2B5EF4-FFF2-40B4-BE49-F238E27FC236}">
                <a16:creationId xmlns:a16="http://schemas.microsoft.com/office/drawing/2014/main" xmlns="" id="{E5554625-705D-43C2-BB3F-07E4FB3A8857}"/>
              </a:ext>
            </a:extLst>
          </p:cNvPr>
          <p:cNvSpPr>
            <a:spLocks noGrp="1"/>
          </p:cNvSpPr>
          <p:nvPr>
            <p:ph type="body" sz="quarter" idx="38" hasCustomPrompt="1"/>
          </p:nvPr>
        </p:nvSpPr>
        <p:spPr>
          <a:xfrm>
            <a:off x="6263509"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6" name="Text Placeholder 8">
            <a:extLst>
              <a:ext uri="{FF2B5EF4-FFF2-40B4-BE49-F238E27FC236}">
                <a16:creationId xmlns:a16="http://schemas.microsoft.com/office/drawing/2014/main" xmlns="" id="{695A6D51-51C5-4128-9C65-70256D07FEBB}"/>
              </a:ext>
            </a:extLst>
          </p:cNvPr>
          <p:cNvSpPr>
            <a:spLocks noGrp="1"/>
          </p:cNvSpPr>
          <p:nvPr>
            <p:ph type="body" sz="quarter" idx="39" hasCustomPrompt="1"/>
          </p:nvPr>
        </p:nvSpPr>
        <p:spPr>
          <a:xfrm>
            <a:off x="8207412"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17" name="Text Placeholder 10">
            <a:extLst>
              <a:ext uri="{FF2B5EF4-FFF2-40B4-BE49-F238E27FC236}">
                <a16:creationId xmlns:a16="http://schemas.microsoft.com/office/drawing/2014/main" xmlns="" id="{94020390-663C-426B-A32A-7DD435D35428}"/>
              </a:ext>
            </a:extLst>
          </p:cNvPr>
          <p:cNvSpPr>
            <a:spLocks noGrp="1"/>
          </p:cNvSpPr>
          <p:nvPr>
            <p:ph type="body" sz="quarter" idx="40" hasCustomPrompt="1"/>
          </p:nvPr>
        </p:nvSpPr>
        <p:spPr>
          <a:xfrm>
            <a:off x="8207412"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8" name="Picture Placeholder 15">
            <a:extLst>
              <a:ext uri="{FF2B5EF4-FFF2-40B4-BE49-F238E27FC236}">
                <a16:creationId xmlns:a16="http://schemas.microsoft.com/office/drawing/2014/main" xmlns="" id="{A5BFEA69-91F2-4BAB-BC3E-F4494C809953}"/>
              </a:ext>
            </a:extLst>
          </p:cNvPr>
          <p:cNvSpPr>
            <a:spLocks noGrp="1"/>
          </p:cNvSpPr>
          <p:nvPr>
            <p:ph type="pic" sz="quarter" idx="41"/>
          </p:nvPr>
        </p:nvSpPr>
        <p:spPr>
          <a:xfrm>
            <a:off x="431800"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p>
        </p:txBody>
      </p:sp>
      <p:sp>
        <p:nvSpPr>
          <p:cNvPr id="19" name="Picture Placeholder 15">
            <a:extLst>
              <a:ext uri="{FF2B5EF4-FFF2-40B4-BE49-F238E27FC236}">
                <a16:creationId xmlns:a16="http://schemas.microsoft.com/office/drawing/2014/main" xmlns="" id="{4D9A8C49-F2A0-4F67-A4E0-B5FBBE0A8DFD}"/>
              </a:ext>
            </a:extLst>
          </p:cNvPr>
          <p:cNvSpPr>
            <a:spLocks noGrp="1"/>
          </p:cNvSpPr>
          <p:nvPr>
            <p:ph type="pic" sz="quarter" idx="42"/>
          </p:nvPr>
        </p:nvSpPr>
        <p:spPr>
          <a:xfrm>
            <a:off x="2375703"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p>
        </p:txBody>
      </p:sp>
      <p:sp>
        <p:nvSpPr>
          <p:cNvPr id="20" name="Picture Placeholder 15">
            <a:extLst>
              <a:ext uri="{FF2B5EF4-FFF2-40B4-BE49-F238E27FC236}">
                <a16:creationId xmlns:a16="http://schemas.microsoft.com/office/drawing/2014/main" xmlns="" id="{622E18C4-0DBF-4C58-A1B6-1E6A1D521733}"/>
              </a:ext>
            </a:extLst>
          </p:cNvPr>
          <p:cNvSpPr>
            <a:spLocks noGrp="1"/>
          </p:cNvSpPr>
          <p:nvPr>
            <p:ph type="pic" sz="quarter" idx="43"/>
          </p:nvPr>
        </p:nvSpPr>
        <p:spPr>
          <a:xfrm>
            <a:off x="4319606"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p>
        </p:txBody>
      </p:sp>
      <p:sp>
        <p:nvSpPr>
          <p:cNvPr id="21" name="Picture Placeholder 15">
            <a:extLst>
              <a:ext uri="{FF2B5EF4-FFF2-40B4-BE49-F238E27FC236}">
                <a16:creationId xmlns:a16="http://schemas.microsoft.com/office/drawing/2014/main" xmlns="" id="{0F58001D-98C8-4213-9315-4990EFFEFD8E}"/>
              </a:ext>
            </a:extLst>
          </p:cNvPr>
          <p:cNvSpPr>
            <a:spLocks noGrp="1"/>
          </p:cNvSpPr>
          <p:nvPr>
            <p:ph type="pic" sz="quarter" idx="44"/>
          </p:nvPr>
        </p:nvSpPr>
        <p:spPr>
          <a:xfrm>
            <a:off x="6263509"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p>
        </p:txBody>
      </p:sp>
      <p:sp>
        <p:nvSpPr>
          <p:cNvPr id="22" name="Picture Placeholder 15">
            <a:extLst>
              <a:ext uri="{FF2B5EF4-FFF2-40B4-BE49-F238E27FC236}">
                <a16:creationId xmlns:a16="http://schemas.microsoft.com/office/drawing/2014/main" xmlns="" id="{940802B1-FF22-4F45-8475-AB393E6CF883}"/>
              </a:ext>
            </a:extLst>
          </p:cNvPr>
          <p:cNvSpPr>
            <a:spLocks noGrp="1"/>
          </p:cNvSpPr>
          <p:nvPr>
            <p:ph type="pic" sz="quarter" idx="45"/>
          </p:nvPr>
        </p:nvSpPr>
        <p:spPr>
          <a:xfrm>
            <a:off x="8207412"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p>
        </p:txBody>
      </p:sp>
      <p:sp>
        <p:nvSpPr>
          <p:cNvPr id="23" name="Text Placeholder 8">
            <a:extLst>
              <a:ext uri="{FF2B5EF4-FFF2-40B4-BE49-F238E27FC236}">
                <a16:creationId xmlns:a16="http://schemas.microsoft.com/office/drawing/2014/main" xmlns="" id="{5C2D6443-41AF-4535-B6F7-4BB6BE08976E}"/>
              </a:ext>
            </a:extLst>
          </p:cNvPr>
          <p:cNvSpPr>
            <a:spLocks noGrp="1"/>
          </p:cNvSpPr>
          <p:nvPr>
            <p:ph type="body" sz="quarter" idx="46" hasCustomPrompt="1"/>
          </p:nvPr>
        </p:nvSpPr>
        <p:spPr>
          <a:xfrm>
            <a:off x="10151313"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24" name="Text Placeholder 10">
            <a:extLst>
              <a:ext uri="{FF2B5EF4-FFF2-40B4-BE49-F238E27FC236}">
                <a16:creationId xmlns:a16="http://schemas.microsoft.com/office/drawing/2014/main" xmlns="" id="{A671736E-3711-4DA1-AF16-23EEC87C86C8}"/>
              </a:ext>
            </a:extLst>
          </p:cNvPr>
          <p:cNvSpPr>
            <a:spLocks noGrp="1"/>
          </p:cNvSpPr>
          <p:nvPr>
            <p:ph type="body" sz="quarter" idx="47" hasCustomPrompt="1"/>
          </p:nvPr>
        </p:nvSpPr>
        <p:spPr>
          <a:xfrm>
            <a:off x="10151313"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25" name="Picture Placeholder 15">
            <a:extLst>
              <a:ext uri="{FF2B5EF4-FFF2-40B4-BE49-F238E27FC236}">
                <a16:creationId xmlns:a16="http://schemas.microsoft.com/office/drawing/2014/main" xmlns="" id="{1FED522C-94B3-41E3-A83A-E03843DE7551}"/>
              </a:ext>
            </a:extLst>
          </p:cNvPr>
          <p:cNvSpPr>
            <a:spLocks noGrp="1"/>
          </p:cNvSpPr>
          <p:nvPr>
            <p:ph type="pic" sz="quarter" idx="48"/>
          </p:nvPr>
        </p:nvSpPr>
        <p:spPr>
          <a:xfrm>
            <a:off x="10151313"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p>
        </p:txBody>
      </p:sp>
    </p:spTree>
    <p:extLst>
      <p:ext uri="{BB962C8B-B14F-4D97-AF65-F5344CB8AC3E}">
        <p14:creationId xmlns:p14="http://schemas.microsoft.com/office/powerpoint/2010/main" val="7267301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9198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nd Left Picture Layout">
    <p:spTree>
      <p:nvGrpSpPr>
        <p:cNvPr id="1" name=""/>
        <p:cNvGrpSpPr/>
        <p:nvPr/>
      </p:nvGrpSpPr>
      <p:grpSpPr>
        <a:xfrm>
          <a:off x="0" y="0"/>
          <a:ext cx="0" cy="0"/>
          <a:chOff x="0" y="0"/>
          <a:chExt cx="0" cy="0"/>
        </a:xfrm>
      </p:grpSpPr>
      <p:sp>
        <p:nvSpPr>
          <p:cNvPr id="10" name="Rectangle 18" descr="Rectangle shape">
            <a:extLst>
              <a:ext uri="{FF2B5EF4-FFF2-40B4-BE49-F238E27FC236}">
                <a16:creationId xmlns:a16="http://schemas.microsoft.com/office/drawing/2014/main" xmlns="" id="{D2154103-FC4F-4381-B8F8-EBD2FE883B77}"/>
              </a:ext>
            </a:extLst>
          </p:cNvPr>
          <p:cNvSpPr/>
          <p:nvPr userDrawn="1"/>
        </p:nvSpPr>
        <p:spPr>
          <a:xfrm>
            <a:off x="-1" y="2816577"/>
            <a:ext cx="852334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Picture Placeholder 7">
            <a:extLst>
              <a:ext uri="{FF2B5EF4-FFF2-40B4-BE49-F238E27FC236}">
                <a16:creationId xmlns:a16="http://schemas.microsoft.com/office/drawing/2014/main" xmlns="" id="{7BF30168-0B34-44BC-AACE-89DE62358C88}"/>
              </a:ext>
            </a:extLst>
          </p:cNvPr>
          <p:cNvSpPr>
            <a:spLocks noGrp="1"/>
          </p:cNvSpPr>
          <p:nvPr>
            <p:ph type="pic" sz="quarter" idx="14"/>
          </p:nvPr>
        </p:nvSpPr>
        <p:spPr>
          <a:xfrm>
            <a:off x="838200" y="765174"/>
            <a:ext cx="4429125" cy="6092825"/>
          </a:xfrm>
        </p:spPr>
        <p:txBody>
          <a:bodyPr lIns="0" tIns="0" rIns="0" bIns="0" anchor="ctr" anchorCtr="0">
            <a:noAutofit/>
          </a:bodyPr>
          <a:lstStyle>
            <a:lvl1pPr marL="0" indent="0" algn="ctr">
              <a:buNone/>
              <a:defRPr sz="1800"/>
            </a:lvl1pPr>
          </a:lstStyle>
          <a:p>
            <a:r>
              <a:rPr lang="en-US" noProof="0"/>
              <a:t>Click icon to add picture</a:t>
            </a:r>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6079061" y="1391821"/>
            <a:ext cx="5252202"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9024423"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13" name="Text Placeholder 2">
            <a:extLst>
              <a:ext uri="{FF2B5EF4-FFF2-40B4-BE49-F238E27FC236}">
                <a16:creationId xmlns:a16="http://schemas.microsoft.com/office/drawing/2014/main" xmlns="" id="{BEB1C6EE-FA97-4634-A102-9B45058E9E25}"/>
              </a:ext>
            </a:extLst>
          </p:cNvPr>
          <p:cNvSpPr>
            <a:spLocks noGrp="1"/>
          </p:cNvSpPr>
          <p:nvPr>
            <p:ph type="body" idx="13"/>
          </p:nvPr>
        </p:nvSpPr>
        <p:spPr>
          <a:xfrm>
            <a:off x="6107591" y="3203259"/>
            <a:ext cx="5223672" cy="2880344"/>
          </a:xfrm>
        </p:spPr>
        <p:txBody>
          <a:bodyPr lIns="0" tIns="0" rIns="0" bIns="0" anchor="t" anchorCtr="0">
            <a:normAutofit/>
          </a:bodyPr>
          <a:lstStyle>
            <a:lvl1pPr marL="216000" indent="-21600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90914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ext Placeholder 2">
            <a:extLst>
              <a:ext uri="{FF2B5EF4-FFF2-40B4-BE49-F238E27FC236}">
                <a16:creationId xmlns:a16="http://schemas.microsoft.com/office/drawing/2014/main" xmlns="" id="{F947FF51-80C5-433A-A515-4334E29588D0}"/>
              </a:ext>
            </a:extLst>
          </p:cNvPr>
          <p:cNvSpPr>
            <a:spLocks noGrp="1"/>
          </p:cNvSpPr>
          <p:nvPr>
            <p:ph type="body" idx="1"/>
          </p:nvPr>
        </p:nvSpPr>
        <p:spPr>
          <a:xfrm>
            <a:off x="862258" y="3721639"/>
            <a:ext cx="4405067"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xmlns="" id="{1F5FB13D-D6DC-4762-A443-A1E33781FA69}"/>
              </a:ext>
            </a:extLst>
          </p:cNvPr>
          <p:cNvSpPr>
            <a:spLocks noGrp="1"/>
          </p:cNvSpPr>
          <p:nvPr>
            <p:ph type="body" idx="13"/>
          </p:nvPr>
        </p:nvSpPr>
        <p:spPr>
          <a:xfrm>
            <a:off x="6284490" y="1648384"/>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838201" y="1985383"/>
            <a:ext cx="442201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13" name="Picture Placeholder 7">
            <a:extLst>
              <a:ext uri="{FF2B5EF4-FFF2-40B4-BE49-F238E27FC236}">
                <a16:creationId xmlns:a16="http://schemas.microsoft.com/office/drawing/2014/main" xmlns="" id="{BDF13B40-70E6-4C5A-858B-DC39631DE0F6}"/>
              </a:ext>
            </a:extLst>
          </p:cNvPr>
          <p:cNvSpPr>
            <a:spLocks noGrp="1"/>
          </p:cNvSpPr>
          <p:nvPr>
            <p:ph type="pic" sz="quarter" idx="17"/>
          </p:nvPr>
        </p:nvSpPr>
        <p:spPr>
          <a:xfrm>
            <a:off x="5295403" y="1303786"/>
            <a:ext cx="731520" cy="731520"/>
          </a:xfrm>
        </p:spPr>
        <p:txBody>
          <a:bodyPr lIns="0" tIns="0" rIns="0" bIns="0" anchor="ctr" anchorCtr="0">
            <a:noAutofit/>
          </a:bodyPr>
          <a:lstStyle>
            <a:lvl1pPr marL="0" indent="0" algn="ctr">
              <a:buNone/>
              <a:defRPr sz="400"/>
            </a:lvl1pPr>
          </a:lstStyle>
          <a:p>
            <a:r>
              <a:rPr lang="en-US" noProof="0"/>
              <a:t>Click icon to add picture</a:t>
            </a:r>
          </a:p>
        </p:txBody>
      </p:sp>
      <p:sp>
        <p:nvSpPr>
          <p:cNvPr id="14" name="Picture Placeholder 7">
            <a:extLst>
              <a:ext uri="{FF2B5EF4-FFF2-40B4-BE49-F238E27FC236}">
                <a16:creationId xmlns:a16="http://schemas.microsoft.com/office/drawing/2014/main" xmlns="" id="{0AFA18C9-04D0-44DF-808A-2C34FCE9E7D7}"/>
              </a:ext>
            </a:extLst>
          </p:cNvPr>
          <p:cNvSpPr>
            <a:spLocks noGrp="1"/>
          </p:cNvSpPr>
          <p:nvPr>
            <p:ph type="pic" sz="quarter" idx="18"/>
          </p:nvPr>
        </p:nvSpPr>
        <p:spPr>
          <a:xfrm>
            <a:off x="5295403" y="4838737"/>
            <a:ext cx="731520" cy="731520"/>
          </a:xfrm>
        </p:spPr>
        <p:txBody>
          <a:bodyPr lIns="0" tIns="0" rIns="0" bIns="0" anchor="ctr" anchorCtr="0">
            <a:noAutofit/>
          </a:bodyPr>
          <a:lstStyle>
            <a:lvl1pPr marL="0" indent="0" algn="ctr">
              <a:buNone/>
              <a:defRPr sz="400"/>
            </a:lvl1pPr>
          </a:lstStyle>
          <a:p>
            <a:r>
              <a:rPr lang="en-US" noProof="0"/>
              <a:t>Click icon to add picture</a:t>
            </a:r>
          </a:p>
        </p:txBody>
      </p:sp>
      <p:sp>
        <p:nvSpPr>
          <p:cNvPr id="15" name="Picture Placeholder 7">
            <a:extLst>
              <a:ext uri="{FF2B5EF4-FFF2-40B4-BE49-F238E27FC236}">
                <a16:creationId xmlns:a16="http://schemas.microsoft.com/office/drawing/2014/main" xmlns="" id="{6588C383-1FFC-421F-B64D-C20A8FF1D912}"/>
              </a:ext>
            </a:extLst>
          </p:cNvPr>
          <p:cNvSpPr>
            <a:spLocks noGrp="1"/>
          </p:cNvSpPr>
          <p:nvPr>
            <p:ph type="pic" sz="quarter" idx="19"/>
          </p:nvPr>
        </p:nvSpPr>
        <p:spPr>
          <a:xfrm>
            <a:off x="5295403" y="3660420"/>
            <a:ext cx="731520" cy="731520"/>
          </a:xfrm>
        </p:spPr>
        <p:txBody>
          <a:bodyPr lIns="0" tIns="0" rIns="0" bIns="0" anchor="ctr" anchorCtr="0">
            <a:noAutofit/>
          </a:bodyPr>
          <a:lstStyle>
            <a:lvl1pPr marL="0" indent="0" algn="ctr">
              <a:buNone/>
              <a:defRPr sz="400"/>
            </a:lvl1pPr>
          </a:lstStyle>
          <a:p>
            <a:r>
              <a:rPr lang="en-US" noProof="0"/>
              <a:t>Click icon to add picture</a:t>
            </a:r>
          </a:p>
        </p:txBody>
      </p:sp>
      <p:sp>
        <p:nvSpPr>
          <p:cNvPr id="16" name="Picture Placeholder 7">
            <a:extLst>
              <a:ext uri="{FF2B5EF4-FFF2-40B4-BE49-F238E27FC236}">
                <a16:creationId xmlns:a16="http://schemas.microsoft.com/office/drawing/2014/main" xmlns="" id="{41C4D3D8-E6E7-4E66-B661-6F7F594B2B8E}"/>
              </a:ext>
            </a:extLst>
          </p:cNvPr>
          <p:cNvSpPr>
            <a:spLocks noGrp="1"/>
          </p:cNvSpPr>
          <p:nvPr>
            <p:ph type="pic" sz="quarter" idx="20"/>
          </p:nvPr>
        </p:nvSpPr>
        <p:spPr>
          <a:xfrm>
            <a:off x="5295403" y="2482103"/>
            <a:ext cx="731520" cy="731520"/>
          </a:xfrm>
        </p:spPr>
        <p:txBody>
          <a:bodyPr lIns="0" tIns="0" rIns="0" bIns="0" anchor="ctr" anchorCtr="0">
            <a:noAutofit/>
          </a:bodyPr>
          <a:lstStyle>
            <a:lvl1pPr marL="0" indent="0" algn="ctr">
              <a:buNone/>
              <a:defRPr sz="400"/>
            </a:lvl1pPr>
          </a:lstStyle>
          <a:p>
            <a:r>
              <a:rPr lang="en-US" noProof="0"/>
              <a:t>Click icon to add picture</a:t>
            </a:r>
          </a:p>
        </p:txBody>
      </p:sp>
      <p:sp>
        <p:nvSpPr>
          <p:cNvPr id="17" name="Text Placeholder 2">
            <a:extLst>
              <a:ext uri="{FF2B5EF4-FFF2-40B4-BE49-F238E27FC236}">
                <a16:creationId xmlns:a16="http://schemas.microsoft.com/office/drawing/2014/main" xmlns="" id="{F0D239C0-D332-4295-B0D2-EE7E153AEF85}"/>
              </a:ext>
            </a:extLst>
          </p:cNvPr>
          <p:cNvSpPr>
            <a:spLocks noGrp="1"/>
          </p:cNvSpPr>
          <p:nvPr>
            <p:ph type="body" idx="21"/>
          </p:nvPr>
        </p:nvSpPr>
        <p:spPr>
          <a:xfrm>
            <a:off x="6284490" y="1026327"/>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Text Placeholder 2">
            <a:extLst>
              <a:ext uri="{FF2B5EF4-FFF2-40B4-BE49-F238E27FC236}">
                <a16:creationId xmlns:a16="http://schemas.microsoft.com/office/drawing/2014/main" xmlns="" id="{3F24AAA0-C33F-4C49-B5BA-CCA4DF164082}"/>
              </a:ext>
            </a:extLst>
          </p:cNvPr>
          <p:cNvSpPr>
            <a:spLocks noGrp="1"/>
          </p:cNvSpPr>
          <p:nvPr>
            <p:ph type="body" idx="22"/>
          </p:nvPr>
        </p:nvSpPr>
        <p:spPr>
          <a:xfrm>
            <a:off x="6284490" y="5186182"/>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Text Placeholder 2">
            <a:extLst>
              <a:ext uri="{FF2B5EF4-FFF2-40B4-BE49-F238E27FC236}">
                <a16:creationId xmlns:a16="http://schemas.microsoft.com/office/drawing/2014/main" xmlns="" id="{F15EA430-9504-4CC7-90B9-8BAC49418BCE}"/>
              </a:ext>
            </a:extLst>
          </p:cNvPr>
          <p:cNvSpPr>
            <a:spLocks noGrp="1"/>
          </p:cNvSpPr>
          <p:nvPr>
            <p:ph type="body" idx="23"/>
          </p:nvPr>
        </p:nvSpPr>
        <p:spPr>
          <a:xfrm>
            <a:off x="6284490" y="4564125"/>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2">
            <a:extLst>
              <a:ext uri="{FF2B5EF4-FFF2-40B4-BE49-F238E27FC236}">
                <a16:creationId xmlns:a16="http://schemas.microsoft.com/office/drawing/2014/main" xmlns="" id="{2452F643-0A90-42B8-A436-966F84D9136B}"/>
              </a:ext>
            </a:extLst>
          </p:cNvPr>
          <p:cNvSpPr>
            <a:spLocks noGrp="1"/>
          </p:cNvSpPr>
          <p:nvPr>
            <p:ph type="body" idx="24"/>
          </p:nvPr>
        </p:nvSpPr>
        <p:spPr>
          <a:xfrm>
            <a:off x="6284490" y="4006916"/>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xmlns="" id="{08A7C240-D1B7-4005-B9AF-81E3B026A242}"/>
              </a:ext>
            </a:extLst>
          </p:cNvPr>
          <p:cNvSpPr>
            <a:spLocks noGrp="1"/>
          </p:cNvSpPr>
          <p:nvPr>
            <p:ph type="body" idx="25"/>
          </p:nvPr>
        </p:nvSpPr>
        <p:spPr>
          <a:xfrm>
            <a:off x="6284490" y="3384859"/>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Text Placeholder 2">
            <a:extLst>
              <a:ext uri="{FF2B5EF4-FFF2-40B4-BE49-F238E27FC236}">
                <a16:creationId xmlns:a16="http://schemas.microsoft.com/office/drawing/2014/main" xmlns="" id="{6E6F2B4F-B958-4180-9985-068471C0E34E}"/>
              </a:ext>
            </a:extLst>
          </p:cNvPr>
          <p:cNvSpPr>
            <a:spLocks noGrp="1"/>
          </p:cNvSpPr>
          <p:nvPr>
            <p:ph type="body" idx="26"/>
          </p:nvPr>
        </p:nvSpPr>
        <p:spPr>
          <a:xfrm>
            <a:off x="6284490" y="2827650"/>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Text Placeholder 2">
            <a:extLst>
              <a:ext uri="{FF2B5EF4-FFF2-40B4-BE49-F238E27FC236}">
                <a16:creationId xmlns:a16="http://schemas.microsoft.com/office/drawing/2014/main" xmlns="" id="{09A84110-1CE1-45A4-BFE9-E44A4D9F4FF5}"/>
              </a:ext>
            </a:extLst>
          </p:cNvPr>
          <p:cNvSpPr>
            <a:spLocks noGrp="1"/>
          </p:cNvSpPr>
          <p:nvPr>
            <p:ph type="body" idx="27"/>
          </p:nvPr>
        </p:nvSpPr>
        <p:spPr>
          <a:xfrm>
            <a:off x="6284490" y="2205593"/>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4" name="Rectangle 13" descr="Rectangle shape">
            <a:extLst>
              <a:ext uri="{FF2B5EF4-FFF2-40B4-BE49-F238E27FC236}">
                <a16:creationId xmlns:a16="http://schemas.microsoft.com/office/drawing/2014/main" xmlns="" id="{4553F3B7-CCC3-488E-B551-867E00CF0DB6}"/>
              </a:ext>
            </a:extLst>
          </p:cNvPr>
          <p:cNvSpPr/>
          <p:nvPr userDrawn="1"/>
        </p:nvSpPr>
        <p:spPr>
          <a:xfrm>
            <a:off x="0" y="3442217"/>
            <a:ext cx="30960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268747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uter and Content Layout">
    <p:spTree>
      <p:nvGrpSpPr>
        <p:cNvPr id="1" name=""/>
        <p:cNvGrpSpPr/>
        <p:nvPr/>
      </p:nvGrpSpPr>
      <p:grpSpPr>
        <a:xfrm>
          <a:off x="0" y="0"/>
          <a:ext cx="0" cy="0"/>
          <a:chOff x="0" y="0"/>
          <a:chExt cx="0" cy="0"/>
        </a:xfrm>
      </p:grpSpPr>
      <p:sp>
        <p:nvSpPr>
          <p:cNvPr id="14" name="Rectangle 13" descr="Rectangle shape">
            <a:extLst>
              <a:ext uri="{FF2B5EF4-FFF2-40B4-BE49-F238E27FC236}">
                <a16:creationId xmlns:a16="http://schemas.microsoft.com/office/drawing/2014/main" xmlns="" id="{0348B992-DA91-41CC-A9C7-B1E6405BB768}"/>
              </a:ext>
            </a:extLst>
          </p:cNvPr>
          <p:cNvSpPr/>
          <p:nvPr userDrawn="1"/>
        </p:nvSpPr>
        <p:spPr>
          <a:xfrm>
            <a:off x="1" y="3120256"/>
            <a:ext cx="922396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1864" y="871857"/>
            <a:ext cx="5076191" cy="5114286"/>
          </a:xfrm>
          <a:prstGeom prst="rect">
            <a:avLst/>
          </a:prstGeom>
        </p:spPr>
      </p:pic>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Title 1">
            <a:extLst>
              <a:ext uri="{FF2B5EF4-FFF2-40B4-BE49-F238E27FC236}">
                <a16:creationId xmlns:a16="http://schemas.microsoft.com/office/drawing/2014/main" xmlns="" id="{17D975D9-06B9-4C78-AD70-6CDDD65987DA}"/>
              </a:ext>
            </a:extLst>
          </p:cNvPr>
          <p:cNvSpPr>
            <a:spLocks noGrp="1"/>
          </p:cNvSpPr>
          <p:nvPr>
            <p:ph type="title" hasCustomPrompt="1"/>
          </p:nvPr>
        </p:nvSpPr>
        <p:spPr>
          <a:xfrm>
            <a:off x="6958722" y="1656048"/>
            <a:ext cx="4405067" cy="1325563"/>
          </a:xfrm>
        </p:spPr>
        <p:txBody>
          <a:bodyPr lIns="0" tIns="0" rIns="0" bIns="0" anchor="b" anchorCtr="0">
            <a:normAutofit/>
          </a:bodyPr>
          <a:lstStyle>
            <a:lvl1pPr>
              <a:defRPr sz="3600" b="1"/>
            </a:lvl1pPr>
          </a:lstStyle>
          <a:p>
            <a:r>
              <a:rPr lang="en-US" noProof="0"/>
              <a:t>CLICK TO EDIT MASTER TITLE</a:t>
            </a:r>
          </a:p>
        </p:txBody>
      </p:sp>
      <p:sp>
        <p:nvSpPr>
          <p:cNvPr id="20" name="Text Placeholder 2">
            <a:extLst>
              <a:ext uri="{FF2B5EF4-FFF2-40B4-BE49-F238E27FC236}">
                <a16:creationId xmlns:a16="http://schemas.microsoft.com/office/drawing/2014/main" xmlns="" id="{F8424E24-3E04-4F28-8CE4-6A20781987A7}"/>
              </a:ext>
            </a:extLst>
          </p:cNvPr>
          <p:cNvSpPr>
            <a:spLocks noGrp="1"/>
          </p:cNvSpPr>
          <p:nvPr>
            <p:ph type="body" idx="1"/>
          </p:nvPr>
        </p:nvSpPr>
        <p:spPr>
          <a:xfrm>
            <a:off x="6958722" y="3495781"/>
            <a:ext cx="4412151" cy="539496"/>
          </a:xfrm>
        </p:spPr>
        <p:txBody>
          <a:bodyPr lIns="0" tIns="0" rIns="0" bIns="0" anchor="b"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xmlns="" id="{5AA4AD4A-8E8A-4E95-9E11-6FE9B001838A}"/>
              </a:ext>
            </a:extLst>
          </p:cNvPr>
          <p:cNvSpPr>
            <a:spLocks noGrp="1"/>
          </p:cNvSpPr>
          <p:nvPr>
            <p:ph type="body" idx="13"/>
          </p:nvPr>
        </p:nvSpPr>
        <p:spPr>
          <a:xfrm>
            <a:off x="6942680" y="4179662"/>
            <a:ext cx="4405066" cy="1159884"/>
          </a:xfrm>
        </p:spPr>
        <p:txBody>
          <a:bodyPr lIns="0" tIns="0" rIns="0" bIns="0" anchor="t" anchorCtr="0">
            <a:normAutofit/>
          </a:bodyPr>
          <a:lstStyle>
            <a:lvl1pPr marL="216000" indent="-216000">
              <a:spcBef>
                <a:spcPts val="600"/>
              </a:spcBef>
              <a:buClr>
                <a:schemeClr val="accent1"/>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Picture Placeholder 7">
            <a:extLst>
              <a:ext uri="{FF2B5EF4-FFF2-40B4-BE49-F238E27FC236}">
                <a16:creationId xmlns:a16="http://schemas.microsoft.com/office/drawing/2014/main" xmlns="" id="{D8E759F5-A035-4785-8820-32AD1B0FD021}"/>
              </a:ext>
            </a:extLst>
          </p:cNvPr>
          <p:cNvSpPr>
            <a:spLocks noGrp="1"/>
          </p:cNvSpPr>
          <p:nvPr>
            <p:ph type="pic" sz="quarter" idx="14"/>
          </p:nvPr>
        </p:nvSpPr>
        <p:spPr>
          <a:xfrm>
            <a:off x="1284270" y="1243173"/>
            <a:ext cx="4387066" cy="2427874"/>
          </a:xfrm>
        </p:spPr>
        <p:txBody>
          <a:bodyPr lIns="0" tIns="0" rIns="0" bIns="0" anchor="ctr" anchorCtr="0">
            <a:noAutofit/>
          </a:bodyPr>
          <a:lstStyle>
            <a:lvl1pPr marL="0" indent="0" algn="ctr">
              <a:buNone/>
              <a:defRPr sz="1800"/>
            </a:lvl1pPr>
          </a:lstStyle>
          <a:p>
            <a:r>
              <a:rPr lang="en-US" noProof="0"/>
              <a:t>Click icon to add picture</a:t>
            </a:r>
          </a:p>
        </p:txBody>
      </p:sp>
      <p:sp>
        <p:nvSpPr>
          <p:cNvPr id="23" name="Picture Placeholder 13">
            <a:extLst>
              <a:ext uri="{FF2B5EF4-FFF2-40B4-BE49-F238E27FC236}">
                <a16:creationId xmlns:a16="http://schemas.microsoft.com/office/drawing/2014/main" xmlns="" id="{027A9CD4-070D-43A3-88C7-FA9F42DA277C}"/>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Tree>
    <p:extLst>
      <p:ext uri="{BB962C8B-B14F-4D97-AF65-F5344CB8AC3E}">
        <p14:creationId xmlns:p14="http://schemas.microsoft.com/office/powerpoint/2010/main" val="2779381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Layout">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xmlns="" id="{E252D122-994D-483A-BEAE-EB42A0E0961E}"/>
              </a:ext>
            </a:extLst>
          </p:cNvPr>
          <p:cNvSpPr/>
          <p:nvPr userDrawn="1"/>
        </p:nvSpPr>
        <p:spPr>
          <a:xfrm>
            <a:off x="3919728" y="-1"/>
            <a:ext cx="4352400" cy="1819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Picture Placeholder 7">
            <a:extLst>
              <a:ext uri="{FF2B5EF4-FFF2-40B4-BE49-F238E27FC236}">
                <a16:creationId xmlns:a16="http://schemas.microsoft.com/office/drawing/2014/main" xmlns="" id="{BDF13B40-70E6-4C5A-858B-DC39631DE0F6}"/>
              </a:ext>
            </a:extLst>
          </p:cNvPr>
          <p:cNvSpPr>
            <a:spLocks noGrp="1"/>
          </p:cNvSpPr>
          <p:nvPr>
            <p:ph type="pic" sz="quarter" idx="17"/>
          </p:nvPr>
        </p:nvSpPr>
        <p:spPr>
          <a:xfrm>
            <a:off x="0" y="2299716"/>
            <a:ext cx="11352213" cy="3758184"/>
          </a:xfrm>
        </p:spPr>
        <p:txBody>
          <a:bodyPr tIns="756000" rIns="72000" anchor="ctr" anchorCtr="0">
            <a:normAutofit/>
          </a:bodyPr>
          <a:lstStyle>
            <a:lvl1pPr marL="0" indent="0" algn="ctr">
              <a:buNone/>
              <a:defRPr sz="1800"/>
            </a:lvl1pPr>
          </a:lstStyle>
          <a:p>
            <a:r>
              <a:rPr lang="en-US" noProof="0"/>
              <a:t>Click icon to add picture</a:t>
            </a:r>
          </a:p>
        </p:txBody>
      </p:sp>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3919728" y="0"/>
            <a:ext cx="4352544" cy="1737360"/>
          </a:xfrm>
          <a:noFill/>
        </p:spPr>
        <p:txBody>
          <a:bodyPr lIns="0" tIns="180000" rIns="0" bIns="0" anchor="ctr" anchorCtr="0">
            <a:normAutofit/>
          </a:bodyPr>
          <a:lstStyle>
            <a:lvl1pPr marL="0" algn="ct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7" name="Text Placeholder 6">
            <a:extLst>
              <a:ext uri="{FF2B5EF4-FFF2-40B4-BE49-F238E27FC236}">
                <a16:creationId xmlns:a16="http://schemas.microsoft.com/office/drawing/2014/main" xmlns="" id="{2685A6CA-852E-4D31-8861-0347B4869D82}"/>
              </a:ext>
            </a:extLst>
          </p:cNvPr>
          <p:cNvSpPr>
            <a:spLocks noGrp="1"/>
          </p:cNvSpPr>
          <p:nvPr>
            <p:ph type="body" sz="quarter" idx="18"/>
          </p:nvPr>
        </p:nvSpPr>
        <p:spPr>
          <a:xfrm>
            <a:off x="3919728" y="1732572"/>
            <a:ext cx="4352400" cy="1404000"/>
          </a:xfrm>
          <a:solidFill>
            <a:schemeClr val="tx1"/>
          </a:solidFill>
        </p:spPr>
        <p:txBody>
          <a:bodyPr lIns="180000" tIns="360000" rIns="180000" bIns="0">
            <a:normAutofit/>
          </a:bodyPr>
          <a:lstStyle>
            <a:lvl1pPr marL="0" indent="0" algn="ctr">
              <a:buNone/>
              <a:defRPr sz="1800" b="1" i="0">
                <a:solidFill>
                  <a:schemeClr val="bg1"/>
                </a:solidFill>
              </a:defRPr>
            </a:lvl1pPr>
            <a:lvl2pPr marL="457200" indent="0">
              <a:buNone/>
              <a:defRPr i="1">
                <a:solidFill>
                  <a:schemeClr val="bg1"/>
                </a:solidFill>
              </a:defRPr>
            </a:lvl2pPr>
            <a:lvl3pPr>
              <a:defRPr i="1">
                <a:solidFill>
                  <a:schemeClr val="bg1"/>
                </a:solidFill>
              </a:defRPr>
            </a:lvl3pPr>
            <a:lvl4pPr>
              <a:defRPr i="1">
                <a:solidFill>
                  <a:schemeClr val="bg1"/>
                </a:solidFill>
              </a:defRPr>
            </a:lvl4pPr>
            <a:lvl5pPr>
              <a:defRPr i="1">
                <a:solidFill>
                  <a:schemeClr val="bg1"/>
                </a:solidFill>
              </a:defRPr>
            </a:lvl5pPr>
          </a:lstStyle>
          <a:p>
            <a:pPr lvl="0"/>
            <a:r>
              <a:rPr lang="en-US" noProof="0"/>
              <a:t>Click to edit Master text styles</a:t>
            </a:r>
          </a:p>
        </p:txBody>
      </p:sp>
      <p:sp>
        <p:nvSpPr>
          <p:cNvPr id="10" name="Rectangle 23" descr="Rectangle shape">
            <a:extLst>
              <a:ext uri="{FF2B5EF4-FFF2-40B4-BE49-F238E27FC236}">
                <a16:creationId xmlns:a16="http://schemas.microsoft.com/office/drawing/2014/main" xmlns="" id="{A5229D97-30B4-42B0-8D6E-5BE4A017D8F7}"/>
              </a:ext>
            </a:extLst>
          </p:cNvPr>
          <p:cNvSpPr/>
          <p:nvPr userDrawn="1"/>
        </p:nvSpPr>
        <p:spPr>
          <a:xfrm>
            <a:off x="5089200" y="1528090"/>
            <a:ext cx="71028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363445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Blocks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pPr/>
              <a:t>‹#›</a:t>
            </a:fld>
            <a:endParaRPr lang="en-US" noProof="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ext Placeholder 2">
            <a:extLst>
              <a:ext uri="{FF2B5EF4-FFF2-40B4-BE49-F238E27FC236}">
                <a16:creationId xmlns:a16="http://schemas.microsoft.com/office/drawing/2014/main" xmlns="" id="{F947FF51-80C5-433A-A515-4334E29588D0}"/>
              </a:ext>
            </a:extLst>
          </p:cNvPr>
          <p:cNvSpPr>
            <a:spLocks noGrp="1"/>
          </p:cNvSpPr>
          <p:nvPr>
            <p:ph type="body" idx="1"/>
          </p:nvPr>
        </p:nvSpPr>
        <p:spPr>
          <a:xfrm>
            <a:off x="862258" y="1740127"/>
            <a:ext cx="7800832" cy="939606"/>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xmlns="" id="{1F5FB13D-D6DC-4762-A443-A1E33781FA69}"/>
              </a:ext>
            </a:extLst>
          </p:cNvPr>
          <p:cNvSpPr>
            <a:spLocks noGrp="1"/>
          </p:cNvSpPr>
          <p:nvPr>
            <p:ph type="body" idx="13"/>
          </p:nvPr>
        </p:nvSpPr>
        <p:spPr>
          <a:xfrm>
            <a:off x="1216020" y="4552664"/>
            <a:ext cx="2926080" cy="1135351"/>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838201" y="617258"/>
            <a:ext cx="7800832" cy="594132"/>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7" name="Text Placeholder 2">
            <a:extLst>
              <a:ext uri="{FF2B5EF4-FFF2-40B4-BE49-F238E27FC236}">
                <a16:creationId xmlns:a16="http://schemas.microsoft.com/office/drawing/2014/main" xmlns="" id="{F0D239C0-D332-4295-B0D2-EE7E153AEF85}"/>
              </a:ext>
            </a:extLst>
          </p:cNvPr>
          <p:cNvSpPr>
            <a:spLocks noGrp="1"/>
          </p:cNvSpPr>
          <p:nvPr>
            <p:ph type="body" idx="21" hasCustomPrompt="1"/>
          </p:nvPr>
        </p:nvSpPr>
        <p:spPr>
          <a:xfrm>
            <a:off x="1216020" y="4002722"/>
            <a:ext cx="2926080" cy="467382"/>
          </a:xfrm>
        </p:spPr>
        <p:txBody>
          <a:bodyPr lIns="0" tIns="0" rIns="0" bIns="0" anchor="b">
            <a:normAutofit/>
          </a:bodyPr>
          <a:lstStyle>
            <a:lvl1pPr marL="0" indent="0">
              <a:buNone/>
              <a:defRPr sz="22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24" name="Picture Placeholder 13">
            <a:extLst>
              <a:ext uri="{FF2B5EF4-FFF2-40B4-BE49-F238E27FC236}">
                <a16:creationId xmlns:a16="http://schemas.microsoft.com/office/drawing/2014/main" xmlns="" id="{6CFA9DC2-8816-4504-9E78-0D6A51A4ABBE}"/>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p>
        </p:txBody>
      </p:sp>
      <p:sp>
        <p:nvSpPr>
          <p:cNvPr id="8" name="Text Placeholder 7">
            <a:extLst>
              <a:ext uri="{FF2B5EF4-FFF2-40B4-BE49-F238E27FC236}">
                <a16:creationId xmlns:a16="http://schemas.microsoft.com/office/drawing/2014/main" xmlns="" id="{2C9DB526-D20B-406D-B9C4-1B2FE4922375}"/>
              </a:ext>
            </a:extLst>
          </p:cNvPr>
          <p:cNvSpPr>
            <a:spLocks noGrp="1"/>
          </p:cNvSpPr>
          <p:nvPr>
            <p:ph type="body" sz="quarter" idx="28" hasCustomPrompt="1"/>
          </p:nvPr>
        </p:nvSpPr>
        <p:spPr>
          <a:xfrm>
            <a:off x="862258" y="2780485"/>
            <a:ext cx="1188720" cy="1188720"/>
          </a:xfrm>
          <a:solidFill>
            <a:schemeClr val="bg2">
              <a:alpha val="50000"/>
            </a:schemeClr>
          </a:solidFill>
        </p:spPr>
        <p:txBody>
          <a:bodyPr lIns="0" tIns="0" rIns="0" bIns="0" anchor="ctr" anchorCtr="0">
            <a:normAutofit/>
          </a:bodyPr>
          <a:lstStyle>
            <a:lvl1pPr marL="0" indent="0" algn="ctr">
              <a:buNone/>
              <a:defRPr sz="7000" b="1">
                <a:solidFill>
                  <a:schemeClr val="tx1"/>
                </a:solidFill>
                <a:latin typeface="+mj-lt"/>
              </a:defRPr>
            </a:lvl1pPr>
          </a:lstStyle>
          <a:p>
            <a:pPr lvl="0"/>
            <a:r>
              <a:rPr lang="en-US" noProof="0"/>
              <a:t>1</a:t>
            </a:r>
          </a:p>
        </p:txBody>
      </p:sp>
      <p:sp>
        <p:nvSpPr>
          <p:cNvPr id="25" name="Text Placeholder 2">
            <a:extLst>
              <a:ext uri="{FF2B5EF4-FFF2-40B4-BE49-F238E27FC236}">
                <a16:creationId xmlns:a16="http://schemas.microsoft.com/office/drawing/2014/main" xmlns="" id="{76963D45-FFEE-47B2-BF3C-EF83D09DA715}"/>
              </a:ext>
            </a:extLst>
          </p:cNvPr>
          <p:cNvSpPr>
            <a:spLocks noGrp="1"/>
          </p:cNvSpPr>
          <p:nvPr>
            <p:ph type="body" idx="29"/>
          </p:nvPr>
        </p:nvSpPr>
        <p:spPr>
          <a:xfrm>
            <a:off x="4834375" y="4552664"/>
            <a:ext cx="2926080" cy="1135351"/>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xmlns="" id="{F0C6A052-44FB-4766-A715-5F60A7AEF0AD}"/>
              </a:ext>
            </a:extLst>
          </p:cNvPr>
          <p:cNvSpPr>
            <a:spLocks noGrp="1"/>
          </p:cNvSpPr>
          <p:nvPr>
            <p:ph type="body" idx="30" hasCustomPrompt="1"/>
          </p:nvPr>
        </p:nvSpPr>
        <p:spPr>
          <a:xfrm>
            <a:off x="4834375" y="4002722"/>
            <a:ext cx="2926080" cy="467382"/>
          </a:xfrm>
        </p:spPr>
        <p:txBody>
          <a:bodyPr lIns="0" tIns="0" rIns="0" bIns="0" anchor="b">
            <a:normAutofit/>
          </a:bodyPr>
          <a:lstStyle>
            <a:lvl1pPr marL="0" indent="0">
              <a:buNone/>
              <a:defRPr sz="22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27" name="Text Placeholder 7">
            <a:extLst>
              <a:ext uri="{FF2B5EF4-FFF2-40B4-BE49-F238E27FC236}">
                <a16:creationId xmlns:a16="http://schemas.microsoft.com/office/drawing/2014/main" xmlns="" id="{26217025-86DB-4E40-9AE4-98C2F14CA8DA}"/>
              </a:ext>
            </a:extLst>
          </p:cNvPr>
          <p:cNvSpPr>
            <a:spLocks noGrp="1"/>
          </p:cNvSpPr>
          <p:nvPr>
            <p:ph type="body" sz="quarter" idx="31" hasCustomPrompt="1"/>
          </p:nvPr>
        </p:nvSpPr>
        <p:spPr>
          <a:xfrm>
            <a:off x="4480613" y="2780485"/>
            <a:ext cx="1188720" cy="1188720"/>
          </a:xfrm>
          <a:solidFill>
            <a:schemeClr val="bg2">
              <a:alpha val="50000"/>
            </a:schemeClr>
          </a:solidFill>
        </p:spPr>
        <p:txBody>
          <a:bodyPr lIns="0" tIns="0" rIns="0" bIns="0" anchor="ctr" anchorCtr="0">
            <a:normAutofit/>
          </a:bodyPr>
          <a:lstStyle>
            <a:lvl1pPr marL="0" indent="0" algn="ctr">
              <a:buNone/>
              <a:defRPr sz="7000" b="1">
                <a:solidFill>
                  <a:schemeClr val="tx1"/>
                </a:solidFill>
                <a:latin typeface="+mj-lt"/>
              </a:defRPr>
            </a:lvl1pPr>
          </a:lstStyle>
          <a:p>
            <a:pPr lvl="0"/>
            <a:r>
              <a:rPr lang="en-US" noProof="0"/>
              <a:t>2</a:t>
            </a:r>
          </a:p>
        </p:txBody>
      </p:sp>
      <p:sp>
        <p:nvSpPr>
          <p:cNvPr id="28" name="Text Placeholder 2">
            <a:extLst>
              <a:ext uri="{FF2B5EF4-FFF2-40B4-BE49-F238E27FC236}">
                <a16:creationId xmlns:a16="http://schemas.microsoft.com/office/drawing/2014/main" xmlns="" id="{5CDA6EA2-A642-4AE3-88FA-F776A7BE3CA8}"/>
              </a:ext>
            </a:extLst>
          </p:cNvPr>
          <p:cNvSpPr>
            <a:spLocks noGrp="1"/>
          </p:cNvSpPr>
          <p:nvPr>
            <p:ph type="body" idx="32"/>
          </p:nvPr>
        </p:nvSpPr>
        <p:spPr>
          <a:xfrm>
            <a:off x="8452731" y="4552664"/>
            <a:ext cx="2926080" cy="1135351"/>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9" name="Text Placeholder 2">
            <a:extLst>
              <a:ext uri="{FF2B5EF4-FFF2-40B4-BE49-F238E27FC236}">
                <a16:creationId xmlns:a16="http://schemas.microsoft.com/office/drawing/2014/main" xmlns="" id="{FCF657BA-97D6-465F-8436-31FB0B884C8B}"/>
              </a:ext>
            </a:extLst>
          </p:cNvPr>
          <p:cNvSpPr>
            <a:spLocks noGrp="1"/>
          </p:cNvSpPr>
          <p:nvPr>
            <p:ph type="body" idx="33" hasCustomPrompt="1"/>
          </p:nvPr>
        </p:nvSpPr>
        <p:spPr>
          <a:xfrm>
            <a:off x="8452731" y="4002722"/>
            <a:ext cx="2926080" cy="467382"/>
          </a:xfrm>
        </p:spPr>
        <p:txBody>
          <a:bodyPr lIns="0" tIns="0" rIns="0" bIns="0" anchor="b">
            <a:normAutofit/>
          </a:bodyPr>
          <a:lstStyle>
            <a:lvl1pPr marL="0" indent="0">
              <a:buNone/>
              <a:defRPr sz="22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0" name="Text Placeholder 7">
            <a:extLst>
              <a:ext uri="{FF2B5EF4-FFF2-40B4-BE49-F238E27FC236}">
                <a16:creationId xmlns:a16="http://schemas.microsoft.com/office/drawing/2014/main" xmlns="" id="{CBAA4180-32A5-4A82-BFBA-8673723FAAEA}"/>
              </a:ext>
            </a:extLst>
          </p:cNvPr>
          <p:cNvSpPr>
            <a:spLocks noGrp="1"/>
          </p:cNvSpPr>
          <p:nvPr>
            <p:ph type="body" sz="quarter" idx="34" hasCustomPrompt="1"/>
          </p:nvPr>
        </p:nvSpPr>
        <p:spPr>
          <a:xfrm>
            <a:off x="8098969" y="2780485"/>
            <a:ext cx="1188720" cy="1188720"/>
          </a:xfrm>
          <a:solidFill>
            <a:schemeClr val="bg2">
              <a:alpha val="50000"/>
            </a:schemeClr>
          </a:solidFill>
        </p:spPr>
        <p:txBody>
          <a:bodyPr lIns="0" tIns="0" rIns="0" bIns="0" anchor="ctr" anchorCtr="0">
            <a:normAutofit/>
          </a:bodyPr>
          <a:lstStyle>
            <a:lvl1pPr marL="0" indent="0" algn="ctr">
              <a:buNone/>
              <a:defRPr sz="7000" b="1">
                <a:solidFill>
                  <a:schemeClr val="tx1"/>
                </a:solidFill>
                <a:latin typeface="+mj-lt"/>
              </a:defRPr>
            </a:lvl1pPr>
          </a:lstStyle>
          <a:p>
            <a:pPr lvl="0"/>
            <a:r>
              <a:rPr lang="en-US" noProof="0"/>
              <a:t>3</a:t>
            </a:r>
          </a:p>
        </p:txBody>
      </p:sp>
      <p:sp>
        <p:nvSpPr>
          <p:cNvPr id="18" name="Rectangle 16" descr="Rectangle shape">
            <a:extLst>
              <a:ext uri="{FF2B5EF4-FFF2-40B4-BE49-F238E27FC236}">
                <a16:creationId xmlns:a16="http://schemas.microsoft.com/office/drawing/2014/main" xmlns="" id="{8F2E6E6B-AE50-42CD-844F-3408DB11EFCE}"/>
              </a:ext>
            </a:extLst>
          </p:cNvPr>
          <p:cNvSpPr/>
          <p:nvPr userDrawn="1"/>
        </p:nvSpPr>
        <p:spPr>
          <a:xfrm>
            <a:off x="0" y="1380173"/>
            <a:ext cx="500552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662524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D929453-E4C7-46CA-BEF5-0E2A92C8EE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b="1" noProof="0"/>
              <a:t>CLICK TO EDIT MASTER TITLE</a:t>
            </a:r>
            <a:endParaRPr lang="en-US" noProof="0"/>
          </a:p>
        </p:txBody>
      </p:sp>
      <p:sp>
        <p:nvSpPr>
          <p:cNvPr id="3" name="Text Placeholder 2">
            <a:extLst>
              <a:ext uri="{FF2B5EF4-FFF2-40B4-BE49-F238E27FC236}">
                <a16:creationId xmlns:a16="http://schemas.microsoft.com/office/drawing/2014/main" xmlns="" id="{A92ADBBF-AAD4-4971-A7E7-A5D5720D4237}"/>
              </a:ext>
            </a:extLst>
          </p:cNvPr>
          <p:cNvSpPr>
            <a:spLocks noGrp="1"/>
          </p:cNvSpPr>
          <p:nvPr>
            <p:ph type="body" idx="1"/>
          </p:nvPr>
        </p:nvSpPr>
        <p:spPr>
          <a:xfrm>
            <a:off x="838200" y="1825625"/>
            <a:ext cx="10515600" cy="411797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xmlns="" id="{43DB9995-22AA-4982-8BC6-63933E69EE43}"/>
              </a:ext>
            </a:extLst>
          </p:cNvPr>
          <p:cNvSpPr>
            <a:spLocks noGrp="1"/>
          </p:cNvSpPr>
          <p:nvPr>
            <p:ph type="dt" sz="half" idx="2"/>
          </p:nvPr>
        </p:nvSpPr>
        <p:spPr>
          <a:xfrm>
            <a:off x="838200" y="6095571"/>
            <a:ext cx="2743200" cy="225970"/>
          </a:xfrm>
          <a:prstGeom prst="rect">
            <a:avLst/>
          </a:prstGeom>
        </p:spPr>
        <p:txBody>
          <a:bodyPr vert="horz" lIns="0" tIns="0" rIns="0" bIns="0" rtlCol="0" anchor="b" anchorCtr="0"/>
          <a:lstStyle>
            <a:lvl1pPr algn="l">
              <a:defRPr sz="1000" i="0">
                <a:solidFill>
                  <a:schemeClr val="tx2"/>
                </a:solidFill>
              </a:defRPr>
            </a:lvl1pPr>
          </a:lstStyle>
          <a:p>
            <a:r>
              <a:rPr lang="en-US" noProof="0"/>
              <a:t>MM.DD.20XX</a:t>
            </a:r>
          </a:p>
        </p:txBody>
      </p:sp>
      <p:sp>
        <p:nvSpPr>
          <p:cNvPr id="5" name="Footer Placeholder 4">
            <a:extLst>
              <a:ext uri="{FF2B5EF4-FFF2-40B4-BE49-F238E27FC236}">
                <a16:creationId xmlns:a16="http://schemas.microsoft.com/office/drawing/2014/main" xmlns="" id="{9A7B33D2-B564-49D1-84C1-0C8A19C2E6DE}"/>
              </a:ext>
            </a:extLst>
          </p:cNvPr>
          <p:cNvSpPr>
            <a:spLocks noGrp="1"/>
          </p:cNvSpPr>
          <p:nvPr>
            <p:ph type="ftr" sz="quarter" idx="3"/>
          </p:nvPr>
        </p:nvSpPr>
        <p:spPr>
          <a:xfrm>
            <a:off x="839788" y="6336289"/>
            <a:ext cx="2741612" cy="225969"/>
          </a:xfrm>
          <a:prstGeom prst="rect">
            <a:avLst/>
          </a:prstGeom>
        </p:spPr>
        <p:txBody>
          <a:bodyPr vert="horz" lIns="0" tIns="0" rIns="0" bIns="0" rtlCol="0" anchor="t" anchorCtr="0"/>
          <a:lstStyle>
            <a:lvl1pPr algn="l">
              <a:defRPr sz="1000" i="0">
                <a:solidFill>
                  <a:schemeClr val="tx2"/>
                </a:solidFill>
              </a:defRPr>
            </a:lvl1pPr>
          </a:lstStyle>
          <a:p>
            <a:r>
              <a:rPr lang="en-US" noProof="0"/>
              <a:t>ADD A FOOTER</a:t>
            </a:r>
          </a:p>
        </p:txBody>
      </p:sp>
      <p:sp>
        <p:nvSpPr>
          <p:cNvPr id="6" name="Slide Number Placeholder 5">
            <a:extLst>
              <a:ext uri="{FF2B5EF4-FFF2-40B4-BE49-F238E27FC236}">
                <a16:creationId xmlns:a16="http://schemas.microsoft.com/office/drawing/2014/main" xmlns="" id="{E7594BD2-D6A7-476C-B277-0BD3FFADCDA3}"/>
              </a:ext>
            </a:extLst>
          </p:cNvPr>
          <p:cNvSpPr>
            <a:spLocks noGrp="1"/>
          </p:cNvSpPr>
          <p:nvPr>
            <p:ph type="sldNum" sz="quarter" idx="4"/>
          </p:nvPr>
        </p:nvSpPr>
        <p:spPr>
          <a:xfrm>
            <a:off x="11087100" y="6262758"/>
            <a:ext cx="266700" cy="225969"/>
          </a:xfrm>
          <a:prstGeom prst="rect">
            <a:avLst/>
          </a:prstGeom>
        </p:spPr>
        <p:txBody>
          <a:bodyPr vert="horz" lIns="0" tIns="0" rIns="0" bIns="0" rtlCol="0" anchor="t" anchorCtr="0"/>
          <a:lstStyle>
            <a:lvl1pPr algn="ctr">
              <a:defRPr sz="1000" b="1" i="0">
                <a:solidFill>
                  <a:srgbClr val="006F83"/>
                </a:solidFill>
              </a:defRPr>
            </a:lvl1pPr>
          </a:lstStyle>
          <a:p>
            <a:fld id="{D9BB3731-526F-4638-85F8-715D717FFC12}" type="slidenum">
              <a:rPr lang="en-US" noProof="0" smtClean="0"/>
              <a:pPr/>
              <a:t>‹#›</a:t>
            </a:fld>
            <a:endParaRPr lang="en-US" noProof="0"/>
          </a:p>
        </p:txBody>
      </p:sp>
    </p:spTree>
    <p:extLst>
      <p:ext uri="{BB962C8B-B14F-4D97-AF65-F5344CB8AC3E}">
        <p14:creationId xmlns:p14="http://schemas.microsoft.com/office/powerpoint/2010/main" val="380436352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4" r:id="rId3"/>
    <p:sldLayoutId id="2147483661" r:id="rId4"/>
    <p:sldLayoutId id="2147483660"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0" r:id="rId24"/>
    <p:sldLayoutId id="2147483681" r:id="rId25"/>
    <p:sldLayoutId id="2147483682" r:id="rId26"/>
    <p:sldLayoutId id="2147483684" r:id="rId27"/>
    <p:sldLayoutId id="2147483685" r:id="rId28"/>
    <p:sldLayoutId id="2147483686" r:id="rId29"/>
    <p:sldLayoutId id="2147483689" r:id="rId30"/>
    <p:sldLayoutId id="2147483690" r:id="rId31"/>
    <p:sldLayoutId id="2147483691" r:id="rId32"/>
    <p:sldLayoutId id="2147483694" r:id="rId33"/>
    <p:sldLayoutId id="2147483692" r:id="rId34"/>
    <p:sldLayoutId id="2147483687" r:id="rId35"/>
    <p:sldLayoutId id="2147483693" r:id="rId36"/>
    <p:sldLayoutId id="2147483683" r:id="rId37"/>
    <p:sldLayoutId id="2147483695" r:id="rId38"/>
    <p:sldLayoutId id="2147483696" r:id="rId39"/>
    <p:sldLayoutId id="2147483697" r:id="rId40"/>
    <p:sldLayoutId id="2147483698" r:id="rId4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bg2"/>
        </a:buClr>
        <a:buFont typeface="Wingdings" pitchFamily="2" charset="2"/>
        <a:buChar char="§"/>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Wingdings" pitchFamily="2" charset="2"/>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Wingdings" pitchFamily="2" charset="2"/>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7151" userDrawn="1">
          <p15:clr>
            <a:srgbClr val="F26B43"/>
          </p15:clr>
        </p15:guide>
        <p15:guide id="3" pos="529" userDrawn="1">
          <p15:clr>
            <a:srgbClr val="F26B43"/>
          </p15:clr>
        </p15:guide>
        <p15:guide id="4" orient="horz" pos="3816" userDrawn="1">
          <p15:clr>
            <a:srgbClr val="F26B43"/>
          </p15:clr>
        </p15:guide>
        <p15:guide id="5" orient="horz" pos="4065" userDrawn="1">
          <p15:clr>
            <a:srgbClr val="F26B43"/>
          </p15:clr>
        </p15:guide>
        <p15:guide id="6" orient="horz" pos="482" userDrawn="1">
          <p15:clr>
            <a:srgbClr val="F26B43"/>
          </p15:clr>
        </p15:guide>
        <p15:guide id="7" pos="3840" userDrawn="1">
          <p15:clr>
            <a:srgbClr val="F26B43"/>
          </p15:clr>
        </p15:guide>
        <p15:guide id="8" orient="horz" pos="2160" userDrawn="1">
          <p15:clr>
            <a:srgbClr val="F26B43"/>
          </p15:clr>
        </p15:guide>
        <p15:guide id="9" pos="3318" userDrawn="1">
          <p15:clr>
            <a:srgbClr val="F26B43"/>
          </p15:clr>
        </p15:guide>
        <p15:guide id="10" pos="43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38.xml"/><Relationship Id="rId5" Type="http://schemas.openxmlformats.org/officeDocument/2006/relationships/image" Target="../media/image14.jpe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38.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PNG"/><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8" Type="http://schemas.openxmlformats.org/officeDocument/2006/relationships/image" Target="../media/image28.jpeg"/><Relationship Id="rId13" Type="http://schemas.openxmlformats.org/officeDocument/2006/relationships/image" Target="../media/image33.jpeg"/><Relationship Id="rId3" Type="http://schemas.openxmlformats.org/officeDocument/2006/relationships/image" Target="../media/image23.jpeg"/><Relationship Id="rId7" Type="http://schemas.openxmlformats.org/officeDocument/2006/relationships/image" Target="../media/image27.jpeg"/><Relationship Id="rId12" Type="http://schemas.openxmlformats.org/officeDocument/2006/relationships/image" Target="../media/image32.jpeg"/><Relationship Id="rId2" Type="http://schemas.openxmlformats.org/officeDocument/2006/relationships/image" Target="../media/image22.jpeg"/><Relationship Id="rId1" Type="http://schemas.openxmlformats.org/officeDocument/2006/relationships/slideLayout" Target="../slideLayouts/slideLayout34.xml"/><Relationship Id="rId6" Type="http://schemas.openxmlformats.org/officeDocument/2006/relationships/image" Target="../media/image26.jpeg"/><Relationship Id="rId11" Type="http://schemas.openxmlformats.org/officeDocument/2006/relationships/image" Target="../media/image31.jpeg"/><Relationship Id="rId5" Type="http://schemas.openxmlformats.org/officeDocument/2006/relationships/image" Target="../media/image25.jpeg"/><Relationship Id="rId10" Type="http://schemas.openxmlformats.org/officeDocument/2006/relationships/image" Target="../media/image30.jpeg"/><Relationship Id="rId4" Type="http://schemas.openxmlformats.org/officeDocument/2006/relationships/image" Target="../media/image24.jpeg"/><Relationship Id="rId9" Type="http://schemas.openxmlformats.org/officeDocument/2006/relationships/image" Target="../media/image29.jpeg"/><Relationship Id="rId14" Type="http://schemas.openxmlformats.org/officeDocument/2006/relationships/image" Target="../media/image34.jp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5.PNG"/><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6.jpg"/><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7.PNG"/><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8.jpe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0.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g"/><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xmlns="" id="{CDF2CC42-ED6C-48CF-B6C9-D28B128F451B}"/>
              </a:ext>
            </a:extLst>
          </p:cNvPr>
          <p:cNvSpPr>
            <a:spLocks noGrp="1"/>
          </p:cNvSpPr>
          <p:nvPr>
            <p:ph type="title"/>
          </p:nvPr>
        </p:nvSpPr>
        <p:spPr/>
        <p:txBody>
          <a:bodyPr/>
          <a:lstStyle/>
          <a:p>
            <a:r>
              <a:rPr lang="en-US" dirty="0" smtClean="0"/>
              <a:t>ABC Bank</a:t>
            </a:r>
            <a:endParaRPr lang="en-US" dirty="0"/>
          </a:p>
        </p:txBody>
      </p:sp>
      <p:sp>
        <p:nvSpPr>
          <p:cNvPr id="2" name="Slide Number">
            <a:extLst>
              <a:ext uri="{FF2B5EF4-FFF2-40B4-BE49-F238E27FC236}">
                <a16:creationId xmlns:a16="http://schemas.microsoft.com/office/drawing/2014/main" xmlns="" id="{8824D513-D7C2-42B7-A630-6D10C2711BF3}"/>
              </a:ext>
            </a:extLst>
          </p:cNvPr>
          <p:cNvSpPr>
            <a:spLocks noGrp="1"/>
          </p:cNvSpPr>
          <p:nvPr>
            <p:ph type="sldNum" sz="quarter" idx="12"/>
          </p:nvPr>
        </p:nvSpPr>
        <p:spPr/>
        <p:txBody>
          <a:bodyPr/>
          <a:lstStyle/>
          <a:p>
            <a:fld id="{D9BB3731-526F-4638-85F8-715D717FFC12}" type="slidenum">
              <a:rPr lang="en-US" smtClean="0"/>
              <a:pPr/>
              <a:t>1</a:t>
            </a:fld>
            <a:endParaRPr lang="en-US"/>
          </a:p>
        </p:txBody>
      </p:sp>
      <p:sp>
        <p:nvSpPr>
          <p:cNvPr id="11" name="Text Placeholder 10"/>
          <p:cNvSpPr>
            <a:spLocks noGrp="1"/>
          </p:cNvSpPr>
          <p:nvPr>
            <p:ph type="body" sz="quarter" idx="15"/>
          </p:nvPr>
        </p:nvSpPr>
        <p:spPr/>
        <p:txBody>
          <a:bodyPr/>
          <a:lstStyle/>
          <a:p>
            <a:r>
              <a:rPr lang="en-US" dirty="0" err="1" smtClean="0"/>
              <a:t>Superuser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9844" y="128802"/>
            <a:ext cx="1393777" cy="864984"/>
          </a:xfrm>
          <a:prstGeom prst="rect">
            <a:avLst/>
          </a:prstGeom>
        </p:spPr>
      </p:pic>
    </p:spTree>
    <p:extLst>
      <p:ext uri="{BB962C8B-B14F-4D97-AF65-F5344CB8AC3E}">
        <p14:creationId xmlns:p14="http://schemas.microsoft.com/office/powerpoint/2010/main" val="4007164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9BB3731-526F-4638-85F8-715D717FFC12}" type="slidenum">
              <a:rPr lang="en-US" noProof="0" smtClean="0"/>
              <a:pPr/>
              <a:t>10</a:t>
            </a:fld>
            <a:endParaRPr lang="en-US" noProof="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1175" y="1336743"/>
            <a:ext cx="6434263" cy="4800163"/>
          </a:xfrm>
          <a:prstGeom prst="rect">
            <a:avLst/>
          </a:prstGeom>
        </p:spPr>
      </p:pic>
      <p:sp>
        <p:nvSpPr>
          <p:cNvPr id="7" name="TextBox 6"/>
          <p:cNvSpPr txBox="1"/>
          <p:nvPr/>
        </p:nvSpPr>
        <p:spPr>
          <a:xfrm>
            <a:off x="573207" y="3725839"/>
            <a:ext cx="3179928" cy="923330"/>
          </a:xfrm>
          <a:prstGeom prst="rect">
            <a:avLst/>
          </a:prstGeom>
          <a:noFill/>
        </p:spPr>
        <p:txBody>
          <a:bodyPr wrap="square" rtlCol="0">
            <a:spAutoFit/>
          </a:bodyPr>
          <a:lstStyle/>
          <a:p>
            <a:r>
              <a:rPr lang="en-US" sz="5400" dirty="0" smtClean="0"/>
              <a:t>Our Team</a:t>
            </a:r>
            <a:endParaRPr lang="en-US" sz="54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6699" y="3349"/>
            <a:ext cx="1207543" cy="1207543"/>
          </a:xfrm>
          <a:prstGeom prst="rect">
            <a:avLst/>
          </a:prstGeom>
        </p:spPr>
      </p:pic>
    </p:spTree>
    <p:extLst>
      <p:ext uri="{BB962C8B-B14F-4D97-AF65-F5344CB8AC3E}">
        <p14:creationId xmlns:p14="http://schemas.microsoft.com/office/powerpoint/2010/main" val="1783887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85EDA4-137E-4627-8963-A964FC88ABA2}"/>
              </a:ext>
            </a:extLst>
          </p:cNvPr>
          <p:cNvSpPr>
            <a:spLocks noGrp="1"/>
          </p:cNvSpPr>
          <p:nvPr>
            <p:ph type="title"/>
          </p:nvPr>
        </p:nvSpPr>
        <p:spPr>
          <a:xfrm>
            <a:off x="894229" y="1052001"/>
            <a:ext cx="6862011" cy="552848"/>
          </a:xfrm>
        </p:spPr>
        <p:txBody>
          <a:bodyPr vert="horz" lIns="0" tIns="0" rIns="0" bIns="0" rtlCol="0" anchor="b" anchorCtr="0">
            <a:noAutofit/>
          </a:bodyPr>
          <a:lstStyle/>
          <a:p>
            <a:r>
              <a:rPr lang="en-US" sz="3600" dirty="0">
                <a:solidFill>
                  <a:srgbClr val="32A1A6"/>
                </a:solidFill>
                <a:latin typeface="+mn-lt"/>
              </a:rPr>
              <a:t>Trainers</a:t>
            </a:r>
            <a:endParaRPr lang="en-US" sz="3600" dirty="0">
              <a:solidFill>
                <a:srgbClr val="32A1A6"/>
              </a:solidFill>
              <a:latin typeface="+mn-lt"/>
              <a:ea typeface="Tahoma"/>
              <a:cs typeface="Tahoma"/>
            </a:endParaRPr>
          </a:p>
        </p:txBody>
      </p:sp>
      <p:pic>
        <p:nvPicPr>
          <p:cNvPr id="29" name="Picture Placeholder 28" descr="Team member photo">
            <a:extLst>
              <a:ext uri="{FF2B5EF4-FFF2-40B4-BE49-F238E27FC236}">
                <a16:creationId xmlns:a16="http://schemas.microsoft.com/office/drawing/2014/main" xmlns="" id="{5E17FE38-B74E-4525-AAE5-421BBE86387E}"/>
              </a:ext>
            </a:extLst>
          </p:cNvPr>
          <p:cNvPicPr>
            <a:picLocks noGrp="1" noChangeAspect="1"/>
          </p:cNvPicPr>
          <p:nvPr>
            <p:ph type="pic" sz="quarter" idx="63"/>
          </p:nvPr>
        </p:nvPicPr>
        <p:blipFill>
          <a:blip r:embed="rId3"/>
          <a:stretch>
            <a:fillRect/>
          </a:stretch>
        </p:blipFill>
        <p:spPr>
          <a:xfrm>
            <a:off x="4482514" y="2206335"/>
            <a:ext cx="1567877" cy="1520456"/>
          </a:xfrm>
        </p:spPr>
      </p:pic>
      <p:sp>
        <p:nvSpPr>
          <p:cNvPr id="8" name="Text Placeholder 7">
            <a:extLst>
              <a:ext uri="{FF2B5EF4-FFF2-40B4-BE49-F238E27FC236}">
                <a16:creationId xmlns:a16="http://schemas.microsoft.com/office/drawing/2014/main" xmlns="" id="{883BA977-E155-4894-8FBD-CB8A310855EB}"/>
              </a:ext>
            </a:extLst>
          </p:cNvPr>
          <p:cNvSpPr>
            <a:spLocks noGrp="1"/>
          </p:cNvSpPr>
          <p:nvPr>
            <p:ph type="body" idx="60"/>
          </p:nvPr>
        </p:nvSpPr>
        <p:spPr>
          <a:xfrm>
            <a:off x="6222212" y="2594045"/>
            <a:ext cx="1908000" cy="591259"/>
          </a:xfrm>
        </p:spPr>
        <p:txBody>
          <a:bodyPr>
            <a:normAutofit lnSpcReduction="10000"/>
          </a:bodyPr>
          <a:lstStyle/>
          <a:p>
            <a:r>
              <a:rPr lang="en-US" dirty="0"/>
              <a:t>Amit Kr Balayan</a:t>
            </a:r>
            <a:endParaRPr lang="en-US" dirty="0">
              <a:ea typeface="Tahoma"/>
              <a:cs typeface="Tahoma"/>
            </a:endParaRPr>
          </a:p>
        </p:txBody>
      </p:sp>
      <p:sp>
        <p:nvSpPr>
          <p:cNvPr id="5" name="Slide Number Placeholder 4">
            <a:extLst>
              <a:ext uri="{FF2B5EF4-FFF2-40B4-BE49-F238E27FC236}">
                <a16:creationId xmlns:a16="http://schemas.microsoft.com/office/drawing/2014/main" xmlns="" id="{BD60C551-098F-4195-A1E2-D6428D61514E}"/>
              </a:ext>
            </a:extLst>
          </p:cNvPr>
          <p:cNvSpPr>
            <a:spLocks noGrp="1"/>
          </p:cNvSpPr>
          <p:nvPr>
            <p:ph type="sldNum" sz="quarter" idx="12"/>
          </p:nvPr>
        </p:nvSpPr>
        <p:spPr/>
        <p:txBody>
          <a:bodyPr/>
          <a:lstStyle/>
          <a:p>
            <a:fld id="{4950F5D8-22E1-4015-8661-E5B1FD28C2DE}" type="slidenum">
              <a:rPr lang="en-US" smtClean="0"/>
              <a:pPr/>
              <a:t>11</a:t>
            </a:fld>
            <a:endParaRPr lang="en-US"/>
          </a:p>
        </p:txBody>
      </p:sp>
      <p:pic>
        <p:nvPicPr>
          <p:cNvPr id="54" name="Picture 53" descr="logo.png"/>
          <p:cNvPicPr>
            <a:picLocks noChangeAspect="1"/>
          </p:cNvPicPr>
          <p:nvPr/>
        </p:nvPicPr>
        <p:blipFill>
          <a:blip r:embed="rId4"/>
          <a:stretch>
            <a:fillRect/>
          </a:stretch>
        </p:blipFill>
        <p:spPr>
          <a:xfrm>
            <a:off x="10930270" y="0"/>
            <a:ext cx="1261730" cy="1148316"/>
          </a:xfrm>
          <a:prstGeom prst="rect">
            <a:avLst/>
          </a:prstGeom>
        </p:spPr>
      </p:pic>
      <p:pic>
        <p:nvPicPr>
          <p:cNvPr id="57" name="Picture Placeholder 28" descr="A close up of a person&#10;&#10;Description generated with very high confidence">
            <a:extLst>
              <a:ext uri="{FF2B5EF4-FFF2-40B4-BE49-F238E27FC236}">
                <a16:creationId xmlns:a16="http://schemas.microsoft.com/office/drawing/2014/main" xmlns="" id="{19455A23-5677-4DEF-A1AA-1425A40ABFDF}"/>
              </a:ext>
            </a:extLst>
          </p:cNvPr>
          <p:cNvPicPr>
            <a:picLocks noChangeAspect="1"/>
          </p:cNvPicPr>
          <p:nvPr/>
        </p:nvPicPr>
        <p:blipFill>
          <a:blip r:embed="rId5"/>
          <a:stretch>
            <a:fillRect/>
          </a:stretch>
        </p:blipFill>
        <p:spPr>
          <a:xfrm>
            <a:off x="565120" y="2206822"/>
            <a:ext cx="1567877" cy="1519969"/>
          </a:xfrm>
          <a:prstGeom prst="ellipse">
            <a:avLst/>
          </a:prstGeom>
          <a:ln>
            <a:solidFill>
              <a:schemeClr val="tx2"/>
            </a:solidFill>
          </a:ln>
        </p:spPr>
      </p:pic>
      <p:sp>
        <p:nvSpPr>
          <p:cNvPr id="59" name="Text Placeholder 7">
            <a:extLst>
              <a:ext uri="{FF2B5EF4-FFF2-40B4-BE49-F238E27FC236}">
                <a16:creationId xmlns:a16="http://schemas.microsoft.com/office/drawing/2014/main" xmlns="" id="{31A75FE1-5E6F-4843-8978-9C21FBFD6F6A}"/>
              </a:ext>
            </a:extLst>
          </p:cNvPr>
          <p:cNvSpPr txBox="1">
            <a:spLocks/>
          </p:cNvSpPr>
          <p:nvPr/>
        </p:nvSpPr>
        <p:spPr>
          <a:xfrm>
            <a:off x="2296219" y="2375304"/>
            <a:ext cx="1908000" cy="591259"/>
          </a:xfrm>
          <a:prstGeom prst="rect">
            <a:avLst/>
          </a:prstGeom>
        </p:spPr>
        <p:txBody>
          <a:bodyPr vert="horz" lIns="0" tIns="0" rIns="0" bIns="0" rtlCol="0" anchor="b">
            <a:normAutofit/>
          </a:bodyPr>
          <a:lstStyle>
            <a:lvl1pPr marL="0" indent="0" algn="l" defTabSz="914400" rtl="0" eaLnBrk="1" latinLnBrk="0" hangingPunct="1">
              <a:lnSpc>
                <a:spcPct val="90000"/>
              </a:lnSpc>
              <a:spcBef>
                <a:spcPts val="1000"/>
              </a:spcBef>
              <a:buClr>
                <a:schemeClr val="bg2"/>
              </a:buClr>
              <a:buFont typeface="Arial" panose="020B0604020202020204" pitchFamily="34" charset="0"/>
              <a:buNone/>
              <a:defRPr sz="2200" b="1" kern="1200">
                <a:solidFill>
                  <a:schemeClr val="tx2"/>
                </a:solidFill>
                <a:latin typeface="+mj-lt"/>
                <a:ea typeface="+mn-ea"/>
                <a:cs typeface="+mn-cs"/>
              </a:defRPr>
            </a:lvl1pPr>
            <a:lvl2pPr marL="457200" indent="0" algn="l" defTabSz="914400" rtl="0" eaLnBrk="1" latinLnBrk="0" hangingPunct="1">
              <a:lnSpc>
                <a:spcPct val="90000"/>
              </a:lnSpc>
              <a:spcBef>
                <a:spcPts val="500"/>
              </a:spcBef>
              <a:buClr>
                <a:schemeClr val="bg2"/>
              </a:buClr>
              <a:buFont typeface="Wingdings" pitchFamily="2" charset="2"/>
              <a:buNone/>
              <a:defRPr sz="2000" b="1" kern="1200">
                <a:solidFill>
                  <a:schemeClr val="tx2"/>
                </a:solidFill>
                <a:latin typeface="+mn-lt"/>
                <a:ea typeface="+mn-ea"/>
                <a:cs typeface="+mn-cs"/>
              </a:defRPr>
            </a:lvl2pPr>
            <a:lvl3pPr marL="914400" indent="0" algn="l" defTabSz="914400" rtl="0" eaLnBrk="1" latinLnBrk="0" hangingPunct="1">
              <a:lnSpc>
                <a:spcPct val="90000"/>
              </a:lnSpc>
              <a:spcBef>
                <a:spcPts val="500"/>
              </a:spcBef>
              <a:buClr>
                <a:schemeClr val="bg2"/>
              </a:buClr>
              <a:buFont typeface="Wingdings" pitchFamily="2" charset="2"/>
              <a:buNone/>
              <a:defRPr sz="1800" b="1" kern="1200">
                <a:solidFill>
                  <a:schemeClr val="tx2"/>
                </a:solidFill>
                <a:latin typeface="+mn-lt"/>
                <a:ea typeface="+mn-ea"/>
                <a:cs typeface="+mn-cs"/>
              </a:defRPr>
            </a:lvl3pPr>
            <a:lvl4pPr marL="1371600" indent="0" algn="l" defTabSz="914400" rtl="0" eaLnBrk="1" latinLnBrk="0" hangingPunct="1">
              <a:lnSpc>
                <a:spcPct val="90000"/>
              </a:lnSpc>
              <a:spcBef>
                <a:spcPts val="500"/>
              </a:spcBef>
              <a:buClr>
                <a:schemeClr val="bg2"/>
              </a:buClr>
              <a:buFont typeface="Wingdings" pitchFamily="2" charset="2"/>
              <a:buNone/>
              <a:defRPr sz="1600" b="1" kern="1200">
                <a:solidFill>
                  <a:schemeClr val="tx2"/>
                </a:solidFill>
                <a:latin typeface="+mn-lt"/>
                <a:ea typeface="+mn-ea"/>
                <a:cs typeface="+mn-cs"/>
              </a:defRPr>
            </a:lvl4pPr>
            <a:lvl5pPr marL="1828800" indent="0" algn="l" defTabSz="914400" rtl="0" eaLnBrk="1" latinLnBrk="0" hangingPunct="1">
              <a:lnSpc>
                <a:spcPct val="90000"/>
              </a:lnSpc>
              <a:spcBef>
                <a:spcPts val="500"/>
              </a:spcBef>
              <a:buClr>
                <a:schemeClr val="bg2"/>
              </a:buClr>
              <a:buFont typeface="Wingdings" pitchFamily="2" charset="2"/>
              <a:buNone/>
              <a:defRPr sz="1600" b="1" kern="1200">
                <a:solidFill>
                  <a:schemeClr val="tx2"/>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Upasana</a:t>
            </a:r>
            <a:endParaRPr lang="en-US" dirty="0">
              <a:ea typeface="Tahoma"/>
              <a:cs typeface="Tahoma"/>
            </a:endParaRPr>
          </a:p>
        </p:txBody>
      </p:sp>
      <p:pic>
        <p:nvPicPr>
          <p:cNvPr id="9" name="Picture Placeholder 28" descr="Team member photo">
            <a:extLst>
              <a:ext uri="{FF2B5EF4-FFF2-40B4-BE49-F238E27FC236}">
                <a16:creationId xmlns:a16="http://schemas.microsoft.com/office/drawing/2014/main" xmlns="" id="{5E17FE38-B74E-4525-AAE5-421BBE86387E}"/>
              </a:ext>
            </a:extLst>
          </p:cNvPr>
          <p:cNvPicPr>
            <a:picLocks noGrp="1" noChangeAspect="1"/>
          </p:cNvPicPr>
          <p:nvPr>
            <p:ph type="pic" sz="quarter" idx="63"/>
          </p:nvPr>
        </p:nvPicPr>
        <p:blipFill>
          <a:blip r:embed="rId3"/>
          <a:stretch>
            <a:fillRect/>
          </a:stretch>
        </p:blipFill>
        <p:spPr>
          <a:xfrm>
            <a:off x="8302033" y="2206335"/>
            <a:ext cx="1567877" cy="1520456"/>
          </a:xfrm>
        </p:spPr>
      </p:pic>
      <p:sp>
        <p:nvSpPr>
          <p:cNvPr id="10" name="Text Placeholder 7">
            <a:extLst>
              <a:ext uri="{FF2B5EF4-FFF2-40B4-BE49-F238E27FC236}">
                <a16:creationId xmlns:a16="http://schemas.microsoft.com/office/drawing/2014/main" xmlns="" id="{883BA977-E155-4894-8FBD-CB8A310855EB}"/>
              </a:ext>
            </a:extLst>
          </p:cNvPr>
          <p:cNvSpPr>
            <a:spLocks noGrp="1"/>
          </p:cNvSpPr>
          <p:nvPr>
            <p:ph type="body" idx="60"/>
          </p:nvPr>
        </p:nvSpPr>
        <p:spPr>
          <a:xfrm>
            <a:off x="10041731" y="2576369"/>
            <a:ext cx="1908000" cy="591259"/>
          </a:xfrm>
        </p:spPr>
        <p:txBody>
          <a:bodyPr>
            <a:normAutofit/>
          </a:bodyPr>
          <a:lstStyle/>
          <a:p>
            <a:r>
              <a:rPr lang="en-US" dirty="0" smtClean="0"/>
              <a:t>Kavita</a:t>
            </a:r>
            <a:endParaRPr lang="en-US" dirty="0">
              <a:ea typeface="Tahoma"/>
              <a:cs typeface="Tahoma"/>
            </a:endParaRPr>
          </a:p>
        </p:txBody>
      </p:sp>
    </p:spTree>
    <p:extLst>
      <p:ext uri="{BB962C8B-B14F-4D97-AF65-F5344CB8AC3E}">
        <p14:creationId xmlns:p14="http://schemas.microsoft.com/office/powerpoint/2010/main" val="890563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85EDA4-137E-4627-8963-A964FC88ABA2}"/>
              </a:ext>
            </a:extLst>
          </p:cNvPr>
          <p:cNvSpPr>
            <a:spLocks noGrp="1"/>
          </p:cNvSpPr>
          <p:nvPr>
            <p:ph type="title"/>
          </p:nvPr>
        </p:nvSpPr>
        <p:spPr>
          <a:xfrm>
            <a:off x="894229" y="1052001"/>
            <a:ext cx="6862011" cy="552848"/>
          </a:xfrm>
        </p:spPr>
        <p:txBody>
          <a:bodyPr vert="horz" lIns="0" tIns="0" rIns="0" bIns="0" rtlCol="0" anchor="b" anchorCtr="0">
            <a:noAutofit/>
          </a:bodyPr>
          <a:lstStyle/>
          <a:p>
            <a:r>
              <a:rPr lang="en-US" sz="3600" dirty="0">
                <a:solidFill>
                  <a:srgbClr val="32A1A6"/>
                </a:solidFill>
                <a:latin typeface="+mn-lt"/>
              </a:rPr>
              <a:t>Team Simba</a:t>
            </a:r>
            <a:endParaRPr lang="en-US" sz="3600" dirty="0">
              <a:solidFill>
                <a:srgbClr val="32A1A6"/>
              </a:solidFill>
              <a:latin typeface="+mn-lt"/>
              <a:ea typeface="Tahoma"/>
              <a:cs typeface="Tahoma"/>
            </a:endParaRPr>
          </a:p>
        </p:txBody>
      </p:sp>
      <p:pic>
        <p:nvPicPr>
          <p:cNvPr id="31" name="Picture Placeholder 30" descr="A person in a striped shirt and smiling at the camera&#10;&#10;Description generated with very high confidence">
            <a:extLst>
              <a:ext uri="{FF2B5EF4-FFF2-40B4-BE49-F238E27FC236}">
                <a16:creationId xmlns:a16="http://schemas.microsoft.com/office/drawing/2014/main" xmlns="" id="{AC31E153-4096-444C-B045-9064FE9537B0}"/>
              </a:ext>
            </a:extLst>
          </p:cNvPr>
          <p:cNvPicPr>
            <a:picLocks noGrp="1" noChangeAspect="1"/>
          </p:cNvPicPr>
          <p:nvPr>
            <p:ph type="pic" sz="quarter" idx="73"/>
          </p:nvPr>
        </p:nvPicPr>
        <p:blipFill>
          <a:blip r:embed="rId3"/>
          <a:stretch>
            <a:fillRect/>
          </a:stretch>
        </p:blipFill>
        <p:spPr>
          <a:xfrm>
            <a:off x="2432760" y="2173709"/>
            <a:ext cx="1417547" cy="1517925"/>
          </a:xfrm>
        </p:spPr>
      </p:pic>
      <p:sp>
        <p:nvSpPr>
          <p:cNvPr id="11" name="Text Placeholder 10">
            <a:extLst>
              <a:ext uri="{FF2B5EF4-FFF2-40B4-BE49-F238E27FC236}">
                <a16:creationId xmlns:a16="http://schemas.microsoft.com/office/drawing/2014/main" xmlns="" id="{CF800D05-E8D7-4152-A24A-9CFA7311D7AE}"/>
              </a:ext>
            </a:extLst>
          </p:cNvPr>
          <p:cNvSpPr>
            <a:spLocks noGrp="1"/>
          </p:cNvSpPr>
          <p:nvPr>
            <p:ph type="body" idx="71"/>
          </p:nvPr>
        </p:nvSpPr>
        <p:spPr>
          <a:xfrm>
            <a:off x="3898075" y="2391458"/>
            <a:ext cx="1908000" cy="591259"/>
          </a:xfrm>
        </p:spPr>
        <p:txBody>
          <a:bodyPr>
            <a:normAutofit/>
          </a:bodyPr>
          <a:lstStyle/>
          <a:p>
            <a:r>
              <a:rPr lang="en-US" dirty="0">
                <a:ea typeface="+mj-lt"/>
                <a:cs typeface="+mj-lt"/>
              </a:rPr>
              <a:t>Kirthana</a:t>
            </a:r>
            <a:endParaRPr lang="en-US" dirty="0"/>
          </a:p>
        </p:txBody>
      </p:sp>
      <p:pic>
        <p:nvPicPr>
          <p:cNvPr id="33" name="Picture Placeholder 32" descr="A person wearing a red hat&#10;&#10;Description generated with very high confidence">
            <a:extLst>
              <a:ext uri="{FF2B5EF4-FFF2-40B4-BE49-F238E27FC236}">
                <a16:creationId xmlns:a16="http://schemas.microsoft.com/office/drawing/2014/main" xmlns="" id="{7585D5A9-2371-45D7-85ED-3200CE4E6ADA}"/>
              </a:ext>
            </a:extLst>
          </p:cNvPr>
          <p:cNvPicPr>
            <a:picLocks noGrp="1" noChangeAspect="1"/>
          </p:cNvPicPr>
          <p:nvPr>
            <p:ph type="pic" sz="quarter" idx="76"/>
          </p:nvPr>
        </p:nvPicPr>
        <p:blipFill>
          <a:blip r:embed="rId4"/>
          <a:stretch>
            <a:fillRect/>
          </a:stretch>
        </p:blipFill>
        <p:spPr>
          <a:xfrm>
            <a:off x="6339172" y="2173709"/>
            <a:ext cx="1289502" cy="1289502"/>
          </a:xfrm>
        </p:spPr>
      </p:pic>
      <p:sp>
        <p:nvSpPr>
          <p:cNvPr id="14" name="Text Placeholder 13">
            <a:extLst>
              <a:ext uri="{FF2B5EF4-FFF2-40B4-BE49-F238E27FC236}">
                <a16:creationId xmlns:a16="http://schemas.microsoft.com/office/drawing/2014/main" xmlns="" id="{61ECCC35-8D78-4E28-A3D9-D8D116AF5814}"/>
              </a:ext>
            </a:extLst>
          </p:cNvPr>
          <p:cNvSpPr>
            <a:spLocks noGrp="1"/>
          </p:cNvSpPr>
          <p:nvPr>
            <p:ph type="body" idx="74"/>
          </p:nvPr>
        </p:nvSpPr>
        <p:spPr>
          <a:xfrm>
            <a:off x="7672726" y="2222799"/>
            <a:ext cx="1908000" cy="591259"/>
          </a:xfrm>
        </p:spPr>
        <p:txBody>
          <a:bodyPr>
            <a:normAutofit/>
          </a:bodyPr>
          <a:lstStyle/>
          <a:p>
            <a:r>
              <a:rPr lang="en-US">
                <a:ea typeface="Tahoma"/>
                <a:cs typeface="Tahoma"/>
              </a:rPr>
              <a:t>Manjunath</a:t>
            </a:r>
          </a:p>
        </p:txBody>
      </p:sp>
      <p:pic>
        <p:nvPicPr>
          <p:cNvPr id="35" name="Picture Placeholder 34" descr="A person standing in a field&#10;&#10;Description generated with very high confidence">
            <a:extLst>
              <a:ext uri="{FF2B5EF4-FFF2-40B4-BE49-F238E27FC236}">
                <a16:creationId xmlns:a16="http://schemas.microsoft.com/office/drawing/2014/main" xmlns="" id="{7FCE2599-6354-4CCC-B599-643A8EFF6908}"/>
              </a:ext>
            </a:extLst>
          </p:cNvPr>
          <p:cNvPicPr>
            <a:picLocks noGrp="1" noChangeAspect="1"/>
          </p:cNvPicPr>
          <p:nvPr>
            <p:ph type="pic" sz="quarter" idx="79"/>
          </p:nvPr>
        </p:nvPicPr>
        <p:blipFill>
          <a:blip r:embed="rId5"/>
          <a:stretch>
            <a:fillRect/>
          </a:stretch>
        </p:blipFill>
        <p:spPr>
          <a:xfrm>
            <a:off x="946585" y="4331140"/>
            <a:ext cx="1575876" cy="1572768"/>
          </a:xfrm>
        </p:spPr>
      </p:pic>
      <p:sp>
        <p:nvSpPr>
          <p:cNvPr id="17" name="Text Placeholder 16">
            <a:extLst>
              <a:ext uri="{FF2B5EF4-FFF2-40B4-BE49-F238E27FC236}">
                <a16:creationId xmlns:a16="http://schemas.microsoft.com/office/drawing/2014/main" xmlns="" id="{B9421028-B38F-439A-B05F-B15FBCBB46FF}"/>
              </a:ext>
            </a:extLst>
          </p:cNvPr>
          <p:cNvSpPr>
            <a:spLocks noGrp="1"/>
          </p:cNvSpPr>
          <p:nvPr>
            <p:ph type="body" idx="77"/>
          </p:nvPr>
        </p:nvSpPr>
        <p:spPr>
          <a:xfrm>
            <a:off x="2568364" y="4698169"/>
            <a:ext cx="1908000" cy="612438"/>
          </a:xfrm>
        </p:spPr>
        <p:txBody>
          <a:bodyPr/>
          <a:lstStyle/>
          <a:p>
            <a:r>
              <a:rPr lang="en-US" dirty="0"/>
              <a:t>Nishmitha</a:t>
            </a:r>
            <a:endParaRPr lang="en-US" dirty="0">
              <a:ea typeface="Tahoma"/>
              <a:cs typeface="Tahoma"/>
            </a:endParaRPr>
          </a:p>
        </p:txBody>
      </p:sp>
      <p:pic>
        <p:nvPicPr>
          <p:cNvPr id="37" name="Picture Placeholder 36" descr="A person sitting at a table with a computer and smiling at the camera&#10;&#10;Description generated with very high confidence">
            <a:extLst>
              <a:ext uri="{FF2B5EF4-FFF2-40B4-BE49-F238E27FC236}">
                <a16:creationId xmlns:a16="http://schemas.microsoft.com/office/drawing/2014/main" xmlns="" id="{631AC41D-DEE3-423C-BB86-57D35540C311}"/>
              </a:ext>
            </a:extLst>
          </p:cNvPr>
          <p:cNvPicPr>
            <a:picLocks noGrp="1" noChangeAspect="1"/>
          </p:cNvPicPr>
          <p:nvPr>
            <p:ph type="pic" sz="quarter" idx="82"/>
          </p:nvPr>
        </p:nvPicPr>
        <p:blipFill>
          <a:blip r:embed="rId6"/>
          <a:stretch>
            <a:fillRect/>
          </a:stretch>
        </p:blipFill>
        <p:spPr>
          <a:xfrm>
            <a:off x="4842097" y="4373256"/>
            <a:ext cx="1568411" cy="1530652"/>
          </a:xfrm>
        </p:spPr>
      </p:pic>
      <p:sp>
        <p:nvSpPr>
          <p:cNvPr id="20" name="Text Placeholder 19">
            <a:extLst>
              <a:ext uri="{FF2B5EF4-FFF2-40B4-BE49-F238E27FC236}">
                <a16:creationId xmlns:a16="http://schemas.microsoft.com/office/drawing/2014/main" xmlns="" id="{1CCD5F8A-2266-4864-9385-9F4F6847FDE2}"/>
              </a:ext>
            </a:extLst>
          </p:cNvPr>
          <p:cNvSpPr>
            <a:spLocks noGrp="1"/>
          </p:cNvSpPr>
          <p:nvPr>
            <p:ph type="body" idx="80"/>
          </p:nvPr>
        </p:nvSpPr>
        <p:spPr>
          <a:xfrm>
            <a:off x="6453016" y="4697856"/>
            <a:ext cx="1908000" cy="612438"/>
          </a:xfrm>
        </p:spPr>
        <p:txBody>
          <a:bodyPr/>
          <a:lstStyle/>
          <a:p>
            <a:r>
              <a:rPr lang="en-US"/>
              <a:t>Soumya</a:t>
            </a:r>
          </a:p>
        </p:txBody>
      </p:sp>
      <p:pic>
        <p:nvPicPr>
          <p:cNvPr id="39" name="Picture Placeholder 38" descr="A person wearing a suit and sunglasses standing outside of a building&#10;&#10;Description generated with very high confidence">
            <a:extLst>
              <a:ext uri="{FF2B5EF4-FFF2-40B4-BE49-F238E27FC236}">
                <a16:creationId xmlns:a16="http://schemas.microsoft.com/office/drawing/2014/main" xmlns="" id="{902090CF-EA89-42CB-B60C-56B04DE383AB}"/>
              </a:ext>
            </a:extLst>
          </p:cNvPr>
          <p:cNvPicPr>
            <a:picLocks noGrp="1" noChangeAspect="1"/>
          </p:cNvPicPr>
          <p:nvPr>
            <p:ph type="pic" sz="quarter" idx="85"/>
          </p:nvPr>
        </p:nvPicPr>
        <p:blipFill>
          <a:blip r:embed="rId7"/>
          <a:stretch>
            <a:fillRect/>
          </a:stretch>
        </p:blipFill>
        <p:spPr>
          <a:xfrm>
            <a:off x="8547258" y="4300453"/>
            <a:ext cx="1527945" cy="1541159"/>
          </a:xfrm>
        </p:spPr>
      </p:pic>
      <p:sp>
        <p:nvSpPr>
          <p:cNvPr id="23" name="Text Placeholder 22">
            <a:extLst>
              <a:ext uri="{FF2B5EF4-FFF2-40B4-BE49-F238E27FC236}">
                <a16:creationId xmlns:a16="http://schemas.microsoft.com/office/drawing/2014/main" xmlns="" id="{F278ED27-8FDF-4350-8092-0886AD04CEA4}"/>
              </a:ext>
            </a:extLst>
          </p:cNvPr>
          <p:cNvSpPr>
            <a:spLocks noGrp="1"/>
          </p:cNvSpPr>
          <p:nvPr>
            <p:ph type="body" idx="83"/>
          </p:nvPr>
        </p:nvSpPr>
        <p:spPr>
          <a:xfrm>
            <a:off x="10112742" y="4654753"/>
            <a:ext cx="1908000" cy="612438"/>
          </a:xfrm>
        </p:spPr>
        <p:txBody>
          <a:bodyPr/>
          <a:lstStyle/>
          <a:p>
            <a:r>
              <a:rPr lang="en-US"/>
              <a:t>Prajwal</a:t>
            </a:r>
          </a:p>
        </p:txBody>
      </p:sp>
      <p:sp>
        <p:nvSpPr>
          <p:cNvPr id="5" name="Slide Number Placeholder 4">
            <a:extLst>
              <a:ext uri="{FF2B5EF4-FFF2-40B4-BE49-F238E27FC236}">
                <a16:creationId xmlns:a16="http://schemas.microsoft.com/office/drawing/2014/main" xmlns="" id="{BD60C551-098F-4195-A1E2-D6428D61514E}"/>
              </a:ext>
            </a:extLst>
          </p:cNvPr>
          <p:cNvSpPr>
            <a:spLocks noGrp="1"/>
          </p:cNvSpPr>
          <p:nvPr>
            <p:ph type="sldNum" sz="quarter" idx="12"/>
          </p:nvPr>
        </p:nvSpPr>
        <p:spPr/>
        <p:txBody>
          <a:bodyPr/>
          <a:lstStyle/>
          <a:p>
            <a:fld id="{4950F5D8-22E1-4015-8661-E5B1FD28C2DE}" type="slidenum">
              <a:rPr lang="en-US" smtClean="0"/>
              <a:pPr/>
              <a:t>12</a:t>
            </a:fld>
            <a:endParaRPr lang="en-US"/>
          </a:p>
        </p:txBody>
      </p:sp>
      <p:sp>
        <p:nvSpPr>
          <p:cNvPr id="46" name="Text Placeholder 8">
            <a:extLst>
              <a:ext uri="{FF2B5EF4-FFF2-40B4-BE49-F238E27FC236}">
                <a16:creationId xmlns:a16="http://schemas.microsoft.com/office/drawing/2014/main" xmlns="" id="{ABC33D66-44DC-4C91-B050-29F4E8F352A2}"/>
              </a:ext>
            </a:extLst>
          </p:cNvPr>
          <p:cNvSpPr>
            <a:spLocks noGrp="1"/>
          </p:cNvSpPr>
          <p:nvPr>
            <p:ph type="body" sz="quarter" idx="61"/>
          </p:nvPr>
        </p:nvSpPr>
        <p:spPr>
          <a:xfrm>
            <a:off x="3896078" y="2990280"/>
            <a:ext cx="1908000" cy="214088"/>
          </a:xfrm>
        </p:spPr>
        <p:txBody>
          <a:bodyPr vert="horz" lIns="0" tIns="0" rIns="0" bIns="0" rtlCol="0" anchor="t">
            <a:noAutofit/>
          </a:bodyPr>
          <a:lstStyle/>
          <a:p>
            <a:r>
              <a:rPr lang="en-US" sz="2000" dirty="0">
                <a:solidFill>
                  <a:schemeClr val="tx2"/>
                </a:solidFill>
              </a:rPr>
              <a:t>Scrum master</a:t>
            </a:r>
          </a:p>
          <a:p>
            <a:endParaRPr lang="en-US" sz="2000">
              <a:solidFill>
                <a:schemeClr val="tx2"/>
              </a:solidFill>
            </a:endParaRPr>
          </a:p>
        </p:txBody>
      </p:sp>
      <p:sp>
        <p:nvSpPr>
          <p:cNvPr id="51" name="Text Placeholder 8">
            <a:extLst>
              <a:ext uri="{FF2B5EF4-FFF2-40B4-BE49-F238E27FC236}">
                <a16:creationId xmlns:a16="http://schemas.microsoft.com/office/drawing/2014/main" xmlns="" id="{ABC33D66-44DC-4C91-B050-29F4E8F352A2}"/>
              </a:ext>
            </a:extLst>
          </p:cNvPr>
          <p:cNvSpPr>
            <a:spLocks noGrp="1"/>
          </p:cNvSpPr>
          <p:nvPr>
            <p:ph type="body" sz="quarter" idx="61"/>
          </p:nvPr>
        </p:nvSpPr>
        <p:spPr>
          <a:xfrm>
            <a:off x="3894359" y="3266726"/>
            <a:ext cx="1908000" cy="214088"/>
          </a:xfrm>
        </p:spPr>
        <p:txBody>
          <a:bodyPr>
            <a:noAutofit/>
          </a:bodyPr>
          <a:lstStyle/>
          <a:p>
            <a:r>
              <a:rPr lang="en-US" sz="1600" dirty="0">
                <a:solidFill>
                  <a:schemeClr val="tx2"/>
                </a:solidFill>
              </a:rPr>
              <a:t>Emp ID:109285</a:t>
            </a:r>
          </a:p>
        </p:txBody>
      </p:sp>
      <p:pic>
        <p:nvPicPr>
          <p:cNvPr id="54" name="Picture 53" descr="logo.png"/>
          <p:cNvPicPr>
            <a:picLocks noChangeAspect="1"/>
          </p:cNvPicPr>
          <p:nvPr/>
        </p:nvPicPr>
        <p:blipFill>
          <a:blip r:embed="rId8"/>
          <a:stretch>
            <a:fillRect/>
          </a:stretch>
        </p:blipFill>
        <p:spPr>
          <a:xfrm>
            <a:off x="10930270" y="0"/>
            <a:ext cx="1261730" cy="1148316"/>
          </a:xfrm>
          <a:prstGeom prst="rect">
            <a:avLst/>
          </a:prstGeom>
        </p:spPr>
      </p:pic>
      <p:sp>
        <p:nvSpPr>
          <p:cNvPr id="26" name="Text Placeholder 8">
            <a:extLst>
              <a:ext uri="{FF2B5EF4-FFF2-40B4-BE49-F238E27FC236}">
                <a16:creationId xmlns:a16="http://schemas.microsoft.com/office/drawing/2014/main" xmlns="" id="{ABC33D66-44DC-4C91-B050-29F4E8F352A2}"/>
              </a:ext>
            </a:extLst>
          </p:cNvPr>
          <p:cNvSpPr>
            <a:spLocks noGrp="1"/>
          </p:cNvSpPr>
          <p:nvPr>
            <p:ph type="body" sz="quarter" idx="61"/>
          </p:nvPr>
        </p:nvSpPr>
        <p:spPr>
          <a:xfrm>
            <a:off x="7671574" y="2882338"/>
            <a:ext cx="1908000" cy="214088"/>
          </a:xfrm>
        </p:spPr>
        <p:txBody>
          <a:bodyPr>
            <a:noAutofit/>
          </a:bodyPr>
          <a:lstStyle/>
          <a:p>
            <a:r>
              <a:rPr lang="en-US" sz="1600" dirty="0">
                <a:solidFill>
                  <a:schemeClr val="tx2"/>
                </a:solidFill>
              </a:rPr>
              <a:t>Emp </a:t>
            </a:r>
            <a:r>
              <a:rPr lang="en-US" sz="1600" dirty="0" smtClean="0">
                <a:solidFill>
                  <a:schemeClr val="tx2"/>
                </a:solidFill>
              </a:rPr>
              <a:t>ID:109272</a:t>
            </a:r>
            <a:endParaRPr lang="en-US" sz="1600" dirty="0">
              <a:solidFill>
                <a:schemeClr val="tx2"/>
              </a:solidFill>
            </a:endParaRPr>
          </a:p>
        </p:txBody>
      </p:sp>
      <p:sp>
        <p:nvSpPr>
          <p:cNvPr id="28" name="Text Placeholder 8">
            <a:extLst>
              <a:ext uri="{FF2B5EF4-FFF2-40B4-BE49-F238E27FC236}">
                <a16:creationId xmlns:a16="http://schemas.microsoft.com/office/drawing/2014/main" xmlns="" id="{ABC33D66-44DC-4C91-B050-29F4E8F352A2}"/>
              </a:ext>
            </a:extLst>
          </p:cNvPr>
          <p:cNvSpPr>
            <a:spLocks noGrp="1"/>
          </p:cNvSpPr>
          <p:nvPr>
            <p:ph type="body" sz="quarter" idx="61"/>
          </p:nvPr>
        </p:nvSpPr>
        <p:spPr>
          <a:xfrm>
            <a:off x="2565966" y="5382657"/>
            <a:ext cx="1908000" cy="214088"/>
          </a:xfrm>
        </p:spPr>
        <p:txBody>
          <a:bodyPr>
            <a:noAutofit/>
          </a:bodyPr>
          <a:lstStyle/>
          <a:p>
            <a:r>
              <a:rPr lang="en-US" sz="1600" dirty="0">
                <a:solidFill>
                  <a:schemeClr val="tx2"/>
                </a:solidFill>
              </a:rPr>
              <a:t>Emp ID:109262</a:t>
            </a:r>
          </a:p>
        </p:txBody>
      </p:sp>
      <p:sp>
        <p:nvSpPr>
          <p:cNvPr id="32" name="Text Placeholder 8">
            <a:extLst>
              <a:ext uri="{FF2B5EF4-FFF2-40B4-BE49-F238E27FC236}">
                <a16:creationId xmlns:a16="http://schemas.microsoft.com/office/drawing/2014/main" xmlns="" id="{ABC33D66-44DC-4C91-B050-29F4E8F352A2}"/>
              </a:ext>
            </a:extLst>
          </p:cNvPr>
          <p:cNvSpPr>
            <a:spLocks noGrp="1"/>
          </p:cNvSpPr>
          <p:nvPr>
            <p:ph type="body" sz="quarter" idx="61"/>
          </p:nvPr>
        </p:nvSpPr>
        <p:spPr>
          <a:xfrm>
            <a:off x="6496521" y="5313702"/>
            <a:ext cx="1908000" cy="214088"/>
          </a:xfrm>
        </p:spPr>
        <p:txBody>
          <a:bodyPr vert="horz" lIns="0" tIns="0" rIns="0" bIns="0" rtlCol="0" anchor="t">
            <a:noAutofit/>
          </a:bodyPr>
          <a:lstStyle/>
          <a:p>
            <a:r>
              <a:rPr lang="en-US" sz="1600" dirty="0">
                <a:solidFill>
                  <a:schemeClr val="tx2"/>
                </a:solidFill>
              </a:rPr>
              <a:t>Emp ID:109278</a:t>
            </a:r>
          </a:p>
        </p:txBody>
      </p:sp>
      <p:sp>
        <p:nvSpPr>
          <p:cNvPr id="36" name="Text Placeholder 8">
            <a:extLst>
              <a:ext uri="{FF2B5EF4-FFF2-40B4-BE49-F238E27FC236}">
                <a16:creationId xmlns:a16="http://schemas.microsoft.com/office/drawing/2014/main" xmlns="" id="{ABC33D66-44DC-4C91-B050-29F4E8F352A2}"/>
              </a:ext>
            </a:extLst>
          </p:cNvPr>
          <p:cNvSpPr>
            <a:spLocks noGrp="1"/>
          </p:cNvSpPr>
          <p:nvPr>
            <p:ph type="body" sz="quarter" idx="61"/>
          </p:nvPr>
        </p:nvSpPr>
        <p:spPr>
          <a:xfrm>
            <a:off x="10111017" y="5271432"/>
            <a:ext cx="1908000" cy="214088"/>
          </a:xfrm>
        </p:spPr>
        <p:txBody>
          <a:bodyPr vert="horz" lIns="0" tIns="0" rIns="0" bIns="0" rtlCol="0" anchor="t">
            <a:noAutofit/>
          </a:bodyPr>
          <a:lstStyle/>
          <a:p>
            <a:r>
              <a:rPr lang="en-US" sz="1600" dirty="0">
                <a:solidFill>
                  <a:schemeClr val="tx2"/>
                </a:solidFill>
              </a:rPr>
              <a:t>Emp ID:109274</a:t>
            </a:r>
          </a:p>
        </p:txBody>
      </p:sp>
    </p:spTree>
    <p:extLst>
      <p:ext uri="{BB962C8B-B14F-4D97-AF65-F5344CB8AC3E}">
        <p14:creationId xmlns:p14="http://schemas.microsoft.com/office/powerpoint/2010/main" val="4148853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9BB3731-526F-4638-85F8-715D717FFC12}" type="slidenum">
              <a:rPr lang="en-US" noProof="0" smtClean="0"/>
              <a:pPr/>
              <a:t>13</a:t>
            </a:fld>
            <a:endParaRPr lang="en-US" noProof="0"/>
          </a:p>
        </p:txBody>
      </p:sp>
      <p:sp>
        <p:nvSpPr>
          <p:cNvPr id="5" name="Rectangle 4"/>
          <p:cNvSpPr/>
          <p:nvPr/>
        </p:nvSpPr>
        <p:spPr>
          <a:xfrm>
            <a:off x="136477" y="1797165"/>
            <a:ext cx="7683690" cy="3046988"/>
          </a:xfrm>
          <a:prstGeom prst="rect">
            <a:avLst/>
          </a:prstGeom>
        </p:spPr>
        <p:txBody>
          <a:bodyPr wrap="square">
            <a:spAutoFit/>
          </a:bodyPr>
          <a:lstStyle/>
          <a:p>
            <a:pPr algn="just">
              <a:buNone/>
            </a:pPr>
            <a:r>
              <a:rPr lang="en-US" sz="2400" noProof="1">
                <a:solidFill>
                  <a:schemeClr val="tx2">
                    <a:lumMod val="50000"/>
                  </a:schemeClr>
                </a:solidFill>
                <a:ea typeface="+mn-lt"/>
                <a:cs typeface="+mn-lt"/>
              </a:rPr>
              <a:t>  This online banking application provides the basic services to manage bank accounts of a bank. Bank has many branches, each of which has an address and branch number. A customer/client opens accounts at a branch. Each account is uniquely identified by an account number; it has a balance and a credit or overdraft limit. There are three types of accounts, including: Savings, Current and Loan account (loan account is treated as separate entity).</a:t>
            </a:r>
            <a:endParaRPr lang="en-US" sz="2400" dirty="0">
              <a:solidFill>
                <a:schemeClr val="tx2">
                  <a:lumMod val="50000"/>
                </a:schemeClr>
              </a:solidFill>
              <a:cs typeface="Calibri" panose="020F0502020204030204"/>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6516" y="750280"/>
            <a:ext cx="3761743" cy="1501601"/>
          </a:xfrm>
          <a:prstGeom prst="rect">
            <a:avLst/>
          </a:prstGeom>
        </p:spPr>
      </p:pic>
      <p:sp>
        <p:nvSpPr>
          <p:cNvPr id="8" name="Rectangle 7"/>
          <p:cNvSpPr/>
          <p:nvPr/>
        </p:nvSpPr>
        <p:spPr>
          <a:xfrm>
            <a:off x="8761864" y="1405719"/>
            <a:ext cx="3261814" cy="4154984"/>
          </a:xfrm>
          <a:prstGeom prst="rect">
            <a:avLst/>
          </a:prstGeom>
        </p:spPr>
        <p:txBody>
          <a:bodyPr wrap="square">
            <a:spAutoFit/>
          </a:bodyPr>
          <a:lstStyle/>
          <a:p>
            <a:r>
              <a:rPr lang="en-US" sz="4400" dirty="0">
                <a:solidFill>
                  <a:srgbClr val="32A1A6"/>
                </a:solidFill>
              </a:rPr>
              <a:t/>
            </a:r>
            <a:br>
              <a:rPr lang="en-US" sz="4400" dirty="0">
                <a:solidFill>
                  <a:srgbClr val="32A1A6"/>
                </a:solidFill>
              </a:rPr>
            </a:br>
            <a:r>
              <a:rPr lang="en-US" sz="4400" dirty="0">
                <a:solidFill>
                  <a:srgbClr val="32A1A6"/>
                </a:solidFill>
              </a:rPr>
              <a:t/>
            </a:r>
            <a:br>
              <a:rPr lang="en-US" sz="4400" dirty="0">
                <a:solidFill>
                  <a:srgbClr val="32A1A6"/>
                </a:solidFill>
              </a:rPr>
            </a:br>
            <a:r>
              <a:rPr lang="en-US" sz="4400" dirty="0">
                <a:solidFill>
                  <a:srgbClr val="32A1A6"/>
                </a:solidFill>
              </a:rPr>
              <a:t/>
            </a:r>
            <a:br>
              <a:rPr lang="en-US" sz="4400" dirty="0">
                <a:solidFill>
                  <a:srgbClr val="32A1A6"/>
                </a:solidFill>
              </a:rPr>
            </a:br>
            <a:r>
              <a:rPr lang="en-US" sz="4400" dirty="0">
                <a:solidFill>
                  <a:srgbClr val="32A1A6"/>
                </a:solidFill>
              </a:rPr>
              <a:t>ABC Bank Management Application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7100" y="13301"/>
            <a:ext cx="982639" cy="982639"/>
          </a:xfrm>
          <a:prstGeom prst="rect">
            <a:avLst/>
          </a:prstGeom>
        </p:spPr>
      </p:pic>
    </p:spTree>
    <p:extLst>
      <p:ext uri="{BB962C8B-B14F-4D97-AF65-F5344CB8AC3E}">
        <p14:creationId xmlns:p14="http://schemas.microsoft.com/office/powerpoint/2010/main" val="2751271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D24BB217-96AF-4208-A4F8-DB6BDE9E90DA}"/>
              </a:ext>
            </a:extLst>
          </p:cNvPr>
          <p:cNvSpPr>
            <a:spLocks noGrp="1"/>
          </p:cNvSpPr>
          <p:nvPr>
            <p:ph idx="1"/>
          </p:nvPr>
        </p:nvSpPr>
        <p:spPr>
          <a:xfrm>
            <a:off x="838200" y="1825625"/>
            <a:ext cx="9596718" cy="4113262"/>
          </a:xfrm>
        </p:spPr>
        <p:txBody>
          <a:bodyPr vert="horz" lIns="0" tIns="0" rIns="0" bIns="0" rtlCol="0" anchor="t">
            <a:noAutofit/>
          </a:bodyPr>
          <a:lstStyle/>
          <a:p>
            <a:pPr marL="0" indent="0">
              <a:buNone/>
            </a:pPr>
            <a:r>
              <a:rPr lang="en-US" dirty="0" smtClean="0">
                <a:ea typeface="+mn-lt"/>
                <a:cs typeface="+mn-lt"/>
              </a:rPr>
              <a:t>The </a:t>
            </a:r>
            <a:r>
              <a:rPr lang="en-US" dirty="0">
                <a:ea typeface="+mn-lt"/>
                <a:cs typeface="+mn-lt"/>
              </a:rPr>
              <a:t>main objective of Online Bank Management Application is to  register the  admins,manage the details of admins,  handle the profile of Superuser, and to reduce the manual work for managing the profile of Admins.</a:t>
            </a:r>
            <a:endParaRPr lang="en-US" dirty="0">
              <a:cs typeface="Calibri" panose="020F0502020204030204"/>
            </a:endParaRPr>
          </a:p>
        </p:txBody>
      </p:sp>
      <p:sp>
        <p:nvSpPr>
          <p:cNvPr id="3" name="Slide Number Placeholder 2">
            <a:extLst>
              <a:ext uri="{FF2B5EF4-FFF2-40B4-BE49-F238E27FC236}">
                <a16:creationId xmlns:a16="http://schemas.microsoft.com/office/drawing/2014/main" xmlns="" id="{BEAD4C87-7356-4623-A650-1879C749F843}"/>
              </a:ext>
            </a:extLst>
          </p:cNvPr>
          <p:cNvSpPr>
            <a:spLocks noGrp="1"/>
          </p:cNvSpPr>
          <p:nvPr>
            <p:ph type="sldNum" sz="quarter" idx="11"/>
          </p:nvPr>
        </p:nvSpPr>
        <p:spPr/>
        <p:txBody>
          <a:bodyPr/>
          <a:lstStyle/>
          <a:p>
            <a:fld id="{19B51A1E-902D-48AF-9020-955120F399B6}" type="slidenum">
              <a:rPr lang="en-US" noProof="0" smtClean="0"/>
              <a:pPr/>
              <a:t>14</a:t>
            </a:fld>
            <a:endParaRPr lang="en-US" noProof="0"/>
          </a:p>
        </p:txBody>
      </p:sp>
      <p:sp>
        <p:nvSpPr>
          <p:cNvPr id="4" name="Footer Placeholder 3">
            <a:extLst>
              <a:ext uri="{FF2B5EF4-FFF2-40B4-BE49-F238E27FC236}">
                <a16:creationId xmlns:a16="http://schemas.microsoft.com/office/drawing/2014/main" xmlns="" id="{D7FC7E23-D86B-4021-BC51-5E618443C861}"/>
              </a:ext>
            </a:extLst>
          </p:cNvPr>
          <p:cNvSpPr>
            <a:spLocks noGrp="1"/>
          </p:cNvSpPr>
          <p:nvPr>
            <p:ph type="ftr" sz="quarter" idx="12"/>
          </p:nvPr>
        </p:nvSpPr>
        <p:spPr/>
        <p:txBody>
          <a:bodyPr/>
          <a:lstStyle/>
          <a:p>
            <a:r>
              <a:rPr lang="en-US" dirty="0" smtClean="0"/>
              <a:t>14</a:t>
            </a:r>
            <a:endParaRPr lang="en-US" noProof="0" dirty="0"/>
          </a:p>
        </p:txBody>
      </p:sp>
      <p:sp>
        <p:nvSpPr>
          <p:cNvPr id="5" name="Title 4">
            <a:extLst>
              <a:ext uri="{FF2B5EF4-FFF2-40B4-BE49-F238E27FC236}">
                <a16:creationId xmlns:a16="http://schemas.microsoft.com/office/drawing/2014/main" xmlns="" id="{99BB12B4-3B7F-49F3-84A9-6DE0EC38B55B}"/>
              </a:ext>
            </a:extLst>
          </p:cNvPr>
          <p:cNvSpPr>
            <a:spLocks noGrp="1"/>
          </p:cNvSpPr>
          <p:nvPr>
            <p:ph type="title"/>
          </p:nvPr>
        </p:nvSpPr>
        <p:spPr/>
        <p:txBody>
          <a:bodyPr>
            <a:normAutofit/>
          </a:bodyPr>
          <a:lstStyle/>
          <a:p>
            <a:r>
              <a:rPr lang="en-US" sz="3600" b="1" dirty="0">
                <a:solidFill>
                  <a:srgbClr val="32A1A6"/>
                </a:solidFill>
                <a:latin typeface="+mn-lt"/>
              </a:rPr>
              <a:t>Objective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1559" y="92436"/>
            <a:ext cx="1140441" cy="1013033"/>
          </a:xfrm>
          <a:prstGeom prst="rect">
            <a:avLst/>
          </a:prstGeom>
        </p:spPr>
      </p:pic>
    </p:spTree>
    <p:extLst>
      <p:ext uri="{BB962C8B-B14F-4D97-AF65-F5344CB8AC3E}">
        <p14:creationId xmlns:p14="http://schemas.microsoft.com/office/powerpoint/2010/main" val="2295096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75860351-EB3F-4E44-B91B-3186256F3B8E}"/>
              </a:ext>
            </a:extLst>
          </p:cNvPr>
          <p:cNvSpPr>
            <a:spLocks noGrp="1"/>
          </p:cNvSpPr>
          <p:nvPr>
            <p:ph idx="1"/>
          </p:nvPr>
        </p:nvSpPr>
        <p:spPr/>
        <p:txBody>
          <a:bodyPr vert="horz" lIns="0" tIns="0" rIns="0" bIns="0" rtlCol="0" anchor="t">
            <a:noAutofit/>
          </a:bodyPr>
          <a:lstStyle/>
          <a:p>
            <a:pPr marL="0" indent="0">
              <a:buNone/>
            </a:pPr>
            <a:r>
              <a:rPr lang="en-US" dirty="0">
                <a:ea typeface="+mn-lt"/>
                <a:cs typeface="+mn-lt"/>
              </a:rPr>
              <a:t>Although the basic type of services offered by a bank depends upon the type of bank and the country, services provided usually include:</a:t>
            </a:r>
          </a:p>
          <a:p>
            <a:pPr>
              <a:buFont typeface="Wingdings" panose="020F0502020204030204" pitchFamily="34" charset="0"/>
              <a:buChar char="Ø"/>
            </a:pPr>
            <a:r>
              <a:rPr lang="en-US" dirty="0">
                <a:cs typeface="Calibri"/>
              </a:rPr>
              <a:t>Registration of Admins.</a:t>
            </a:r>
          </a:p>
          <a:p>
            <a:pPr>
              <a:buFont typeface="Wingdings" panose="020F0502020204030204" pitchFamily="34" charset="0"/>
              <a:buChar char="Ø"/>
            </a:pPr>
            <a:r>
              <a:rPr lang="en-US" dirty="0">
                <a:cs typeface="Calibri"/>
              </a:rPr>
              <a:t>Providing Login credentials to Admins.</a:t>
            </a:r>
          </a:p>
        </p:txBody>
      </p:sp>
      <p:sp>
        <p:nvSpPr>
          <p:cNvPr id="3" name="Slide Number Placeholder 2">
            <a:extLst>
              <a:ext uri="{FF2B5EF4-FFF2-40B4-BE49-F238E27FC236}">
                <a16:creationId xmlns:a16="http://schemas.microsoft.com/office/drawing/2014/main" xmlns="" id="{89D14CC9-73C4-4B5C-B5DD-0B62A5C464DF}"/>
              </a:ext>
            </a:extLst>
          </p:cNvPr>
          <p:cNvSpPr>
            <a:spLocks noGrp="1"/>
          </p:cNvSpPr>
          <p:nvPr>
            <p:ph type="sldNum" sz="quarter" idx="11"/>
          </p:nvPr>
        </p:nvSpPr>
        <p:spPr/>
        <p:txBody>
          <a:bodyPr/>
          <a:lstStyle/>
          <a:p>
            <a:fld id="{19B51A1E-902D-48AF-9020-955120F399B6}" type="slidenum">
              <a:rPr lang="en-US" noProof="0" smtClean="0"/>
              <a:pPr/>
              <a:t>15</a:t>
            </a:fld>
            <a:endParaRPr lang="en-US" noProof="0"/>
          </a:p>
        </p:txBody>
      </p:sp>
      <p:sp>
        <p:nvSpPr>
          <p:cNvPr id="4" name="Footer Placeholder 3">
            <a:extLst>
              <a:ext uri="{FF2B5EF4-FFF2-40B4-BE49-F238E27FC236}">
                <a16:creationId xmlns:a16="http://schemas.microsoft.com/office/drawing/2014/main" xmlns="" id="{812BE28C-1676-4CD5-81F7-1E2FA1E2FE56}"/>
              </a:ext>
            </a:extLst>
          </p:cNvPr>
          <p:cNvSpPr>
            <a:spLocks noGrp="1"/>
          </p:cNvSpPr>
          <p:nvPr>
            <p:ph type="ftr" sz="quarter" idx="12"/>
          </p:nvPr>
        </p:nvSpPr>
        <p:spPr>
          <a:xfrm>
            <a:off x="11087100" y="6223304"/>
            <a:ext cx="266700" cy="225969"/>
          </a:xfrm>
        </p:spPr>
        <p:txBody>
          <a:bodyPr/>
          <a:lstStyle/>
          <a:p>
            <a:r>
              <a:rPr lang="en-US" dirty="0" smtClean="0"/>
              <a:t>15</a:t>
            </a:r>
            <a:endParaRPr lang="en-US" noProof="0" dirty="0"/>
          </a:p>
        </p:txBody>
      </p:sp>
      <p:sp>
        <p:nvSpPr>
          <p:cNvPr id="5" name="Title 4">
            <a:extLst>
              <a:ext uri="{FF2B5EF4-FFF2-40B4-BE49-F238E27FC236}">
                <a16:creationId xmlns:a16="http://schemas.microsoft.com/office/drawing/2014/main" xmlns="" id="{307A209B-4A59-4A32-B4F1-D6AB44F09F61}"/>
              </a:ext>
            </a:extLst>
          </p:cNvPr>
          <p:cNvSpPr>
            <a:spLocks noGrp="1"/>
          </p:cNvSpPr>
          <p:nvPr>
            <p:ph type="title"/>
          </p:nvPr>
        </p:nvSpPr>
        <p:spPr/>
        <p:txBody>
          <a:bodyPr>
            <a:normAutofit/>
          </a:bodyPr>
          <a:lstStyle/>
          <a:p>
            <a:r>
              <a:rPr lang="en-US" sz="3600" b="1" dirty="0">
                <a:solidFill>
                  <a:srgbClr val="32A1A6"/>
                </a:solidFill>
                <a:latin typeface="Times New Roman"/>
                <a:cs typeface="Times New Roman"/>
              </a:rPr>
              <a:t>Problem </a:t>
            </a:r>
            <a:r>
              <a:rPr lang="en-US" sz="3600" dirty="0">
                <a:solidFill>
                  <a:srgbClr val="32A1A6"/>
                </a:solidFill>
                <a:latin typeface="Times New Roman"/>
                <a:cs typeface="Times New Roman"/>
              </a:rPr>
              <a:t>Definition</a:t>
            </a:r>
            <a:endParaRPr lang="en-US" sz="3600" b="1" dirty="0">
              <a:solidFill>
                <a:srgbClr val="32A1A6"/>
              </a:solidFill>
              <a:latin typeface="Times New Roman"/>
              <a:ea typeface="Tahoma"/>
              <a:cs typeface="Times New Roman"/>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9824" y="92436"/>
            <a:ext cx="1312176" cy="956812"/>
          </a:xfrm>
          <a:prstGeom prst="rect">
            <a:avLst/>
          </a:prstGeom>
        </p:spPr>
      </p:pic>
    </p:spTree>
    <p:extLst>
      <p:ext uri="{BB962C8B-B14F-4D97-AF65-F5344CB8AC3E}">
        <p14:creationId xmlns:p14="http://schemas.microsoft.com/office/powerpoint/2010/main" val="4060753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CB7D3ACB-8487-4522-9B98-0E984AB55006}"/>
              </a:ext>
            </a:extLst>
          </p:cNvPr>
          <p:cNvSpPr>
            <a:spLocks noGrp="1"/>
          </p:cNvSpPr>
          <p:nvPr>
            <p:ph idx="1"/>
          </p:nvPr>
        </p:nvSpPr>
        <p:spPr/>
        <p:txBody>
          <a:bodyPr vert="horz" lIns="0" tIns="0" rIns="0" bIns="0" rtlCol="0" anchor="t">
            <a:noAutofit/>
          </a:bodyPr>
          <a:lstStyle/>
          <a:p>
            <a:pPr>
              <a:buNone/>
            </a:pPr>
            <a:r>
              <a:rPr lang="en-US" sz="2400">
                <a:ea typeface="+mn-lt"/>
                <a:cs typeface="+mn-lt"/>
              </a:rPr>
              <a:t>There are various job positions within bank institutions. The positions are as</a:t>
            </a:r>
            <a:endParaRPr lang="en-US" sz="2400">
              <a:cs typeface="Calibri"/>
            </a:endParaRPr>
          </a:p>
          <a:p>
            <a:pPr marL="0" indent="0">
              <a:buNone/>
            </a:pPr>
            <a:r>
              <a:rPr lang="en-US" sz="2400">
                <a:ea typeface="+mn-lt"/>
                <a:cs typeface="+mn-lt"/>
              </a:rPr>
              <a:t>follows:</a:t>
            </a:r>
            <a:endParaRPr lang="en-US" sz="2400">
              <a:cs typeface="Calibri"/>
            </a:endParaRPr>
          </a:p>
          <a:p>
            <a:pPr marL="457200" indent="-457200">
              <a:buFont typeface="Wingdings" panose="020F0502020204030204" pitchFamily="34" charset="0"/>
              <a:buChar char="Ø"/>
            </a:pPr>
            <a:r>
              <a:rPr lang="en-US" sz="2400">
                <a:ea typeface="+mn-lt"/>
                <a:cs typeface="+mn-lt"/>
              </a:rPr>
              <a:t>Super User</a:t>
            </a:r>
          </a:p>
          <a:p>
            <a:pPr marL="457200" indent="-457200">
              <a:buFont typeface="Wingdings" panose="020F0502020204030204" pitchFamily="34" charset="0"/>
              <a:buChar char="Ø"/>
            </a:pPr>
            <a:r>
              <a:rPr lang="en-US" sz="2400">
                <a:ea typeface="+mn-lt"/>
                <a:cs typeface="+mn-lt"/>
              </a:rPr>
              <a:t>Admin</a:t>
            </a:r>
          </a:p>
          <a:p>
            <a:pPr marL="457200" indent="-457200">
              <a:buFont typeface="Wingdings" panose="020F0502020204030204" pitchFamily="34" charset="0"/>
              <a:buChar char="Ø"/>
            </a:pPr>
            <a:r>
              <a:rPr lang="en-US" sz="2400">
                <a:ea typeface="+mn-lt"/>
                <a:cs typeface="+mn-lt"/>
              </a:rPr>
              <a:t>Agent</a:t>
            </a:r>
          </a:p>
          <a:p>
            <a:pPr marL="457200" indent="-457200">
              <a:buFont typeface="Wingdings" panose="020F0502020204030204" pitchFamily="34" charset="0"/>
              <a:buChar char="Ø"/>
            </a:pPr>
            <a:r>
              <a:rPr lang="en-US" sz="2400">
                <a:ea typeface="+mn-lt"/>
                <a:cs typeface="+mn-lt"/>
              </a:rPr>
              <a:t>Customer</a:t>
            </a:r>
          </a:p>
          <a:p>
            <a:pPr marL="0" indent="0">
              <a:buNone/>
            </a:pPr>
            <a:r>
              <a:rPr lang="en-US" sz="2800" b="1">
                <a:ea typeface="+mn-lt"/>
                <a:cs typeface="+mn-lt"/>
              </a:rPr>
              <a:t>Super User</a:t>
            </a:r>
            <a:r>
              <a:rPr lang="en-US" sz="2400">
                <a:ea typeface="+mn-lt"/>
                <a:cs typeface="+mn-lt"/>
              </a:rPr>
              <a:t> - Super user can Create/Update/Delete/ view all Admin operations.</a:t>
            </a:r>
            <a:endParaRPr lang="en-US" sz="2400">
              <a:cs typeface="Calibri"/>
            </a:endParaRPr>
          </a:p>
          <a:p>
            <a:r>
              <a:rPr lang="en-US" sz="2400">
                <a:ea typeface="+mn-lt"/>
                <a:cs typeface="+mn-lt"/>
              </a:rPr>
              <a:t> Can View / Edit his own profile</a:t>
            </a:r>
            <a:endParaRPr lang="en-US" sz="2400">
              <a:cs typeface="Calibri"/>
            </a:endParaRPr>
          </a:p>
          <a:p>
            <a:r>
              <a:rPr lang="en-US" sz="2400">
                <a:ea typeface="+mn-lt"/>
                <a:cs typeface="+mn-lt"/>
              </a:rPr>
              <a:t> Approve </a:t>
            </a:r>
            <a:r>
              <a:rPr lang="en-US">
                <a:ea typeface="+mn-lt"/>
                <a:cs typeface="+mn-lt"/>
              </a:rPr>
              <a:t>Admins</a:t>
            </a:r>
            <a:r>
              <a:rPr lang="en-US" sz="2400">
                <a:ea typeface="+mn-lt"/>
                <a:cs typeface="+mn-lt"/>
              </a:rPr>
              <a:t>(unable/Disable)</a:t>
            </a:r>
            <a:endParaRPr lang="en-US" sz="2400">
              <a:cs typeface="Calibri"/>
            </a:endParaRPr>
          </a:p>
        </p:txBody>
      </p:sp>
      <p:sp>
        <p:nvSpPr>
          <p:cNvPr id="3" name="Slide Number Placeholder 2">
            <a:extLst>
              <a:ext uri="{FF2B5EF4-FFF2-40B4-BE49-F238E27FC236}">
                <a16:creationId xmlns:a16="http://schemas.microsoft.com/office/drawing/2014/main" xmlns="" id="{C092F65E-06E8-48B5-9303-10CBBBCDCE80}"/>
              </a:ext>
            </a:extLst>
          </p:cNvPr>
          <p:cNvSpPr>
            <a:spLocks noGrp="1"/>
          </p:cNvSpPr>
          <p:nvPr>
            <p:ph type="sldNum" sz="quarter" idx="11"/>
          </p:nvPr>
        </p:nvSpPr>
        <p:spPr/>
        <p:txBody>
          <a:bodyPr/>
          <a:lstStyle/>
          <a:p>
            <a:fld id="{19B51A1E-902D-48AF-9020-955120F399B6}" type="slidenum">
              <a:rPr lang="en-US" noProof="0" smtClean="0"/>
              <a:pPr/>
              <a:t>16</a:t>
            </a:fld>
            <a:endParaRPr lang="en-US" noProof="0"/>
          </a:p>
        </p:txBody>
      </p:sp>
      <p:sp>
        <p:nvSpPr>
          <p:cNvPr id="4" name="Footer Placeholder 3">
            <a:extLst>
              <a:ext uri="{FF2B5EF4-FFF2-40B4-BE49-F238E27FC236}">
                <a16:creationId xmlns:a16="http://schemas.microsoft.com/office/drawing/2014/main" xmlns="" id="{4C2F8DFA-1AA8-4A74-8619-3155501E13B0}"/>
              </a:ext>
            </a:extLst>
          </p:cNvPr>
          <p:cNvSpPr>
            <a:spLocks noGrp="1"/>
          </p:cNvSpPr>
          <p:nvPr>
            <p:ph type="ftr" sz="quarter" idx="12"/>
          </p:nvPr>
        </p:nvSpPr>
        <p:spPr/>
        <p:txBody>
          <a:bodyPr/>
          <a:lstStyle/>
          <a:p>
            <a:r>
              <a:rPr lang="en-US" noProof="0" dirty="0" smtClean="0"/>
              <a:t>16</a:t>
            </a:r>
            <a:endParaRPr lang="en-US" noProof="0" dirty="0"/>
          </a:p>
        </p:txBody>
      </p:sp>
      <p:sp>
        <p:nvSpPr>
          <p:cNvPr id="5" name="Title 4">
            <a:extLst>
              <a:ext uri="{FF2B5EF4-FFF2-40B4-BE49-F238E27FC236}">
                <a16:creationId xmlns:a16="http://schemas.microsoft.com/office/drawing/2014/main" xmlns="" id="{C8B58BEA-CB57-46F8-8B45-DAB890FEA77E}"/>
              </a:ext>
            </a:extLst>
          </p:cNvPr>
          <p:cNvSpPr>
            <a:spLocks noGrp="1"/>
          </p:cNvSpPr>
          <p:nvPr>
            <p:ph type="title"/>
          </p:nvPr>
        </p:nvSpPr>
        <p:spPr/>
        <p:txBody>
          <a:bodyPr/>
          <a:lstStyle/>
          <a:p>
            <a:r>
              <a:rPr lang="en-US" sz="3600" dirty="0">
                <a:solidFill>
                  <a:srgbClr val="32A1A6"/>
                </a:solidFill>
                <a:latin typeface="Times New Roman"/>
                <a:ea typeface="+mj-lt"/>
                <a:cs typeface="+mj-lt"/>
              </a:rPr>
              <a:t>Overview of Bank Management Application</a:t>
            </a:r>
            <a:endParaRPr lang="en-US" sz="3600" b="1" dirty="0">
              <a:solidFill>
                <a:srgbClr val="32A1A6"/>
              </a:solidFill>
              <a:latin typeface="Times New Roman"/>
              <a:ea typeface="Tahoma"/>
              <a:cs typeface="Times New Roman"/>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6220" y="92436"/>
            <a:ext cx="1175698" cy="782901"/>
          </a:xfrm>
          <a:prstGeom prst="rect">
            <a:avLst/>
          </a:prstGeom>
        </p:spPr>
      </p:pic>
    </p:spTree>
    <p:extLst>
      <p:ext uri="{BB962C8B-B14F-4D97-AF65-F5344CB8AC3E}">
        <p14:creationId xmlns:p14="http://schemas.microsoft.com/office/powerpoint/2010/main" val="3074563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EF03A6C2-FF88-4D3F-ADF8-2517D6117BC5}"/>
              </a:ext>
            </a:extLst>
          </p:cNvPr>
          <p:cNvSpPr>
            <a:spLocks noGrp="1"/>
          </p:cNvSpPr>
          <p:nvPr>
            <p:ph idx="1"/>
          </p:nvPr>
        </p:nvSpPr>
        <p:spPr>
          <a:xfrm>
            <a:off x="838200" y="1825624"/>
            <a:ext cx="10515600" cy="5032375"/>
          </a:xfrm>
          <a:solidFill>
            <a:schemeClr val="bg1"/>
          </a:solidFill>
        </p:spPr>
        <p:txBody>
          <a:bodyPr vert="horz" lIns="0" tIns="0" rIns="0" bIns="0" rtlCol="0" anchor="t">
            <a:noAutofit/>
          </a:bodyPr>
          <a:lstStyle/>
          <a:p>
            <a:pPr marL="0" indent="0">
              <a:buNone/>
            </a:pPr>
            <a:r>
              <a:rPr lang="en-US" sz="2800" b="1" dirty="0">
                <a:cs typeface="Calibri"/>
              </a:rPr>
              <a:t>Scope of the Project:</a:t>
            </a:r>
          </a:p>
          <a:p>
            <a:pPr>
              <a:buNone/>
            </a:pPr>
            <a:r>
              <a:rPr lang="en-US" dirty="0">
                <a:ea typeface="+mn-lt"/>
                <a:cs typeface="+mn-lt"/>
              </a:rPr>
              <a:t>This project can be implemented in any bank by fulfilling basic requirements.</a:t>
            </a:r>
            <a:endParaRPr lang="en-US" dirty="0">
              <a:cs typeface="Calibri"/>
            </a:endParaRPr>
          </a:p>
          <a:p>
            <a:pPr>
              <a:buNone/>
            </a:pPr>
            <a:endParaRPr lang="en-US" sz="2000" dirty="0">
              <a:ea typeface="+mn-lt"/>
              <a:cs typeface="+mn-lt"/>
            </a:endParaRPr>
          </a:p>
          <a:p>
            <a:pPr>
              <a:buNone/>
            </a:pPr>
            <a:r>
              <a:rPr lang="en-US" sz="2800" b="1" dirty="0">
                <a:ea typeface="+mn-lt"/>
                <a:cs typeface="+mn-lt"/>
              </a:rPr>
              <a:t>Conclusion of the Project:</a:t>
            </a:r>
            <a:endParaRPr lang="en-US" sz="2800" b="1" dirty="0"/>
          </a:p>
          <a:p>
            <a:pPr>
              <a:buNone/>
            </a:pPr>
            <a:r>
              <a:rPr lang="en-US" dirty="0">
                <a:ea typeface="+mn-lt"/>
                <a:cs typeface="+mn-lt"/>
              </a:rPr>
              <a:t>This Bank Management Application will allow the customers to create the</a:t>
            </a:r>
            <a:endParaRPr lang="en-US" dirty="0">
              <a:cs typeface="Calibri"/>
            </a:endParaRPr>
          </a:p>
          <a:p>
            <a:pPr>
              <a:buNone/>
            </a:pPr>
            <a:r>
              <a:rPr lang="en-US" dirty="0">
                <a:ea typeface="+mn-lt"/>
                <a:cs typeface="+mn-lt"/>
              </a:rPr>
              <a:t>account and manage all his transactions and it also allows the admin and</a:t>
            </a:r>
            <a:endParaRPr lang="en-US" dirty="0">
              <a:cs typeface="Calibri"/>
            </a:endParaRPr>
          </a:p>
          <a:p>
            <a:pPr>
              <a:buNone/>
            </a:pPr>
            <a:r>
              <a:rPr lang="en-US" dirty="0">
                <a:ea typeface="+mn-lt"/>
                <a:cs typeface="+mn-lt"/>
              </a:rPr>
              <a:t>agent to examine the transactions going inside the bank without manual</a:t>
            </a:r>
            <a:endParaRPr lang="en-US" dirty="0">
              <a:cs typeface="Calibri"/>
            </a:endParaRPr>
          </a:p>
          <a:p>
            <a:pPr>
              <a:buNone/>
            </a:pPr>
            <a:r>
              <a:rPr lang="en-US" dirty="0">
                <a:ea typeface="+mn-lt"/>
                <a:cs typeface="+mn-lt"/>
              </a:rPr>
              <a:t>processing. All information will be updated automatically by using the</a:t>
            </a:r>
            <a:endParaRPr lang="en-US" dirty="0">
              <a:cs typeface="Calibri"/>
            </a:endParaRPr>
          </a:p>
          <a:p>
            <a:pPr marL="0" indent="0">
              <a:buNone/>
            </a:pPr>
            <a:r>
              <a:rPr lang="en-US" dirty="0">
                <a:ea typeface="+mn-lt"/>
                <a:cs typeface="+mn-lt"/>
              </a:rPr>
              <a:t>information stored in the database system.</a:t>
            </a:r>
            <a:endParaRPr lang="en-US" dirty="0">
              <a:cs typeface="Calibri"/>
            </a:endParaRPr>
          </a:p>
          <a:p>
            <a:pPr marL="0" indent="0">
              <a:buNone/>
            </a:pPr>
            <a:endParaRPr lang="en-US" dirty="0"/>
          </a:p>
        </p:txBody>
      </p:sp>
      <p:sp>
        <p:nvSpPr>
          <p:cNvPr id="3" name="Slide Number Placeholder 2">
            <a:extLst>
              <a:ext uri="{FF2B5EF4-FFF2-40B4-BE49-F238E27FC236}">
                <a16:creationId xmlns:a16="http://schemas.microsoft.com/office/drawing/2014/main" xmlns="" id="{42BD693B-AB70-4DA3-B29B-0881179436B6}"/>
              </a:ext>
            </a:extLst>
          </p:cNvPr>
          <p:cNvSpPr>
            <a:spLocks noGrp="1"/>
          </p:cNvSpPr>
          <p:nvPr>
            <p:ph type="sldNum" sz="quarter" idx="11"/>
          </p:nvPr>
        </p:nvSpPr>
        <p:spPr/>
        <p:txBody>
          <a:bodyPr/>
          <a:lstStyle/>
          <a:p>
            <a:fld id="{19B51A1E-902D-48AF-9020-955120F399B6}" type="slidenum">
              <a:rPr lang="en-US" noProof="0" smtClean="0"/>
              <a:pPr/>
              <a:t>17</a:t>
            </a:fld>
            <a:endParaRPr lang="en-US" noProof="0" dirty="0"/>
          </a:p>
        </p:txBody>
      </p:sp>
      <p:sp>
        <p:nvSpPr>
          <p:cNvPr id="4" name="Footer Placeholder 3">
            <a:extLst>
              <a:ext uri="{FF2B5EF4-FFF2-40B4-BE49-F238E27FC236}">
                <a16:creationId xmlns:a16="http://schemas.microsoft.com/office/drawing/2014/main" xmlns="" id="{28254743-B722-414B-AD34-F74E514ECABB}"/>
              </a:ext>
            </a:extLst>
          </p:cNvPr>
          <p:cNvSpPr>
            <a:spLocks noGrp="1"/>
          </p:cNvSpPr>
          <p:nvPr>
            <p:ph type="ftr" sz="quarter" idx="12"/>
          </p:nvPr>
        </p:nvSpPr>
        <p:spPr/>
        <p:txBody>
          <a:bodyPr/>
          <a:lstStyle/>
          <a:p>
            <a:r>
              <a:rPr lang="en-US" noProof="0" dirty="0" smtClean="0"/>
              <a:t>17</a:t>
            </a:r>
            <a:endParaRPr lang="en-US" noProof="0" dirty="0"/>
          </a:p>
        </p:txBody>
      </p:sp>
      <p:sp>
        <p:nvSpPr>
          <p:cNvPr id="5" name="Title 4">
            <a:extLst>
              <a:ext uri="{FF2B5EF4-FFF2-40B4-BE49-F238E27FC236}">
                <a16:creationId xmlns:a16="http://schemas.microsoft.com/office/drawing/2014/main" xmlns="" id="{07C9FCE7-EF5E-4382-9B49-635425BF4184}"/>
              </a:ext>
            </a:extLst>
          </p:cNvPr>
          <p:cNvSpPr>
            <a:spLocks noGrp="1"/>
          </p:cNvSpPr>
          <p:nvPr>
            <p:ph type="title"/>
          </p:nvPr>
        </p:nvSpPr>
        <p:spPr/>
        <p:txBody>
          <a:bodyPr>
            <a:normAutofit/>
          </a:bodyPr>
          <a:lstStyle/>
          <a:p>
            <a:r>
              <a:rPr lang="en-US" sz="3600" b="1" dirty="0">
                <a:solidFill>
                  <a:srgbClr val="32A1A6"/>
                </a:solidFill>
                <a:latin typeface="Times New Roman"/>
                <a:cs typeface="Times New Roman"/>
              </a:rPr>
              <a:t>Scope and Conclusion</a:t>
            </a:r>
            <a:endParaRPr lang="en-US" sz="3600" b="1" dirty="0">
              <a:solidFill>
                <a:srgbClr val="32A1A6"/>
              </a:solidFill>
              <a:latin typeface="Times New Roman"/>
              <a:ea typeface="Tahoma"/>
              <a:cs typeface="Times New Roman"/>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7427" y="0"/>
            <a:ext cx="1234573" cy="866516"/>
          </a:xfrm>
          <a:prstGeom prst="rect">
            <a:avLst/>
          </a:prstGeom>
        </p:spPr>
      </p:pic>
    </p:spTree>
    <p:extLst>
      <p:ext uri="{BB962C8B-B14F-4D97-AF65-F5344CB8AC3E}">
        <p14:creationId xmlns:p14="http://schemas.microsoft.com/office/powerpoint/2010/main" val="3709791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9BB3731-526F-4638-85F8-715D717FFC12}" type="slidenum">
              <a:rPr lang="en-US" noProof="0" smtClean="0"/>
              <a:pPr/>
              <a:t>18</a:t>
            </a:fld>
            <a:endParaRPr lang="en-US" noProof="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8527" y="1139899"/>
            <a:ext cx="4299240" cy="2606507"/>
          </a:xfrm>
          <a:prstGeom prst="rect">
            <a:avLst/>
          </a:prstGeom>
        </p:spPr>
      </p:pic>
      <p:sp>
        <p:nvSpPr>
          <p:cNvPr id="6" name="Rectangle 5"/>
          <p:cNvSpPr/>
          <p:nvPr/>
        </p:nvSpPr>
        <p:spPr>
          <a:xfrm>
            <a:off x="7853779" y="4081252"/>
            <a:ext cx="3233321" cy="923330"/>
          </a:xfrm>
          <a:prstGeom prst="rect">
            <a:avLst/>
          </a:prstGeom>
        </p:spPr>
        <p:txBody>
          <a:bodyPr wrap="none">
            <a:spAutoFit/>
          </a:bodyPr>
          <a:lstStyle/>
          <a:p>
            <a:r>
              <a:rPr lang="en-US" sz="5400" dirty="0">
                <a:solidFill>
                  <a:srgbClr val="00B0F0"/>
                </a:solidFill>
                <a:cs typeface="Times New Roman"/>
              </a:rPr>
              <a:t>Tech Stack</a:t>
            </a:r>
            <a:endParaRPr lang="en-US" sz="5400" dirty="0">
              <a:solidFill>
                <a:srgbClr val="00B0F0"/>
              </a:solidFill>
            </a:endParaRPr>
          </a:p>
        </p:txBody>
      </p:sp>
      <p:sp>
        <p:nvSpPr>
          <p:cNvPr id="7" name="Rectangle 6"/>
          <p:cNvSpPr/>
          <p:nvPr/>
        </p:nvSpPr>
        <p:spPr>
          <a:xfrm>
            <a:off x="386686" y="2546077"/>
            <a:ext cx="6096000" cy="1200329"/>
          </a:xfrm>
          <a:prstGeom prst="rect">
            <a:avLst/>
          </a:prstGeom>
        </p:spPr>
        <p:txBody>
          <a:bodyPr>
            <a:spAutoFit/>
          </a:bodyPr>
          <a:lstStyle/>
          <a:p>
            <a:pPr>
              <a:spcAft>
                <a:spcPts val="1500"/>
              </a:spcAft>
            </a:pPr>
            <a:r>
              <a:rPr lang="en-US" sz="2400" noProof="1">
                <a:solidFill>
                  <a:schemeClr val="tx2">
                    <a:lumMod val="50000"/>
                  </a:schemeClr>
                </a:solidFill>
                <a:ea typeface="+mn-lt"/>
                <a:cs typeface="+mn-lt"/>
              </a:rPr>
              <a:t>To become a Full Stack web developer by gaining knowledge which builds confident and makes us a successful Product Engineer.</a:t>
            </a:r>
            <a:endParaRPr lang="en-US" sz="2400" dirty="0">
              <a:solidFill>
                <a:schemeClr val="tx2">
                  <a:lumMod val="50000"/>
                </a:schemeClr>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5799" y="72396"/>
            <a:ext cx="1243936" cy="900080"/>
          </a:xfrm>
          <a:prstGeom prst="rect">
            <a:avLst/>
          </a:prstGeom>
        </p:spPr>
      </p:pic>
    </p:spTree>
    <p:extLst>
      <p:ext uri="{BB962C8B-B14F-4D97-AF65-F5344CB8AC3E}">
        <p14:creationId xmlns:p14="http://schemas.microsoft.com/office/powerpoint/2010/main" val="1085479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7458F72-B196-44E8-88F0-4B6AAEA158EE}"/>
              </a:ext>
            </a:extLst>
          </p:cNvPr>
          <p:cNvSpPr>
            <a:spLocks noGrp="1"/>
          </p:cNvSpPr>
          <p:nvPr>
            <p:ph type="dt" sz="half" idx="10"/>
          </p:nvPr>
        </p:nvSpPr>
        <p:spPr/>
        <p:txBody>
          <a:bodyPr/>
          <a:lstStyle/>
          <a:p>
            <a:r>
              <a:rPr lang="en-US" noProof="0"/>
              <a:t>MM.DD.20XX</a:t>
            </a:r>
          </a:p>
        </p:txBody>
      </p:sp>
      <p:sp>
        <p:nvSpPr>
          <p:cNvPr id="3" name="Footer Placeholder 2">
            <a:extLst>
              <a:ext uri="{FF2B5EF4-FFF2-40B4-BE49-F238E27FC236}">
                <a16:creationId xmlns:a16="http://schemas.microsoft.com/office/drawing/2014/main" xmlns="" id="{C1741852-EAAA-4990-94C0-14526836F027}"/>
              </a:ext>
            </a:extLst>
          </p:cNvPr>
          <p:cNvSpPr>
            <a:spLocks noGrp="1"/>
          </p:cNvSpPr>
          <p:nvPr>
            <p:ph type="ftr" sz="quarter" idx="11"/>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xmlns="" id="{DE724297-A3D6-4343-8575-5AC333980997}"/>
              </a:ext>
            </a:extLst>
          </p:cNvPr>
          <p:cNvSpPr>
            <a:spLocks noGrp="1"/>
          </p:cNvSpPr>
          <p:nvPr>
            <p:ph type="sldNum" sz="quarter" idx="12"/>
          </p:nvPr>
        </p:nvSpPr>
        <p:spPr/>
        <p:txBody>
          <a:bodyPr/>
          <a:lstStyle/>
          <a:p>
            <a:fld id="{D9BB3731-526F-4638-85F8-715D717FFC12}" type="slidenum">
              <a:rPr lang="en-US" noProof="0" smtClean="0"/>
              <a:pPr/>
              <a:t>19</a:t>
            </a:fld>
            <a:endParaRPr lang="en-US" noProof="0"/>
          </a:p>
        </p:txBody>
      </p:sp>
      <p:pic>
        <p:nvPicPr>
          <p:cNvPr id="5" name="Picture 5">
            <a:extLst>
              <a:ext uri="{FF2B5EF4-FFF2-40B4-BE49-F238E27FC236}">
                <a16:creationId xmlns:a16="http://schemas.microsoft.com/office/drawing/2014/main" xmlns="" id="{A49F38A5-A9E0-4E37-8130-F61A2F290036}"/>
              </a:ext>
            </a:extLst>
          </p:cNvPr>
          <p:cNvPicPr>
            <a:picLocks noChangeAspect="1"/>
          </p:cNvPicPr>
          <p:nvPr/>
        </p:nvPicPr>
        <p:blipFill>
          <a:blip r:embed="rId2"/>
          <a:stretch>
            <a:fillRect/>
          </a:stretch>
        </p:blipFill>
        <p:spPr>
          <a:xfrm>
            <a:off x="247650" y="82550"/>
            <a:ext cx="2552700" cy="1714500"/>
          </a:xfrm>
          <a:prstGeom prst="rect">
            <a:avLst/>
          </a:prstGeom>
        </p:spPr>
      </p:pic>
      <p:sp>
        <p:nvSpPr>
          <p:cNvPr id="7" name="TextBox 1">
            <a:extLst>
              <a:ext uri="{FF2B5EF4-FFF2-40B4-BE49-F238E27FC236}">
                <a16:creationId xmlns:a16="http://schemas.microsoft.com/office/drawing/2014/main" xmlns="" id="{F810733B-AEDB-449F-83E9-0C2526B49503}"/>
              </a:ext>
            </a:extLst>
          </p:cNvPr>
          <p:cNvSpPr txBox="1"/>
          <p:nvPr/>
        </p:nvSpPr>
        <p:spPr>
          <a:xfrm>
            <a:off x="812987" y="766669"/>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FRONTEND</a:t>
            </a:r>
          </a:p>
        </p:txBody>
      </p:sp>
      <p:pic>
        <p:nvPicPr>
          <p:cNvPr id="8" name="Picture 8" descr="A close up of a device&#10;&#10;Description generated with high confidence">
            <a:extLst>
              <a:ext uri="{FF2B5EF4-FFF2-40B4-BE49-F238E27FC236}">
                <a16:creationId xmlns:a16="http://schemas.microsoft.com/office/drawing/2014/main" xmlns="" id="{AC80BFAC-1C7F-4C29-9260-0B32187323D6}"/>
              </a:ext>
            </a:extLst>
          </p:cNvPr>
          <p:cNvPicPr>
            <a:picLocks noChangeAspect="1"/>
          </p:cNvPicPr>
          <p:nvPr/>
        </p:nvPicPr>
        <p:blipFill>
          <a:blip r:embed="rId3"/>
          <a:stretch>
            <a:fillRect/>
          </a:stretch>
        </p:blipFill>
        <p:spPr>
          <a:xfrm>
            <a:off x="9547225" y="82550"/>
            <a:ext cx="2571750" cy="1714500"/>
          </a:xfrm>
          <a:prstGeom prst="rect">
            <a:avLst/>
          </a:prstGeom>
        </p:spPr>
      </p:pic>
      <p:pic>
        <p:nvPicPr>
          <p:cNvPr id="10" name="Picture 10" descr="A close up of a device&#10;&#10;Description generated with high confidence">
            <a:extLst>
              <a:ext uri="{FF2B5EF4-FFF2-40B4-BE49-F238E27FC236}">
                <a16:creationId xmlns:a16="http://schemas.microsoft.com/office/drawing/2014/main" xmlns="" id="{1B9E954F-D1E3-4828-9141-9AFEF34B1391}"/>
              </a:ext>
            </a:extLst>
          </p:cNvPr>
          <p:cNvPicPr>
            <a:picLocks noChangeAspect="1"/>
          </p:cNvPicPr>
          <p:nvPr/>
        </p:nvPicPr>
        <p:blipFill>
          <a:blip r:embed="rId3"/>
          <a:stretch>
            <a:fillRect/>
          </a:stretch>
        </p:blipFill>
        <p:spPr>
          <a:xfrm>
            <a:off x="3235325" y="31750"/>
            <a:ext cx="2571750" cy="1714500"/>
          </a:xfrm>
          <a:prstGeom prst="rect">
            <a:avLst/>
          </a:prstGeom>
        </p:spPr>
      </p:pic>
      <p:pic>
        <p:nvPicPr>
          <p:cNvPr id="12" name="Picture 12" descr="A close up of a device&#10;&#10;Description generated with high confidence">
            <a:extLst>
              <a:ext uri="{FF2B5EF4-FFF2-40B4-BE49-F238E27FC236}">
                <a16:creationId xmlns:a16="http://schemas.microsoft.com/office/drawing/2014/main" xmlns="" id="{A1D2723B-CAD0-43E8-91A2-ECDE428ACEAB}"/>
              </a:ext>
            </a:extLst>
          </p:cNvPr>
          <p:cNvPicPr>
            <a:picLocks noChangeAspect="1"/>
          </p:cNvPicPr>
          <p:nvPr/>
        </p:nvPicPr>
        <p:blipFill>
          <a:blip r:embed="rId3"/>
          <a:stretch>
            <a:fillRect/>
          </a:stretch>
        </p:blipFill>
        <p:spPr>
          <a:xfrm>
            <a:off x="6257925" y="31750"/>
            <a:ext cx="2571750" cy="1714500"/>
          </a:xfrm>
          <a:prstGeom prst="rect">
            <a:avLst/>
          </a:prstGeom>
        </p:spPr>
      </p:pic>
      <p:sp>
        <p:nvSpPr>
          <p:cNvPr id="14" name="TextBox 1">
            <a:extLst>
              <a:ext uri="{FF2B5EF4-FFF2-40B4-BE49-F238E27FC236}">
                <a16:creationId xmlns:a16="http://schemas.microsoft.com/office/drawing/2014/main" xmlns="" id="{2E8D26E3-7A26-4D9B-9886-1CBF7F904EEB}"/>
              </a:ext>
            </a:extLst>
          </p:cNvPr>
          <p:cNvSpPr txBox="1"/>
          <p:nvPr/>
        </p:nvSpPr>
        <p:spPr>
          <a:xfrm>
            <a:off x="3857438" y="713068"/>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BACKEND</a:t>
            </a:r>
          </a:p>
        </p:txBody>
      </p:sp>
      <p:sp>
        <p:nvSpPr>
          <p:cNvPr id="15" name="TextBox 1">
            <a:extLst>
              <a:ext uri="{FF2B5EF4-FFF2-40B4-BE49-F238E27FC236}">
                <a16:creationId xmlns:a16="http://schemas.microsoft.com/office/drawing/2014/main" xmlns="" id="{3506ED4F-656A-4139-99DB-251CCB0845C4}"/>
              </a:ext>
            </a:extLst>
          </p:cNvPr>
          <p:cNvSpPr txBox="1"/>
          <p:nvPr/>
        </p:nvSpPr>
        <p:spPr>
          <a:xfrm>
            <a:off x="6953437" y="710267"/>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DevOps</a:t>
            </a:r>
          </a:p>
        </p:txBody>
      </p:sp>
      <p:sp>
        <p:nvSpPr>
          <p:cNvPr id="17" name="TextBox 16">
            <a:extLst>
              <a:ext uri="{FF2B5EF4-FFF2-40B4-BE49-F238E27FC236}">
                <a16:creationId xmlns:a16="http://schemas.microsoft.com/office/drawing/2014/main" xmlns="" id="{E12E5829-C199-40E0-8916-801DB08ACA76}"/>
              </a:ext>
            </a:extLst>
          </p:cNvPr>
          <p:cNvSpPr txBox="1"/>
          <p:nvPr/>
        </p:nvSpPr>
        <p:spPr>
          <a:xfrm>
            <a:off x="10411012" y="77096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DATA</a:t>
            </a:r>
          </a:p>
        </p:txBody>
      </p:sp>
      <p:pic>
        <p:nvPicPr>
          <p:cNvPr id="18" name="Picture 18" descr="A close up of a sign&#10;&#10;Description generated with very high confidence">
            <a:extLst>
              <a:ext uri="{FF2B5EF4-FFF2-40B4-BE49-F238E27FC236}">
                <a16:creationId xmlns:a16="http://schemas.microsoft.com/office/drawing/2014/main" xmlns="" id="{7A4927D1-226E-4F8D-A256-D9125004F686}"/>
              </a:ext>
            </a:extLst>
          </p:cNvPr>
          <p:cNvPicPr>
            <a:picLocks noChangeAspect="1"/>
          </p:cNvPicPr>
          <p:nvPr/>
        </p:nvPicPr>
        <p:blipFill>
          <a:blip r:embed="rId4"/>
          <a:stretch>
            <a:fillRect/>
          </a:stretch>
        </p:blipFill>
        <p:spPr>
          <a:xfrm>
            <a:off x="4763" y="1755775"/>
            <a:ext cx="1666875" cy="1390650"/>
          </a:xfrm>
          <a:prstGeom prst="rect">
            <a:avLst/>
          </a:prstGeom>
        </p:spPr>
      </p:pic>
      <p:cxnSp>
        <p:nvCxnSpPr>
          <p:cNvPr id="20" name="Straight Arrow Connector 19">
            <a:extLst>
              <a:ext uri="{FF2B5EF4-FFF2-40B4-BE49-F238E27FC236}">
                <a16:creationId xmlns:a16="http://schemas.microsoft.com/office/drawing/2014/main" xmlns="" id="{5691DB4C-D626-49EE-9176-56A548BE95FA}"/>
              </a:ext>
            </a:extLst>
          </p:cNvPr>
          <p:cNvCxnSpPr/>
          <p:nvPr/>
        </p:nvCxnSpPr>
        <p:spPr>
          <a:xfrm>
            <a:off x="3048000" y="1574800"/>
            <a:ext cx="12700" cy="508000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66773D26-27C5-4812-8600-3A19ECE34901}"/>
              </a:ext>
            </a:extLst>
          </p:cNvPr>
          <p:cNvCxnSpPr>
            <a:cxnSpLocks/>
          </p:cNvCxnSpPr>
          <p:nvPr/>
        </p:nvCxnSpPr>
        <p:spPr>
          <a:xfrm>
            <a:off x="9294906" y="1460499"/>
            <a:ext cx="12700" cy="508000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xmlns="" id="{3EB190A2-CC37-424F-AB69-AEDD5458D123}"/>
              </a:ext>
            </a:extLst>
          </p:cNvPr>
          <p:cNvCxnSpPr>
            <a:cxnSpLocks/>
          </p:cNvCxnSpPr>
          <p:nvPr/>
        </p:nvCxnSpPr>
        <p:spPr>
          <a:xfrm>
            <a:off x="6083300" y="1574799"/>
            <a:ext cx="12700" cy="5080000"/>
          </a:xfrm>
          <a:prstGeom prst="straightConnector1">
            <a:avLst/>
          </a:prstGeom>
        </p:spPr>
        <p:style>
          <a:lnRef idx="1">
            <a:schemeClr val="accent1"/>
          </a:lnRef>
          <a:fillRef idx="0">
            <a:schemeClr val="accent1"/>
          </a:fillRef>
          <a:effectRef idx="0">
            <a:schemeClr val="accent1"/>
          </a:effectRef>
          <a:fontRef idx="minor">
            <a:schemeClr val="tx1"/>
          </a:fontRef>
        </p:style>
      </p:cxnSp>
      <p:pic>
        <p:nvPicPr>
          <p:cNvPr id="27" name="Picture 27" descr="A picture containing drawing&#10;&#10;Description generated with very high confidence">
            <a:extLst>
              <a:ext uri="{FF2B5EF4-FFF2-40B4-BE49-F238E27FC236}">
                <a16:creationId xmlns:a16="http://schemas.microsoft.com/office/drawing/2014/main" xmlns="" id="{D9E1DBF9-6DEC-4FEB-89B5-4AAD3D13E0FA}"/>
              </a:ext>
            </a:extLst>
          </p:cNvPr>
          <p:cNvPicPr>
            <a:picLocks noChangeAspect="1"/>
          </p:cNvPicPr>
          <p:nvPr/>
        </p:nvPicPr>
        <p:blipFill>
          <a:blip r:embed="rId5"/>
          <a:stretch>
            <a:fillRect/>
          </a:stretch>
        </p:blipFill>
        <p:spPr>
          <a:xfrm>
            <a:off x="1590675" y="2727325"/>
            <a:ext cx="1314450" cy="1276350"/>
          </a:xfrm>
          <a:prstGeom prst="rect">
            <a:avLst/>
          </a:prstGeom>
        </p:spPr>
      </p:pic>
      <p:pic>
        <p:nvPicPr>
          <p:cNvPr id="29" name="Picture 29" descr="A close up of a sign&#10;&#10;Description generated with high confidence">
            <a:extLst>
              <a:ext uri="{FF2B5EF4-FFF2-40B4-BE49-F238E27FC236}">
                <a16:creationId xmlns:a16="http://schemas.microsoft.com/office/drawing/2014/main" xmlns="" id="{C1FD118C-7A57-4AE6-B531-D9A785E31E63}"/>
              </a:ext>
            </a:extLst>
          </p:cNvPr>
          <p:cNvPicPr>
            <a:picLocks noChangeAspect="1"/>
          </p:cNvPicPr>
          <p:nvPr/>
        </p:nvPicPr>
        <p:blipFill>
          <a:blip r:embed="rId6"/>
          <a:stretch>
            <a:fillRect/>
          </a:stretch>
        </p:blipFill>
        <p:spPr>
          <a:xfrm>
            <a:off x="246063" y="3914775"/>
            <a:ext cx="1057275" cy="1162050"/>
          </a:xfrm>
          <a:prstGeom prst="rect">
            <a:avLst/>
          </a:prstGeom>
        </p:spPr>
      </p:pic>
      <p:pic>
        <p:nvPicPr>
          <p:cNvPr id="31" name="Picture 31" descr="A close up of a sign&#10;&#10;Description generated with very high confidence">
            <a:extLst>
              <a:ext uri="{FF2B5EF4-FFF2-40B4-BE49-F238E27FC236}">
                <a16:creationId xmlns:a16="http://schemas.microsoft.com/office/drawing/2014/main" xmlns="" id="{E64CA1D2-5811-463D-9999-C8B5734D3D39}"/>
              </a:ext>
            </a:extLst>
          </p:cNvPr>
          <p:cNvPicPr>
            <a:picLocks noChangeAspect="1"/>
          </p:cNvPicPr>
          <p:nvPr/>
        </p:nvPicPr>
        <p:blipFill>
          <a:blip r:embed="rId7"/>
          <a:stretch>
            <a:fillRect/>
          </a:stretch>
        </p:blipFill>
        <p:spPr>
          <a:xfrm>
            <a:off x="1663700" y="4778375"/>
            <a:ext cx="1143000" cy="1162050"/>
          </a:xfrm>
          <a:prstGeom prst="rect">
            <a:avLst/>
          </a:prstGeom>
        </p:spPr>
      </p:pic>
      <p:pic>
        <p:nvPicPr>
          <p:cNvPr id="33" name="Picture 33" descr="A picture containing drawing, food&#10;&#10;Description generated with very high confidence">
            <a:extLst>
              <a:ext uri="{FF2B5EF4-FFF2-40B4-BE49-F238E27FC236}">
                <a16:creationId xmlns:a16="http://schemas.microsoft.com/office/drawing/2014/main" xmlns="" id="{F696772A-F24E-4308-AA68-C045797633CD}"/>
              </a:ext>
            </a:extLst>
          </p:cNvPr>
          <p:cNvPicPr>
            <a:picLocks noChangeAspect="1"/>
          </p:cNvPicPr>
          <p:nvPr/>
        </p:nvPicPr>
        <p:blipFill>
          <a:blip r:embed="rId8"/>
          <a:stretch>
            <a:fillRect/>
          </a:stretch>
        </p:blipFill>
        <p:spPr>
          <a:xfrm>
            <a:off x="3236913" y="1858963"/>
            <a:ext cx="1171575" cy="1285875"/>
          </a:xfrm>
          <a:prstGeom prst="rect">
            <a:avLst/>
          </a:prstGeom>
        </p:spPr>
      </p:pic>
      <p:pic>
        <p:nvPicPr>
          <p:cNvPr id="35" name="Picture 35" descr="A picture containing drawing&#10;&#10;Description generated with very high confidence">
            <a:extLst>
              <a:ext uri="{FF2B5EF4-FFF2-40B4-BE49-F238E27FC236}">
                <a16:creationId xmlns:a16="http://schemas.microsoft.com/office/drawing/2014/main" xmlns="" id="{F22BFD92-D360-4148-8EA6-B7EFE2E1511F}"/>
              </a:ext>
            </a:extLst>
          </p:cNvPr>
          <p:cNvPicPr>
            <a:picLocks noChangeAspect="1"/>
          </p:cNvPicPr>
          <p:nvPr/>
        </p:nvPicPr>
        <p:blipFill>
          <a:blip r:embed="rId9"/>
          <a:stretch>
            <a:fillRect/>
          </a:stretch>
        </p:blipFill>
        <p:spPr>
          <a:xfrm>
            <a:off x="4289425" y="3275013"/>
            <a:ext cx="1657350" cy="638175"/>
          </a:xfrm>
          <a:prstGeom prst="rect">
            <a:avLst/>
          </a:prstGeom>
        </p:spPr>
      </p:pic>
      <p:pic>
        <p:nvPicPr>
          <p:cNvPr id="37" name="Picture 37" descr="A picture containing drawing&#10;&#10;Description generated with very high confidence">
            <a:extLst>
              <a:ext uri="{FF2B5EF4-FFF2-40B4-BE49-F238E27FC236}">
                <a16:creationId xmlns:a16="http://schemas.microsoft.com/office/drawing/2014/main" xmlns="" id="{08DC1A6B-9C3D-41F3-9C5D-1FDC2113CDA8}"/>
              </a:ext>
            </a:extLst>
          </p:cNvPr>
          <p:cNvPicPr>
            <a:picLocks noChangeAspect="1"/>
          </p:cNvPicPr>
          <p:nvPr/>
        </p:nvPicPr>
        <p:blipFill>
          <a:blip r:embed="rId10"/>
          <a:stretch>
            <a:fillRect/>
          </a:stretch>
        </p:blipFill>
        <p:spPr>
          <a:xfrm>
            <a:off x="3230563" y="4095750"/>
            <a:ext cx="1590675" cy="800100"/>
          </a:xfrm>
          <a:prstGeom prst="rect">
            <a:avLst/>
          </a:prstGeom>
        </p:spPr>
      </p:pic>
      <p:pic>
        <p:nvPicPr>
          <p:cNvPr id="39" name="Picture 39" descr="A picture containing food&#10;&#10;Description generated with very high confidence">
            <a:extLst>
              <a:ext uri="{FF2B5EF4-FFF2-40B4-BE49-F238E27FC236}">
                <a16:creationId xmlns:a16="http://schemas.microsoft.com/office/drawing/2014/main" xmlns="" id="{1E9F9699-00A1-47D1-8C0B-6A5077BA8DBA}"/>
              </a:ext>
            </a:extLst>
          </p:cNvPr>
          <p:cNvPicPr>
            <a:picLocks noChangeAspect="1"/>
          </p:cNvPicPr>
          <p:nvPr/>
        </p:nvPicPr>
        <p:blipFill>
          <a:blip r:embed="rId11"/>
          <a:stretch>
            <a:fillRect/>
          </a:stretch>
        </p:blipFill>
        <p:spPr>
          <a:xfrm>
            <a:off x="4286250" y="5187950"/>
            <a:ext cx="1485900" cy="952500"/>
          </a:xfrm>
          <a:prstGeom prst="rect">
            <a:avLst/>
          </a:prstGeom>
        </p:spPr>
      </p:pic>
      <p:pic>
        <p:nvPicPr>
          <p:cNvPr id="41" name="Picture 41" descr="A picture containing drawing&#10;&#10;Description generated with very high confidence">
            <a:extLst>
              <a:ext uri="{FF2B5EF4-FFF2-40B4-BE49-F238E27FC236}">
                <a16:creationId xmlns:a16="http://schemas.microsoft.com/office/drawing/2014/main" xmlns="" id="{33B4D89E-4B47-4915-8E5F-D5C04A58D33E}"/>
              </a:ext>
            </a:extLst>
          </p:cNvPr>
          <p:cNvPicPr>
            <a:picLocks noChangeAspect="1"/>
          </p:cNvPicPr>
          <p:nvPr/>
        </p:nvPicPr>
        <p:blipFill>
          <a:blip r:embed="rId12"/>
          <a:stretch>
            <a:fillRect/>
          </a:stretch>
        </p:blipFill>
        <p:spPr>
          <a:xfrm>
            <a:off x="6642100" y="3550171"/>
            <a:ext cx="2152650" cy="2143125"/>
          </a:xfrm>
          <a:prstGeom prst="rect">
            <a:avLst/>
          </a:prstGeom>
        </p:spPr>
      </p:pic>
      <p:pic>
        <p:nvPicPr>
          <p:cNvPr id="43" name="Picture 43" descr="A picture containing drawing&#10;&#10;Description generated with very high confidence">
            <a:extLst>
              <a:ext uri="{FF2B5EF4-FFF2-40B4-BE49-F238E27FC236}">
                <a16:creationId xmlns:a16="http://schemas.microsoft.com/office/drawing/2014/main" xmlns="" id="{450E1A54-464F-4203-BDD2-172D56D1C1BC}"/>
              </a:ext>
            </a:extLst>
          </p:cNvPr>
          <p:cNvPicPr>
            <a:picLocks noChangeAspect="1"/>
          </p:cNvPicPr>
          <p:nvPr/>
        </p:nvPicPr>
        <p:blipFill>
          <a:blip r:embed="rId13"/>
          <a:stretch>
            <a:fillRect/>
          </a:stretch>
        </p:blipFill>
        <p:spPr>
          <a:xfrm>
            <a:off x="9494371" y="3505573"/>
            <a:ext cx="2565400" cy="1333500"/>
          </a:xfrm>
          <a:prstGeom prst="rect">
            <a:avLst/>
          </a:prstGeom>
        </p:spPr>
      </p:pic>
      <p:pic>
        <p:nvPicPr>
          <p:cNvPr id="6" name="Picture 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349133" y="1818934"/>
            <a:ext cx="2588585" cy="1456079"/>
          </a:xfrm>
          <a:prstGeom prst="rect">
            <a:avLst/>
          </a:prstGeom>
        </p:spPr>
      </p:pic>
    </p:spTree>
    <p:extLst>
      <p:ext uri="{BB962C8B-B14F-4D97-AF65-F5344CB8AC3E}">
        <p14:creationId xmlns:p14="http://schemas.microsoft.com/office/powerpoint/2010/main" val="2306737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EAD1BA9-BAC1-467A-8BAC-793E25FD0327}"/>
              </a:ext>
            </a:extLst>
          </p:cNvPr>
          <p:cNvSpPr>
            <a:spLocks noGrp="1"/>
          </p:cNvSpPr>
          <p:nvPr>
            <p:ph type="title"/>
          </p:nvPr>
        </p:nvSpPr>
        <p:spPr>
          <a:xfrm>
            <a:off x="839788" y="2486025"/>
            <a:ext cx="5879592" cy="2467055"/>
          </a:xfrm>
        </p:spPr>
        <p:txBody>
          <a:bodyPr>
            <a:normAutofit fontScale="90000"/>
          </a:bodyPr>
          <a:lstStyle/>
          <a:p>
            <a:r>
              <a:rPr lang="en-US"/>
              <a:t>The Ask- Where we Started</a:t>
            </a:r>
          </a:p>
        </p:txBody>
      </p:sp>
      <p:sp>
        <p:nvSpPr>
          <p:cNvPr id="4" name="Slide Number Placeholder 3">
            <a:extLst>
              <a:ext uri="{FF2B5EF4-FFF2-40B4-BE49-F238E27FC236}">
                <a16:creationId xmlns:a16="http://schemas.microsoft.com/office/drawing/2014/main" xmlns="" id="{C5AECA88-F863-4C00-BD8F-C9174D4B3BCD}"/>
              </a:ext>
            </a:extLst>
          </p:cNvPr>
          <p:cNvSpPr>
            <a:spLocks noGrp="1"/>
          </p:cNvSpPr>
          <p:nvPr>
            <p:ph type="sldNum" sz="quarter" idx="12"/>
          </p:nvPr>
        </p:nvSpPr>
        <p:spPr/>
        <p:txBody>
          <a:bodyPr/>
          <a:lstStyle/>
          <a:p>
            <a:fld id="{D9BB3731-526F-4638-85F8-715D717FFC12}" type="slidenum">
              <a:rPr lang="en-US" smtClean="0"/>
              <a:pPr/>
              <a:t>2</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0351" y="103639"/>
            <a:ext cx="1346898" cy="892648"/>
          </a:xfrm>
          <a:prstGeom prst="rect">
            <a:avLst/>
          </a:prstGeom>
        </p:spPr>
      </p:pic>
    </p:spTree>
    <p:extLst>
      <p:ext uri="{BB962C8B-B14F-4D97-AF65-F5344CB8AC3E}">
        <p14:creationId xmlns:p14="http://schemas.microsoft.com/office/powerpoint/2010/main" val="105777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9BB3731-526F-4638-85F8-715D717FFC12}" type="slidenum">
              <a:rPr lang="en-US" noProof="0" smtClean="0"/>
              <a:pPr/>
              <a:t>20</a:t>
            </a:fld>
            <a:endParaRPr lang="en-US" noProof="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5924" y="1721990"/>
            <a:ext cx="4906361" cy="2890954"/>
          </a:xfrm>
          <a:prstGeom prst="rect">
            <a:avLst/>
          </a:prstGeom>
        </p:spPr>
      </p:pic>
      <p:sp>
        <p:nvSpPr>
          <p:cNvPr id="6" name="Rectangle 5"/>
          <p:cNvSpPr/>
          <p:nvPr/>
        </p:nvSpPr>
        <p:spPr>
          <a:xfrm>
            <a:off x="7672737" y="4911148"/>
            <a:ext cx="3414363" cy="646331"/>
          </a:xfrm>
          <a:prstGeom prst="rect">
            <a:avLst/>
          </a:prstGeom>
        </p:spPr>
        <p:txBody>
          <a:bodyPr wrap="square">
            <a:spAutoFit/>
          </a:bodyPr>
          <a:lstStyle/>
          <a:p>
            <a:r>
              <a:rPr lang="en-US" sz="3600" dirty="0">
                <a:cs typeface="Times New Roman"/>
              </a:rPr>
              <a:t>Development</a:t>
            </a:r>
            <a:endParaRPr lang="en-US" sz="3600" dirty="0"/>
          </a:p>
        </p:txBody>
      </p:sp>
      <p:sp>
        <p:nvSpPr>
          <p:cNvPr id="7" name="Rectangle 6"/>
          <p:cNvSpPr/>
          <p:nvPr/>
        </p:nvSpPr>
        <p:spPr>
          <a:xfrm>
            <a:off x="800884" y="3167467"/>
            <a:ext cx="3671198" cy="523220"/>
          </a:xfrm>
          <a:prstGeom prst="rect">
            <a:avLst/>
          </a:prstGeom>
        </p:spPr>
        <p:txBody>
          <a:bodyPr wrap="none">
            <a:spAutoFit/>
          </a:bodyPr>
          <a:lstStyle/>
          <a:p>
            <a:pPr>
              <a:spcAft>
                <a:spcPts val="1500"/>
              </a:spcAft>
            </a:pPr>
            <a:r>
              <a:rPr lang="en-US" sz="2800" noProof="1">
                <a:ea typeface="+mn-lt"/>
                <a:cs typeface="+mn-lt"/>
              </a:rPr>
              <a:t>Full Stack Development</a:t>
            </a:r>
            <a:endParaRPr lang="en-US" sz="2800" noProof="1">
              <a:cs typeface="Calibri" panose="020F0502020204030204"/>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9825" y="14834"/>
            <a:ext cx="1312175" cy="918352"/>
          </a:xfrm>
          <a:prstGeom prst="rect">
            <a:avLst/>
          </a:prstGeom>
        </p:spPr>
      </p:pic>
    </p:spTree>
    <p:extLst>
      <p:ext uri="{BB962C8B-B14F-4D97-AF65-F5344CB8AC3E}">
        <p14:creationId xmlns:p14="http://schemas.microsoft.com/office/powerpoint/2010/main" val="3539473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CC58010-41A0-45EE-8CD7-2DA7A42A758F}"/>
              </a:ext>
            </a:extLst>
          </p:cNvPr>
          <p:cNvSpPr txBox="1"/>
          <p:nvPr/>
        </p:nvSpPr>
        <p:spPr>
          <a:xfrm>
            <a:off x="647031" y="165768"/>
            <a:ext cx="611204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rgbClr val="00B0F0"/>
                </a:solidFill>
                <a:latin typeface="Times New Roman"/>
                <a:cs typeface="Arial"/>
              </a:rPr>
              <a:t>Full Stack Architecture</a:t>
            </a:r>
          </a:p>
        </p:txBody>
      </p:sp>
      <p:sp>
        <p:nvSpPr>
          <p:cNvPr id="11" name="Rectangle 10">
            <a:extLst>
              <a:ext uri="{FF2B5EF4-FFF2-40B4-BE49-F238E27FC236}">
                <a16:creationId xmlns:a16="http://schemas.microsoft.com/office/drawing/2014/main" xmlns="" id="{55B45715-4A66-4BBD-AC86-0CFA71BE5290}"/>
              </a:ext>
            </a:extLst>
          </p:cNvPr>
          <p:cNvSpPr/>
          <p:nvPr/>
        </p:nvSpPr>
        <p:spPr>
          <a:xfrm>
            <a:off x="2844800" y="1715168"/>
            <a:ext cx="1235241" cy="4136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Arial"/>
              </a:rPr>
              <a:t>UI/UX</a:t>
            </a:r>
            <a:endParaRPr lang="en-US" b="1">
              <a:solidFill>
                <a:schemeClr val="tx1"/>
              </a:solidFill>
            </a:endParaRPr>
          </a:p>
        </p:txBody>
      </p:sp>
      <p:sp>
        <p:nvSpPr>
          <p:cNvPr id="12" name="Rectangle 11">
            <a:extLst>
              <a:ext uri="{FF2B5EF4-FFF2-40B4-BE49-F238E27FC236}">
                <a16:creationId xmlns:a16="http://schemas.microsoft.com/office/drawing/2014/main" xmlns="" id="{E093808D-B3EC-48EA-A45B-7E596461D0B2}"/>
              </a:ext>
            </a:extLst>
          </p:cNvPr>
          <p:cNvSpPr/>
          <p:nvPr/>
        </p:nvSpPr>
        <p:spPr>
          <a:xfrm>
            <a:off x="5692274" y="1822114"/>
            <a:ext cx="1355557" cy="41094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Arial"/>
              </a:rPr>
              <a:t>Spring</a:t>
            </a:r>
          </a:p>
          <a:p>
            <a:pPr algn="ctr"/>
            <a:r>
              <a:rPr lang="en-US" b="1">
                <a:solidFill>
                  <a:schemeClr val="tx1"/>
                </a:solidFill>
                <a:cs typeface="Arial"/>
              </a:rPr>
              <a:t>Boot</a:t>
            </a:r>
            <a:endParaRPr lang="en-US" b="1" dirty="0">
              <a:solidFill>
                <a:schemeClr val="tx1"/>
              </a:solidFill>
              <a:cs typeface="Arial"/>
            </a:endParaRPr>
          </a:p>
        </p:txBody>
      </p:sp>
      <p:sp>
        <p:nvSpPr>
          <p:cNvPr id="13" name="Rectangle 12">
            <a:extLst>
              <a:ext uri="{FF2B5EF4-FFF2-40B4-BE49-F238E27FC236}">
                <a16:creationId xmlns:a16="http://schemas.microsoft.com/office/drawing/2014/main" xmlns="" id="{EFC17B82-C5CB-4C1C-A752-5C55EFC8C6E9}"/>
              </a:ext>
            </a:extLst>
          </p:cNvPr>
          <p:cNvSpPr/>
          <p:nvPr/>
        </p:nvSpPr>
        <p:spPr>
          <a:xfrm>
            <a:off x="8192167" y="1634957"/>
            <a:ext cx="1355557" cy="4162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Arial"/>
              </a:rPr>
              <a:t>ORM/</a:t>
            </a:r>
          </a:p>
          <a:p>
            <a:pPr algn="ctr"/>
            <a:r>
              <a:rPr lang="en-US" b="1">
                <a:solidFill>
                  <a:schemeClr val="tx1"/>
                </a:solidFill>
                <a:cs typeface="Arial"/>
              </a:rPr>
              <a:t>Database</a:t>
            </a:r>
            <a:endParaRPr lang="en-US" b="1" dirty="0">
              <a:solidFill>
                <a:schemeClr val="tx1"/>
              </a:solidFill>
              <a:cs typeface="Arial"/>
            </a:endParaRPr>
          </a:p>
        </p:txBody>
      </p:sp>
      <p:sp>
        <p:nvSpPr>
          <p:cNvPr id="14" name="Oval 13">
            <a:extLst>
              <a:ext uri="{FF2B5EF4-FFF2-40B4-BE49-F238E27FC236}">
                <a16:creationId xmlns:a16="http://schemas.microsoft.com/office/drawing/2014/main" xmlns="" id="{C5645A47-0CF0-47A0-8C8D-DC3377D0C976}"/>
              </a:ext>
            </a:extLst>
          </p:cNvPr>
          <p:cNvSpPr/>
          <p:nvPr/>
        </p:nvSpPr>
        <p:spPr>
          <a:xfrm>
            <a:off x="434308" y="3021097"/>
            <a:ext cx="1609556" cy="14090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Arial"/>
              </a:rPr>
              <a:t>Browser</a:t>
            </a:r>
            <a:endParaRPr lang="en-US" b="1">
              <a:solidFill>
                <a:schemeClr val="tx1"/>
              </a:solidFill>
            </a:endParaRPr>
          </a:p>
        </p:txBody>
      </p:sp>
      <p:sp>
        <p:nvSpPr>
          <p:cNvPr id="15" name="Cylinder 14">
            <a:extLst>
              <a:ext uri="{FF2B5EF4-FFF2-40B4-BE49-F238E27FC236}">
                <a16:creationId xmlns:a16="http://schemas.microsoft.com/office/drawing/2014/main" xmlns="" id="{65D1EBCC-E796-4B05-9CB9-699EFE0D2850}"/>
              </a:ext>
            </a:extLst>
          </p:cNvPr>
          <p:cNvSpPr/>
          <p:nvPr/>
        </p:nvSpPr>
        <p:spPr>
          <a:xfrm>
            <a:off x="10402971" y="3013095"/>
            <a:ext cx="914400" cy="1216152"/>
          </a:xfrm>
          <a:prstGeom prst="ca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Arial"/>
              </a:rPr>
              <a:t>DB</a:t>
            </a:r>
            <a:endParaRPr lang="en-US" b="1" dirty="0">
              <a:solidFill>
                <a:schemeClr val="tx1"/>
              </a:solidFill>
              <a:cs typeface="Arial"/>
            </a:endParaRPr>
          </a:p>
        </p:txBody>
      </p:sp>
      <p:cxnSp>
        <p:nvCxnSpPr>
          <p:cNvPr id="19" name="Straight Arrow Connector 18">
            <a:extLst>
              <a:ext uri="{FF2B5EF4-FFF2-40B4-BE49-F238E27FC236}">
                <a16:creationId xmlns:a16="http://schemas.microsoft.com/office/drawing/2014/main" xmlns="" id="{5259AD45-713C-4702-85AB-C29C48C82FAE}"/>
              </a:ext>
            </a:extLst>
          </p:cNvPr>
          <p:cNvCxnSpPr/>
          <p:nvPr/>
        </p:nvCxnSpPr>
        <p:spPr>
          <a:xfrm>
            <a:off x="4076366" y="3013577"/>
            <a:ext cx="1622926" cy="53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xmlns="" id="{C9AB75B2-A72F-4BC6-AEC0-1520A16C08D3}"/>
              </a:ext>
            </a:extLst>
          </p:cNvPr>
          <p:cNvCxnSpPr>
            <a:cxnSpLocks/>
          </p:cNvCxnSpPr>
          <p:nvPr/>
        </p:nvCxnSpPr>
        <p:spPr>
          <a:xfrm flipH="1" flipV="1">
            <a:off x="4028240" y="4208714"/>
            <a:ext cx="1665703" cy="213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xmlns="" id="{2F499AED-AFC6-404C-8A4B-C26BB524EC15}"/>
              </a:ext>
            </a:extLst>
          </p:cNvPr>
          <p:cNvCxnSpPr>
            <a:cxnSpLocks/>
          </p:cNvCxnSpPr>
          <p:nvPr/>
        </p:nvCxnSpPr>
        <p:spPr>
          <a:xfrm flipV="1">
            <a:off x="1843839" y="3232820"/>
            <a:ext cx="967874" cy="80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xmlns="" id="{66B30D51-E4AB-421F-9852-F69BB1E42B0E}"/>
              </a:ext>
            </a:extLst>
          </p:cNvPr>
          <p:cNvCxnSpPr>
            <a:cxnSpLocks/>
          </p:cNvCxnSpPr>
          <p:nvPr/>
        </p:nvCxnSpPr>
        <p:spPr>
          <a:xfrm flipH="1">
            <a:off x="1996240" y="3855787"/>
            <a:ext cx="850230" cy="187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xmlns="" id="{31EA5320-F63D-48A3-860A-9CC0DC5DE96B}"/>
              </a:ext>
            </a:extLst>
          </p:cNvPr>
          <p:cNvCxnSpPr>
            <a:cxnSpLocks/>
          </p:cNvCxnSpPr>
          <p:nvPr/>
        </p:nvCxnSpPr>
        <p:spPr>
          <a:xfrm>
            <a:off x="7044155" y="2946734"/>
            <a:ext cx="1155032" cy="53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xmlns="" id="{E45EB7E0-FD22-41F9-96D6-319B2DF75586}"/>
              </a:ext>
            </a:extLst>
          </p:cNvPr>
          <p:cNvCxnSpPr>
            <a:cxnSpLocks/>
          </p:cNvCxnSpPr>
          <p:nvPr/>
        </p:nvCxnSpPr>
        <p:spPr>
          <a:xfrm flipH="1" flipV="1">
            <a:off x="7009397" y="4208714"/>
            <a:ext cx="1157704" cy="213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xmlns="" id="{6759AD95-1BBD-410C-9D27-FB6E083F063F}"/>
              </a:ext>
            </a:extLst>
          </p:cNvPr>
          <p:cNvCxnSpPr>
            <a:cxnSpLocks/>
          </p:cNvCxnSpPr>
          <p:nvPr/>
        </p:nvCxnSpPr>
        <p:spPr>
          <a:xfrm flipH="1" flipV="1">
            <a:off x="9495924" y="4034924"/>
            <a:ext cx="903703" cy="34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xmlns="" id="{E05D649D-6713-44F8-A5EA-8F624006BE21}"/>
              </a:ext>
            </a:extLst>
          </p:cNvPr>
          <p:cNvCxnSpPr>
            <a:cxnSpLocks/>
          </p:cNvCxnSpPr>
          <p:nvPr/>
        </p:nvCxnSpPr>
        <p:spPr>
          <a:xfrm>
            <a:off x="9544049" y="3414629"/>
            <a:ext cx="860927" cy="187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xmlns="" id="{C2B5587E-D5B9-44B4-B0E9-CE96F7023C7A}"/>
              </a:ext>
            </a:extLst>
          </p:cNvPr>
          <p:cNvCxnSpPr/>
          <p:nvPr/>
        </p:nvCxnSpPr>
        <p:spPr>
          <a:xfrm>
            <a:off x="4874295" y="1405189"/>
            <a:ext cx="26736" cy="5387472"/>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xmlns="" id="{685F84AF-1F6B-4983-B57B-B643A0B11970}"/>
              </a:ext>
            </a:extLst>
          </p:cNvPr>
          <p:cNvCxnSpPr/>
          <p:nvPr/>
        </p:nvCxnSpPr>
        <p:spPr>
          <a:xfrm flipV="1">
            <a:off x="2851483" y="6098674"/>
            <a:ext cx="1997242" cy="8019"/>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xmlns="" id="{355B19B0-0984-4A55-A753-CC686661578E}"/>
              </a:ext>
            </a:extLst>
          </p:cNvPr>
          <p:cNvCxnSpPr>
            <a:cxnSpLocks/>
          </p:cNvCxnSpPr>
          <p:nvPr/>
        </p:nvCxnSpPr>
        <p:spPr>
          <a:xfrm>
            <a:off x="298114" y="6547850"/>
            <a:ext cx="4617452" cy="45455"/>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xmlns="" id="{C1968B98-8EA7-4603-A857-BC5BEA5CF7E5}"/>
              </a:ext>
            </a:extLst>
          </p:cNvPr>
          <p:cNvCxnSpPr>
            <a:cxnSpLocks/>
          </p:cNvCxnSpPr>
          <p:nvPr/>
        </p:nvCxnSpPr>
        <p:spPr>
          <a:xfrm>
            <a:off x="4843377" y="6093324"/>
            <a:ext cx="5125451" cy="1871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xmlns="" id="{B613CB57-784D-4D9D-839B-A13ECEC7EE20}"/>
              </a:ext>
            </a:extLst>
          </p:cNvPr>
          <p:cNvCxnSpPr>
            <a:cxnSpLocks/>
          </p:cNvCxnSpPr>
          <p:nvPr/>
        </p:nvCxnSpPr>
        <p:spPr>
          <a:xfrm>
            <a:off x="4884848" y="6459617"/>
            <a:ext cx="5071978" cy="32085"/>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32" name="TextBox 31">
            <a:extLst>
              <a:ext uri="{FF2B5EF4-FFF2-40B4-BE49-F238E27FC236}">
                <a16:creationId xmlns:a16="http://schemas.microsoft.com/office/drawing/2014/main" xmlns="" id="{7805E47E-638D-47D3-8791-756F1F1520C9}"/>
              </a:ext>
            </a:extLst>
          </p:cNvPr>
          <p:cNvSpPr txBox="1"/>
          <p:nvPr/>
        </p:nvSpPr>
        <p:spPr>
          <a:xfrm>
            <a:off x="1571959" y="1959643"/>
            <a:ext cx="113899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XML HTTP</a:t>
            </a:r>
          </a:p>
          <a:p>
            <a:r>
              <a:rPr lang="en-US">
                <a:cs typeface="Arial"/>
              </a:rPr>
              <a:t>Request</a:t>
            </a:r>
            <a:endParaRPr lang="en-US" dirty="0">
              <a:cs typeface="Arial"/>
            </a:endParaRPr>
          </a:p>
        </p:txBody>
      </p:sp>
      <p:sp>
        <p:nvSpPr>
          <p:cNvPr id="33" name="TextBox 32">
            <a:extLst>
              <a:ext uri="{FF2B5EF4-FFF2-40B4-BE49-F238E27FC236}">
                <a16:creationId xmlns:a16="http://schemas.microsoft.com/office/drawing/2014/main" xmlns="" id="{E8291291-8D3C-4876-BE46-AFCCEFEA2DC6}"/>
              </a:ext>
            </a:extLst>
          </p:cNvPr>
          <p:cNvSpPr txBox="1"/>
          <p:nvPr/>
        </p:nvSpPr>
        <p:spPr>
          <a:xfrm>
            <a:off x="1714834" y="4214728"/>
            <a:ext cx="123256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XML HTTP</a:t>
            </a:r>
          </a:p>
          <a:p>
            <a:pPr algn="l"/>
            <a:r>
              <a:rPr lang="en-US">
                <a:ea typeface="+mn-lt"/>
                <a:cs typeface="+mn-lt"/>
              </a:rPr>
              <a:t>Response</a:t>
            </a:r>
            <a:endParaRPr lang="en-US"/>
          </a:p>
        </p:txBody>
      </p:sp>
      <p:sp>
        <p:nvSpPr>
          <p:cNvPr id="34" name="TextBox 33">
            <a:extLst>
              <a:ext uri="{FF2B5EF4-FFF2-40B4-BE49-F238E27FC236}">
                <a16:creationId xmlns:a16="http://schemas.microsoft.com/office/drawing/2014/main" xmlns="" id="{794EA019-67AD-4A70-92F2-C35F957E574C}"/>
              </a:ext>
            </a:extLst>
          </p:cNvPr>
          <p:cNvSpPr txBox="1"/>
          <p:nvPr/>
        </p:nvSpPr>
        <p:spPr>
          <a:xfrm>
            <a:off x="2846972" y="617570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Node JS</a:t>
            </a:r>
            <a:endParaRPr lang="en-US" dirty="0">
              <a:cs typeface="Arial"/>
            </a:endParaRPr>
          </a:p>
        </p:txBody>
      </p:sp>
      <p:sp>
        <p:nvSpPr>
          <p:cNvPr id="35" name="TextBox 34">
            <a:extLst>
              <a:ext uri="{FF2B5EF4-FFF2-40B4-BE49-F238E27FC236}">
                <a16:creationId xmlns:a16="http://schemas.microsoft.com/office/drawing/2014/main" xmlns="" id="{22AB4FCE-5AF3-40C2-A1C4-F06282C49CB9}"/>
              </a:ext>
            </a:extLst>
          </p:cNvPr>
          <p:cNvSpPr txBox="1"/>
          <p:nvPr/>
        </p:nvSpPr>
        <p:spPr>
          <a:xfrm>
            <a:off x="2227847" y="657258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Front End Development</a:t>
            </a:r>
            <a:endParaRPr lang="en-US" dirty="0">
              <a:cs typeface="Arial"/>
            </a:endParaRPr>
          </a:p>
        </p:txBody>
      </p:sp>
      <p:sp>
        <p:nvSpPr>
          <p:cNvPr id="36" name="TextBox 35">
            <a:extLst>
              <a:ext uri="{FF2B5EF4-FFF2-40B4-BE49-F238E27FC236}">
                <a16:creationId xmlns:a16="http://schemas.microsoft.com/office/drawing/2014/main" xmlns="" id="{E405A15A-E12A-4746-8B16-6C908DC5880A}"/>
              </a:ext>
            </a:extLst>
          </p:cNvPr>
          <p:cNvSpPr txBox="1"/>
          <p:nvPr/>
        </p:nvSpPr>
        <p:spPr>
          <a:xfrm>
            <a:off x="6514933" y="610051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REST API</a:t>
            </a:r>
            <a:endParaRPr lang="en-US" dirty="0">
              <a:cs typeface="Arial"/>
            </a:endParaRPr>
          </a:p>
        </p:txBody>
      </p:sp>
      <p:sp>
        <p:nvSpPr>
          <p:cNvPr id="37" name="TextBox 36">
            <a:extLst>
              <a:ext uri="{FF2B5EF4-FFF2-40B4-BE49-F238E27FC236}">
                <a16:creationId xmlns:a16="http://schemas.microsoft.com/office/drawing/2014/main" xmlns="" id="{10326F07-2005-43E9-AD2E-E9B49D22CEEC}"/>
              </a:ext>
            </a:extLst>
          </p:cNvPr>
          <p:cNvSpPr txBox="1"/>
          <p:nvPr/>
        </p:nvSpPr>
        <p:spPr>
          <a:xfrm>
            <a:off x="6417176" y="64706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Arial"/>
              </a:rPr>
              <a:t>TOMCAT/Jettey</a:t>
            </a:r>
            <a:endParaRPr lang="en-US" dirty="0">
              <a:cs typeface="Arial"/>
            </a:endParaRPr>
          </a:p>
        </p:txBody>
      </p:sp>
      <p:sp>
        <p:nvSpPr>
          <p:cNvPr id="38" name="TextBox 37">
            <a:extLst>
              <a:ext uri="{FF2B5EF4-FFF2-40B4-BE49-F238E27FC236}">
                <a16:creationId xmlns:a16="http://schemas.microsoft.com/office/drawing/2014/main" xmlns="" id="{6EE7BE51-97A7-446E-ABE4-44821660273B}"/>
              </a:ext>
            </a:extLst>
          </p:cNvPr>
          <p:cNvSpPr txBox="1"/>
          <p:nvPr/>
        </p:nvSpPr>
        <p:spPr>
          <a:xfrm>
            <a:off x="2616367" y="1065630"/>
            <a:ext cx="179404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Angular 7</a:t>
            </a:r>
          </a:p>
          <a:p>
            <a:r>
              <a:rPr lang="en-US">
                <a:cs typeface="Arial"/>
              </a:rPr>
              <a:t>HTML/CSS/JS</a:t>
            </a:r>
            <a:endParaRPr lang="en-US" dirty="0">
              <a:cs typeface="Arial"/>
            </a:endParaRPr>
          </a:p>
          <a:p>
            <a:endParaRPr lang="en-US" dirty="0">
              <a:cs typeface="Arial"/>
            </a:endParaRPr>
          </a:p>
        </p:txBody>
      </p:sp>
      <p:sp>
        <p:nvSpPr>
          <p:cNvPr id="39" name="TextBox 38">
            <a:extLst>
              <a:ext uri="{FF2B5EF4-FFF2-40B4-BE49-F238E27FC236}">
                <a16:creationId xmlns:a16="http://schemas.microsoft.com/office/drawing/2014/main" xmlns="" id="{B2C8B219-6E8B-46E7-801E-BFEB7D2155EF}"/>
              </a:ext>
            </a:extLst>
          </p:cNvPr>
          <p:cNvSpPr txBox="1"/>
          <p:nvPr/>
        </p:nvSpPr>
        <p:spPr>
          <a:xfrm>
            <a:off x="5620084" y="1155032"/>
            <a:ext cx="14732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Arial"/>
              </a:rPr>
              <a:t>Java/Spring</a:t>
            </a:r>
            <a:endParaRPr lang="en-US" dirty="0">
              <a:cs typeface="Arial"/>
            </a:endParaRPr>
          </a:p>
        </p:txBody>
      </p:sp>
      <p:sp>
        <p:nvSpPr>
          <p:cNvPr id="40" name="TextBox 39">
            <a:extLst>
              <a:ext uri="{FF2B5EF4-FFF2-40B4-BE49-F238E27FC236}">
                <a16:creationId xmlns:a16="http://schemas.microsoft.com/office/drawing/2014/main" xmlns="" id="{D5387C06-6F2A-43F0-85A9-2CD02ACAA06D}"/>
              </a:ext>
            </a:extLst>
          </p:cNvPr>
          <p:cNvSpPr txBox="1"/>
          <p:nvPr/>
        </p:nvSpPr>
        <p:spPr>
          <a:xfrm>
            <a:off x="7982117" y="107064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Arial"/>
              </a:rPr>
              <a:t>iBatis/Hibernate</a:t>
            </a:r>
            <a:endParaRPr lang="en-US" dirty="0">
              <a:cs typeface="Aria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5113" y="106543"/>
            <a:ext cx="1315790" cy="762014"/>
          </a:xfrm>
          <a:prstGeom prst="rect">
            <a:avLst/>
          </a:prstGeom>
        </p:spPr>
      </p:pic>
    </p:spTree>
    <p:extLst>
      <p:ext uri="{BB962C8B-B14F-4D97-AF65-F5344CB8AC3E}">
        <p14:creationId xmlns:p14="http://schemas.microsoft.com/office/powerpoint/2010/main" val="1922950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9BB3731-526F-4638-85F8-715D717FFC12}" type="slidenum">
              <a:rPr lang="en-US" noProof="0" smtClean="0"/>
              <a:pPr/>
              <a:t>22</a:t>
            </a:fld>
            <a:endParaRPr lang="en-US" noProof="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7936" y="1383755"/>
            <a:ext cx="4585990" cy="3051768"/>
          </a:xfrm>
          <a:prstGeom prst="rect">
            <a:avLst/>
          </a:prstGeom>
        </p:spPr>
      </p:pic>
      <p:sp>
        <p:nvSpPr>
          <p:cNvPr id="6" name="TextBox 5"/>
          <p:cNvSpPr txBox="1"/>
          <p:nvPr/>
        </p:nvSpPr>
        <p:spPr>
          <a:xfrm>
            <a:off x="6917936" y="4748976"/>
            <a:ext cx="5131559" cy="1200329"/>
          </a:xfrm>
          <a:prstGeom prst="rect">
            <a:avLst/>
          </a:prstGeom>
          <a:noFill/>
        </p:spPr>
        <p:txBody>
          <a:bodyPr wrap="square" rtlCol="0">
            <a:spAutoFit/>
          </a:bodyPr>
          <a:lstStyle/>
          <a:p>
            <a:r>
              <a:rPr lang="en-US" sz="3600" dirty="0" smtClean="0">
                <a:solidFill>
                  <a:srgbClr val="32A1A6"/>
                </a:solidFill>
              </a:rPr>
              <a:t>CHALLENGES AND LEARNINGS</a:t>
            </a:r>
            <a:endParaRPr lang="en-US" sz="3600" dirty="0">
              <a:solidFill>
                <a:srgbClr val="32A1A6"/>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8366" y="0"/>
            <a:ext cx="1351129" cy="915234"/>
          </a:xfrm>
          <a:prstGeom prst="rect">
            <a:avLst/>
          </a:prstGeom>
        </p:spPr>
      </p:pic>
    </p:spTree>
    <p:extLst>
      <p:ext uri="{BB962C8B-B14F-4D97-AF65-F5344CB8AC3E}">
        <p14:creationId xmlns:p14="http://schemas.microsoft.com/office/powerpoint/2010/main" val="2408809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9BB3731-526F-4638-85F8-715D717FFC12}" type="slidenum">
              <a:rPr lang="en-US" noProof="0" smtClean="0"/>
              <a:pPr/>
              <a:t>23</a:t>
            </a:fld>
            <a:endParaRPr lang="en-US" noProof="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2816" y="1777863"/>
            <a:ext cx="5209348" cy="24120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6756" y="156096"/>
            <a:ext cx="1354088" cy="826543"/>
          </a:xfrm>
          <a:prstGeom prst="rect">
            <a:avLst/>
          </a:prstGeom>
        </p:spPr>
      </p:pic>
    </p:spTree>
    <p:extLst>
      <p:ext uri="{BB962C8B-B14F-4D97-AF65-F5344CB8AC3E}">
        <p14:creationId xmlns:p14="http://schemas.microsoft.com/office/powerpoint/2010/main" val="3768374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352265A1-CA22-407F-AB4C-E1D3E445D448}"/>
              </a:ext>
            </a:extLst>
          </p:cNvPr>
          <p:cNvSpPr>
            <a:spLocks noGrp="1"/>
          </p:cNvSpPr>
          <p:nvPr>
            <p:ph type="title"/>
          </p:nvPr>
        </p:nvSpPr>
        <p:spPr/>
        <p:txBody>
          <a:bodyPr/>
          <a:lstStyle/>
          <a:p>
            <a:r>
              <a:rPr lang="en-US">
                <a:latin typeface="Times New Roman"/>
                <a:cs typeface="Times New Roman"/>
              </a:rPr>
              <a:t>Q &amp; A</a:t>
            </a:r>
          </a:p>
        </p:txBody>
      </p:sp>
      <p:sp>
        <p:nvSpPr>
          <p:cNvPr id="5" name="Slide Number Placeholder 4">
            <a:extLst>
              <a:ext uri="{FF2B5EF4-FFF2-40B4-BE49-F238E27FC236}">
                <a16:creationId xmlns:a16="http://schemas.microsoft.com/office/drawing/2014/main" xmlns="" id="{EBF8039A-CC91-4182-BE91-65DD91EAB0D8}"/>
              </a:ext>
            </a:extLst>
          </p:cNvPr>
          <p:cNvSpPr>
            <a:spLocks noGrp="1"/>
          </p:cNvSpPr>
          <p:nvPr>
            <p:ph type="sldNum" sz="quarter" idx="12"/>
          </p:nvPr>
        </p:nvSpPr>
        <p:spPr/>
        <p:txBody>
          <a:bodyPr/>
          <a:lstStyle/>
          <a:p>
            <a:fld id="{D9BB3731-526F-4638-85F8-715D717FFC12}" type="slidenum">
              <a:rPr lang="en-US" smtClean="0"/>
              <a:pPr/>
              <a:t>24</a:t>
            </a:fld>
            <a:endParaRPr lang="en-US"/>
          </a:p>
        </p:txBody>
      </p:sp>
      <p:pic>
        <p:nvPicPr>
          <p:cNvPr id="8" name="Picture Placeholder 7" descr="Arial view of a man's desk with clipboard of papers on the left, hands pointing at the laptop screen, and cell phone on top of folders on the right. "/>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a:stretch>
            <a:fillRect/>
          </a:stretch>
        </p:blipFill>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4158" y="115153"/>
            <a:ext cx="1476109" cy="922077"/>
          </a:xfrm>
          <a:prstGeom prst="rect">
            <a:avLst/>
          </a:prstGeom>
        </p:spPr>
      </p:pic>
    </p:spTree>
    <p:extLst>
      <p:ext uri="{BB962C8B-B14F-4D97-AF65-F5344CB8AC3E}">
        <p14:creationId xmlns:p14="http://schemas.microsoft.com/office/powerpoint/2010/main" val="1394499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09FEBCF-C81C-4F2F-9CC4-C66EF18BA158}"/>
              </a:ext>
            </a:extLst>
          </p:cNvPr>
          <p:cNvSpPr>
            <a:spLocks noGrp="1"/>
          </p:cNvSpPr>
          <p:nvPr>
            <p:ph type="title"/>
          </p:nvPr>
        </p:nvSpPr>
        <p:spPr/>
        <p:txBody>
          <a:bodyPr/>
          <a:lstStyle/>
          <a:p>
            <a:r>
              <a:rPr lang="en-US">
                <a:latin typeface="Times New Roman"/>
                <a:cs typeface="Times New Roman"/>
              </a:rPr>
              <a:t>THANK</a:t>
            </a:r>
            <a:r>
              <a:rPr lang="en-US">
                <a:latin typeface="Times New Roman"/>
              </a:rPr>
              <a:t/>
            </a:r>
            <a:br>
              <a:rPr lang="en-US">
                <a:latin typeface="Times New Roman"/>
              </a:rPr>
            </a:br>
            <a:r>
              <a:rPr lang="en-US">
                <a:latin typeface="Times New Roman"/>
                <a:cs typeface="Times New Roman"/>
              </a:rPr>
              <a:t>YOU!</a:t>
            </a:r>
          </a:p>
        </p:txBody>
      </p:sp>
      <p:sp>
        <p:nvSpPr>
          <p:cNvPr id="3" name="Slide Number Placeholder 2">
            <a:extLst>
              <a:ext uri="{FF2B5EF4-FFF2-40B4-BE49-F238E27FC236}">
                <a16:creationId xmlns:a16="http://schemas.microsoft.com/office/drawing/2014/main" xmlns="" id="{E6CEB35D-FF82-440C-ADC2-65C836A4001D}"/>
              </a:ext>
            </a:extLst>
          </p:cNvPr>
          <p:cNvSpPr>
            <a:spLocks noGrp="1"/>
          </p:cNvSpPr>
          <p:nvPr>
            <p:ph type="sldNum" sz="quarter" idx="12"/>
          </p:nvPr>
        </p:nvSpPr>
        <p:spPr/>
        <p:txBody>
          <a:bodyPr/>
          <a:lstStyle/>
          <a:p>
            <a:fld id="{D9BB3731-526F-4638-85F8-715D717FFC12}" type="slidenum">
              <a:rPr lang="en-US" smtClean="0"/>
              <a:pPr/>
              <a:t>25</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1628" y="101506"/>
            <a:ext cx="1230289" cy="838361"/>
          </a:xfrm>
          <a:prstGeom prst="rect">
            <a:avLst/>
          </a:prstGeom>
        </p:spPr>
      </p:pic>
    </p:spTree>
    <p:extLst>
      <p:ext uri="{BB962C8B-B14F-4D97-AF65-F5344CB8AC3E}">
        <p14:creationId xmlns:p14="http://schemas.microsoft.com/office/powerpoint/2010/main" val="3953844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2C573508-6C7F-4A18-833C-A491E5943929}"/>
              </a:ext>
            </a:extLst>
          </p:cNvPr>
          <p:cNvSpPr>
            <a:spLocks noGrp="1"/>
          </p:cNvSpPr>
          <p:nvPr>
            <p:ph type="title"/>
          </p:nvPr>
        </p:nvSpPr>
        <p:spPr>
          <a:xfrm>
            <a:off x="770966" y="314699"/>
            <a:ext cx="7800832" cy="1154426"/>
          </a:xfrm>
        </p:spPr>
        <p:txBody>
          <a:bodyPr>
            <a:normAutofit/>
          </a:bodyPr>
          <a:lstStyle/>
          <a:p>
            <a:r>
              <a:rPr lang="en-US">
                <a:latin typeface="Times New Roman"/>
                <a:cs typeface="Times New Roman"/>
              </a:rPr>
              <a:t>Framework for 8 Weeks</a:t>
            </a:r>
            <a:r>
              <a:rPr lang="en-US">
                <a:latin typeface="Times New Roman"/>
              </a:rPr>
              <a:t/>
            </a:r>
            <a:br>
              <a:rPr lang="en-US">
                <a:latin typeface="Times New Roman"/>
              </a:rPr>
            </a:br>
            <a:endParaRPr lang="en-US">
              <a:latin typeface="Times New Roman"/>
              <a:ea typeface="Tahoma"/>
              <a:cs typeface="Tahoma"/>
            </a:endParaRPr>
          </a:p>
        </p:txBody>
      </p:sp>
      <p:sp>
        <p:nvSpPr>
          <p:cNvPr id="10" name="Text Placeholder 9">
            <a:extLst>
              <a:ext uri="{FF2B5EF4-FFF2-40B4-BE49-F238E27FC236}">
                <a16:creationId xmlns:a16="http://schemas.microsoft.com/office/drawing/2014/main" xmlns="" id="{4B7E120F-D11D-4226-9448-CBBF8AFF3B82}"/>
              </a:ext>
              <a:ext uri="{C183D7F6-B498-43B3-948B-1728B52AA6E4}">
                <adec:decorative xmlns:adec="http://schemas.microsoft.com/office/drawing/2017/decorative" xmlns="" val="1"/>
              </a:ext>
            </a:extLst>
          </p:cNvPr>
          <p:cNvSpPr>
            <a:spLocks noGrp="1"/>
          </p:cNvSpPr>
          <p:nvPr>
            <p:ph type="body" sz="quarter" idx="28"/>
          </p:nvPr>
        </p:nvSpPr>
        <p:spPr>
          <a:xfrm>
            <a:off x="0" y="1759760"/>
            <a:ext cx="1188720" cy="909012"/>
          </a:xfrm>
        </p:spPr>
        <p:txBody>
          <a:bodyPr>
            <a:normAutofit/>
          </a:bodyPr>
          <a:lstStyle/>
          <a:p>
            <a:r>
              <a:rPr lang="en-US" sz="5400">
                <a:solidFill>
                  <a:srgbClr val="006F83"/>
                </a:solidFill>
              </a:rPr>
              <a:t>1</a:t>
            </a:r>
          </a:p>
        </p:txBody>
      </p:sp>
      <p:sp>
        <p:nvSpPr>
          <p:cNvPr id="6" name="Text Placeholder 5">
            <a:extLst>
              <a:ext uri="{FF2B5EF4-FFF2-40B4-BE49-F238E27FC236}">
                <a16:creationId xmlns:a16="http://schemas.microsoft.com/office/drawing/2014/main" xmlns="" id="{19068404-7139-47A5-A3EA-BA5DA3FFB4F6}"/>
              </a:ext>
            </a:extLst>
          </p:cNvPr>
          <p:cNvSpPr>
            <a:spLocks noGrp="1"/>
          </p:cNvSpPr>
          <p:nvPr>
            <p:ph type="body" idx="13"/>
          </p:nvPr>
        </p:nvSpPr>
        <p:spPr>
          <a:xfrm>
            <a:off x="1237283" y="1777566"/>
            <a:ext cx="2941311" cy="891205"/>
          </a:xfrm>
        </p:spPr>
        <p:txBody>
          <a:bodyPr>
            <a:noAutofit/>
          </a:bodyPr>
          <a:lstStyle/>
          <a:p>
            <a:r>
              <a:rPr lang="en-US" sz="1800" dirty="0"/>
              <a:t>Database Concepts  and SQL</a:t>
            </a:r>
            <a:endParaRPr lang="en-US" sz="1800" dirty="0">
              <a:cs typeface="Times New Roman"/>
            </a:endParaRPr>
          </a:p>
          <a:p>
            <a:r>
              <a:rPr lang="en-US" sz="1800" dirty="0"/>
              <a:t>Introduction to Applications</a:t>
            </a:r>
            <a:endParaRPr lang="en-US" sz="1800" dirty="0">
              <a:cs typeface="Times New Roman"/>
            </a:endParaRPr>
          </a:p>
        </p:txBody>
      </p:sp>
      <p:sp>
        <p:nvSpPr>
          <p:cNvPr id="13" name="Text Placeholder 12">
            <a:extLst>
              <a:ext uri="{FF2B5EF4-FFF2-40B4-BE49-F238E27FC236}">
                <a16:creationId xmlns:a16="http://schemas.microsoft.com/office/drawing/2014/main" xmlns="" id="{F8882582-7E2D-4036-AE70-5F2600CB54E5}"/>
              </a:ext>
              <a:ext uri="{C183D7F6-B498-43B3-948B-1728B52AA6E4}">
                <adec:decorative xmlns:adec="http://schemas.microsoft.com/office/drawing/2017/decorative" xmlns="" val="1"/>
              </a:ext>
            </a:extLst>
          </p:cNvPr>
          <p:cNvSpPr>
            <a:spLocks noGrp="1"/>
          </p:cNvSpPr>
          <p:nvPr>
            <p:ph type="body" sz="quarter" idx="31"/>
          </p:nvPr>
        </p:nvSpPr>
        <p:spPr>
          <a:xfrm>
            <a:off x="4193535" y="1743740"/>
            <a:ext cx="1188720" cy="903767"/>
          </a:xfrm>
        </p:spPr>
        <p:txBody>
          <a:bodyPr>
            <a:normAutofit/>
          </a:bodyPr>
          <a:lstStyle/>
          <a:p>
            <a:r>
              <a:rPr lang="en-US" sz="5400">
                <a:solidFill>
                  <a:srgbClr val="006F83"/>
                </a:solidFill>
              </a:rPr>
              <a:t>2</a:t>
            </a:r>
          </a:p>
        </p:txBody>
      </p:sp>
      <p:sp>
        <p:nvSpPr>
          <p:cNvPr id="11" name="Text Placeholder 10">
            <a:extLst>
              <a:ext uri="{FF2B5EF4-FFF2-40B4-BE49-F238E27FC236}">
                <a16:creationId xmlns:a16="http://schemas.microsoft.com/office/drawing/2014/main" xmlns="" id="{B2F0E104-7DF0-40B9-BBAF-665FFAD19B61}"/>
              </a:ext>
            </a:extLst>
          </p:cNvPr>
          <p:cNvSpPr>
            <a:spLocks noGrp="1"/>
          </p:cNvSpPr>
          <p:nvPr>
            <p:ph type="body" idx="29"/>
          </p:nvPr>
        </p:nvSpPr>
        <p:spPr>
          <a:xfrm>
            <a:off x="7351423" y="5006478"/>
            <a:ext cx="3770439" cy="1224998"/>
          </a:xfrm>
        </p:spPr>
        <p:txBody>
          <a:bodyPr vert="horz" lIns="0" tIns="0" rIns="0" bIns="0" rtlCol="0" anchor="t" anchorCtr="0">
            <a:noAutofit/>
          </a:bodyPr>
          <a:lstStyle/>
          <a:p>
            <a:r>
              <a:rPr lang="en-US" sz="1800" dirty="0"/>
              <a:t>Agile </a:t>
            </a:r>
            <a:r>
              <a:rPr lang="en-US" sz="1800" dirty="0" smtClean="0"/>
              <a:t>Methodology, </a:t>
            </a:r>
            <a:r>
              <a:rPr lang="en-US" sz="1800" dirty="0" smtClean="0">
                <a:cs typeface="Times New Roman"/>
              </a:rPr>
              <a:t>Tomcat,</a:t>
            </a:r>
            <a:endParaRPr lang="en-US" sz="1800" dirty="0"/>
          </a:p>
          <a:p>
            <a:r>
              <a:rPr lang="en-US" sz="1800" dirty="0" smtClean="0"/>
              <a:t>GitHub, Jenkins, </a:t>
            </a:r>
            <a:r>
              <a:rPr lang="en-US" sz="1800" dirty="0" smtClean="0">
                <a:cs typeface="Times New Roman"/>
              </a:rPr>
              <a:t>Maven,</a:t>
            </a:r>
            <a:endParaRPr lang="en-US" sz="1800" dirty="0">
              <a:cs typeface="Times New Roman"/>
            </a:endParaRPr>
          </a:p>
          <a:p>
            <a:r>
              <a:rPr lang="en-US" sz="1800" dirty="0"/>
              <a:t>Project Presentation</a:t>
            </a:r>
            <a:endParaRPr lang="en-US" sz="1800" dirty="0">
              <a:cs typeface="Times New Roman"/>
            </a:endParaRPr>
          </a:p>
          <a:p>
            <a:endParaRPr lang="en-US" sz="2000" dirty="0">
              <a:cs typeface="Times New Roman"/>
            </a:endParaRPr>
          </a:p>
        </p:txBody>
      </p:sp>
      <p:sp>
        <p:nvSpPr>
          <p:cNvPr id="16" name="Text Placeholder 15">
            <a:extLst>
              <a:ext uri="{FF2B5EF4-FFF2-40B4-BE49-F238E27FC236}">
                <a16:creationId xmlns:a16="http://schemas.microsoft.com/office/drawing/2014/main" xmlns="" id="{E1A4D816-16C0-4A8A-8056-74F115345C08}"/>
              </a:ext>
              <a:ext uri="{C183D7F6-B498-43B3-948B-1728B52AA6E4}">
                <adec:decorative xmlns:adec="http://schemas.microsoft.com/office/drawing/2017/decorative" xmlns="" val="1"/>
              </a:ext>
            </a:extLst>
          </p:cNvPr>
          <p:cNvSpPr>
            <a:spLocks noGrp="1"/>
          </p:cNvSpPr>
          <p:nvPr>
            <p:ph type="body" sz="quarter" idx="34"/>
          </p:nvPr>
        </p:nvSpPr>
        <p:spPr>
          <a:xfrm>
            <a:off x="8300988" y="1711842"/>
            <a:ext cx="1188720" cy="946297"/>
          </a:xfrm>
        </p:spPr>
        <p:txBody>
          <a:bodyPr>
            <a:normAutofit/>
          </a:bodyPr>
          <a:lstStyle/>
          <a:p>
            <a:r>
              <a:rPr lang="en-US" sz="5400">
                <a:solidFill>
                  <a:srgbClr val="006F83"/>
                </a:solidFill>
              </a:rPr>
              <a:t>3</a:t>
            </a:r>
          </a:p>
        </p:txBody>
      </p:sp>
      <p:sp>
        <p:nvSpPr>
          <p:cNvPr id="14" name="Text Placeholder 13">
            <a:extLst>
              <a:ext uri="{FF2B5EF4-FFF2-40B4-BE49-F238E27FC236}">
                <a16:creationId xmlns:a16="http://schemas.microsoft.com/office/drawing/2014/main" xmlns="" id="{38ED6BB7-550D-4516-A105-98FF3C8AA5EA}"/>
              </a:ext>
            </a:extLst>
          </p:cNvPr>
          <p:cNvSpPr>
            <a:spLocks noGrp="1"/>
          </p:cNvSpPr>
          <p:nvPr>
            <p:ph type="body" idx="32"/>
          </p:nvPr>
        </p:nvSpPr>
        <p:spPr>
          <a:xfrm>
            <a:off x="9556543" y="1703140"/>
            <a:ext cx="2635457" cy="923102"/>
          </a:xfrm>
        </p:spPr>
        <p:txBody>
          <a:bodyPr>
            <a:noAutofit/>
          </a:bodyPr>
          <a:lstStyle/>
          <a:p>
            <a:r>
              <a:rPr lang="en-US" sz="1800"/>
              <a:t>Project- Banking Application</a:t>
            </a:r>
          </a:p>
          <a:p>
            <a:r>
              <a:rPr lang="en-US" sz="1800"/>
              <a:t>JDBC and Web Design fundamentals</a:t>
            </a:r>
          </a:p>
          <a:p>
            <a:endParaRPr lang="en-US" sz="1800"/>
          </a:p>
        </p:txBody>
      </p:sp>
      <p:sp>
        <p:nvSpPr>
          <p:cNvPr id="4" name="Slide Number Placeholder 3">
            <a:extLst>
              <a:ext uri="{FF2B5EF4-FFF2-40B4-BE49-F238E27FC236}">
                <a16:creationId xmlns:a16="http://schemas.microsoft.com/office/drawing/2014/main" xmlns="" id="{844E83FC-E300-4C31-B39B-C023E466CF04}"/>
              </a:ext>
            </a:extLst>
          </p:cNvPr>
          <p:cNvSpPr>
            <a:spLocks noGrp="1"/>
          </p:cNvSpPr>
          <p:nvPr>
            <p:ph type="sldNum" sz="quarter" idx="12"/>
          </p:nvPr>
        </p:nvSpPr>
        <p:spPr/>
        <p:txBody>
          <a:bodyPr/>
          <a:lstStyle/>
          <a:p>
            <a:fld id="{D9BB3731-526F-4638-85F8-715D717FFC12}" type="slidenum">
              <a:rPr lang="en-US" smtClean="0"/>
              <a:pPr/>
              <a:t>3</a:t>
            </a:fld>
            <a:endParaRPr lang="en-US"/>
          </a:p>
        </p:txBody>
      </p:sp>
      <p:sp>
        <p:nvSpPr>
          <p:cNvPr id="21" name="Text Placeholder 10">
            <a:extLst>
              <a:ext uri="{FF2B5EF4-FFF2-40B4-BE49-F238E27FC236}">
                <a16:creationId xmlns:a16="http://schemas.microsoft.com/office/drawing/2014/main" xmlns="" id="{B2F0E104-7DF0-40B9-BBAF-665FFAD19B61}"/>
              </a:ext>
            </a:extLst>
          </p:cNvPr>
          <p:cNvSpPr>
            <a:spLocks noGrp="1"/>
          </p:cNvSpPr>
          <p:nvPr>
            <p:ph type="body" idx="29"/>
          </p:nvPr>
        </p:nvSpPr>
        <p:spPr>
          <a:xfrm>
            <a:off x="5380179" y="3567379"/>
            <a:ext cx="2926080" cy="1135351"/>
          </a:xfrm>
        </p:spPr>
        <p:txBody>
          <a:bodyPr>
            <a:normAutofit/>
          </a:bodyPr>
          <a:lstStyle/>
          <a:p>
            <a:r>
              <a:rPr lang="en-US" sz="1800" dirty="0"/>
              <a:t>Java Script, ES5, ES6, Angular7</a:t>
            </a:r>
            <a:endParaRPr lang="en-US" sz="1800" dirty="0">
              <a:cs typeface="Times New Roman"/>
            </a:endParaRPr>
          </a:p>
          <a:p>
            <a:r>
              <a:rPr lang="en-US" sz="1800" dirty="0"/>
              <a:t>UML Daigrams</a:t>
            </a:r>
            <a:endParaRPr lang="en-US" sz="1800" dirty="0">
              <a:cs typeface="Times New Roman"/>
            </a:endParaRPr>
          </a:p>
        </p:txBody>
      </p:sp>
      <p:sp>
        <p:nvSpPr>
          <p:cNvPr id="22" name="Text Placeholder 10">
            <a:extLst>
              <a:ext uri="{FF2B5EF4-FFF2-40B4-BE49-F238E27FC236}">
                <a16:creationId xmlns:a16="http://schemas.microsoft.com/office/drawing/2014/main" xmlns="" id="{B2F0E104-7DF0-40B9-BBAF-665FFAD19B61}"/>
              </a:ext>
            </a:extLst>
          </p:cNvPr>
          <p:cNvSpPr>
            <a:spLocks noGrp="1"/>
          </p:cNvSpPr>
          <p:nvPr>
            <p:ph type="body" idx="29"/>
          </p:nvPr>
        </p:nvSpPr>
        <p:spPr>
          <a:xfrm>
            <a:off x="2582201" y="5080486"/>
            <a:ext cx="2926080" cy="1135351"/>
          </a:xfrm>
        </p:spPr>
        <p:txBody>
          <a:bodyPr>
            <a:normAutofit/>
          </a:bodyPr>
          <a:lstStyle/>
          <a:p>
            <a:r>
              <a:rPr lang="en-US" sz="1800" dirty="0"/>
              <a:t>JSP Servlet</a:t>
            </a:r>
          </a:p>
          <a:p>
            <a:r>
              <a:rPr lang="en-US" sz="1800" dirty="0"/>
              <a:t>Spring REST( Core &amp; MVC)</a:t>
            </a:r>
            <a:endParaRPr lang="en-US" sz="1800" dirty="0">
              <a:cs typeface="Times New Roman"/>
            </a:endParaRPr>
          </a:p>
          <a:p>
            <a:r>
              <a:rPr lang="en-US" sz="1800" dirty="0"/>
              <a:t>myBatis</a:t>
            </a:r>
            <a:endParaRPr lang="en-US" sz="1800" dirty="0">
              <a:cs typeface="Times New Roman"/>
            </a:endParaRPr>
          </a:p>
        </p:txBody>
      </p:sp>
      <p:sp>
        <p:nvSpPr>
          <p:cNvPr id="23" name="Text Placeholder 10">
            <a:extLst>
              <a:ext uri="{FF2B5EF4-FFF2-40B4-BE49-F238E27FC236}">
                <a16:creationId xmlns:a16="http://schemas.microsoft.com/office/drawing/2014/main" xmlns="" id="{B2F0E104-7DF0-40B9-BBAF-665FFAD19B61}"/>
              </a:ext>
            </a:extLst>
          </p:cNvPr>
          <p:cNvSpPr>
            <a:spLocks noGrp="1"/>
          </p:cNvSpPr>
          <p:nvPr>
            <p:ph type="body" idx="29"/>
          </p:nvPr>
        </p:nvSpPr>
        <p:spPr>
          <a:xfrm>
            <a:off x="9548037" y="3521305"/>
            <a:ext cx="2643963" cy="1135351"/>
          </a:xfrm>
        </p:spPr>
        <p:txBody>
          <a:bodyPr>
            <a:normAutofit/>
          </a:bodyPr>
          <a:lstStyle/>
          <a:p>
            <a:r>
              <a:rPr lang="en-US" sz="1800" dirty="0"/>
              <a:t>Architecture, framework of angular.</a:t>
            </a:r>
          </a:p>
          <a:p>
            <a:r>
              <a:rPr lang="en-US" sz="1800" dirty="0"/>
              <a:t>JEE Architecture</a:t>
            </a:r>
            <a:endParaRPr lang="en-US" sz="1800" dirty="0">
              <a:cs typeface="Times New Roman"/>
            </a:endParaRPr>
          </a:p>
          <a:p>
            <a:endParaRPr lang="en-US" sz="1800"/>
          </a:p>
          <a:p>
            <a:endParaRPr lang="en-US" sz="1800"/>
          </a:p>
        </p:txBody>
      </p:sp>
      <p:sp>
        <p:nvSpPr>
          <p:cNvPr id="24" name="Text Placeholder 10">
            <a:extLst>
              <a:ext uri="{FF2B5EF4-FFF2-40B4-BE49-F238E27FC236}">
                <a16:creationId xmlns:a16="http://schemas.microsoft.com/office/drawing/2014/main" xmlns="" id="{B2F0E104-7DF0-40B9-BBAF-665FFAD19B61}"/>
              </a:ext>
            </a:extLst>
          </p:cNvPr>
          <p:cNvSpPr>
            <a:spLocks noGrp="1"/>
          </p:cNvSpPr>
          <p:nvPr>
            <p:ph type="body" idx="29"/>
          </p:nvPr>
        </p:nvSpPr>
        <p:spPr>
          <a:xfrm>
            <a:off x="1233483" y="3748133"/>
            <a:ext cx="2926080" cy="1135351"/>
          </a:xfrm>
        </p:spPr>
        <p:txBody>
          <a:bodyPr>
            <a:normAutofit/>
          </a:bodyPr>
          <a:lstStyle/>
          <a:p>
            <a:r>
              <a:rPr lang="en-US" sz="1800" dirty="0"/>
              <a:t>Html, CSS, </a:t>
            </a:r>
            <a:endParaRPr lang="en-US" sz="1800" dirty="0">
              <a:cs typeface="Times New Roman"/>
            </a:endParaRPr>
          </a:p>
          <a:p>
            <a:r>
              <a:rPr lang="en-US" sz="1800" dirty="0"/>
              <a:t>Bootstrap, AJAX</a:t>
            </a:r>
            <a:endParaRPr lang="en-US" sz="1800" dirty="0">
              <a:cs typeface="Times New Roman"/>
            </a:endParaRPr>
          </a:p>
        </p:txBody>
      </p:sp>
      <p:sp>
        <p:nvSpPr>
          <p:cNvPr id="25" name="Text Placeholder 10">
            <a:extLst>
              <a:ext uri="{FF2B5EF4-FFF2-40B4-BE49-F238E27FC236}">
                <a16:creationId xmlns:a16="http://schemas.microsoft.com/office/drawing/2014/main" xmlns="" id="{B2F0E104-7DF0-40B9-BBAF-665FFAD19B61}"/>
              </a:ext>
            </a:extLst>
          </p:cNvPr>
          <p:cNvSpPr>
            <a:spLocks noGrp="1"/>
          </p:cNvSpPr>
          <p:nvPr>
            <p:ph type="body" idx="29"/>
          </p:nvPr>
        </p:nvSpPr>
        <p:spPr>
          <a:xfrm>
            <a:off x="5458152" y="1731492"/>
            <a:ext cx="2926080" cy="926648"/>
          </a:xfrm>
        </p:spPr>
        <p:txBody>
          <a:bodyPr>
            <a:normAutofit/>
          </a:bodyPr>
          <a:lstStyle/>
          <a:p>
            <a:r>
              <a:rPr lang="en-US" sz="1800"/>
              <a:t>Object Oriented Programming</a:t>
            </a:r>
          </a:p>
          <a:p>
            <a:r>
              <a:rPr lang="en-US" sz="1800"/>
              <a:t>Data Structures</a:t>
            </a:r>
          </a:p>
          <a:p>
            <a:r>
              <a:rPr lang="en-US" sz="1800"/>
              <a:t>Core Java Programming</a:t>
            </a:r>
          </a:p>
        </p:txBody>
      </p:sp>
      <p:sp>
        <p:nvSpPr>
          <p:cNvPr id="26" name="Text Placeholder 15">
            <a:extLst>
              <a:ext uri="{FF2B5EF4-FFF2-40B4-BE49-F238E27FC236}">
                <a16:creationId xmlns:a16="http://schemas.microsoft.com/office/drawing/2014/main" xmlns="" id="{E1A4D816-16C0-4A8A-8056-74F115345C08}"/>
              </a:ext>
              <a:ext uri="{C183D7F6-B498-43B3-948B-1728B52AA6E4}">
                <adec:decorative xmlns:adec="http://schemas.microsoft.com/office/drawing/2017/decorative" xmlns="" val="1"/>
              </a:ext>
            </a:extLst>
          </p:cNvPr>
          <p:cNvSpPr>
            <a:spLocks noGrp="1"/>
          </p:cNvSpPr>
          <p:nvPr>
            <p:ph type="body" sz="quarter" idx="34"/>
          </p:nvPr>
        </p:nvSpPr>
        <p:spPr>
          <a:xfrm>
            <a:off x="0" y="3607982"/>
            <a:ext cx="1188720" cy="946297"/>
          </a:xfrm>
        </p:spPr>
        <p:txBody>
          <a:bodyPr>
            <a:normAutofit/>
          </a:bodyPr>
          <a:lstStyle/>
          <a:p>
            <a:r>
              <a:rPr lang="en-US" sz="5400">
                <a:solidFill>
                  <a:srgbClr val="006F83"/>
                </a:solidFill>
              </a:rPr>
              <a:t>4</a:t>
            </a:r>
          </a:p>
        </p:txBody>
      </p:sp>
      <p:sp>
        <p:nvSpPr>
          <p:cNvPr id="27" name="Text Placeholder 15">
            <a:extLst>
              <a:ext uri="{FF2B5EF4-FFF2-40B4-BE49-F238E27FC236}">
                <a16:creationId xmlns:a16="http://schemas.microsoft.com/office/drawing/2014/main" xmlns="" id="{E1A4D816-16C0-4A8A-8056-74F115345C08}"/>
              </a:ext>
              <a:ext uri="{C183D7F6-B498-43B3-948B-1728B52AA6E4}">
                <adec:decorative xmlns:adec="http://schemas.microsoft.com/office/drawing/2017/decorative" xmlns="" val="1"/>
              </a:ext>
            </a:extLst>
          </p:cNvPr>
          <p:cNvSpPr>
            <a:spLocks noGrp="1"/>
          </p:cNvSpPr>
          <p:nvPr>
            <p:ph type="body" sz="quarter" idx="34"/>
          </p:nvPr>
        </p:nvSpPr>
        <p:spPr>
          <a:xfrm>
            <a:off x="4157834" y="3597350"/>
            <a:ext cx="1188720" cy="946297"/>
          </a:xfrm>
        </p:spPr>
        <p:txBody>
          <a:bodyPr>
            <a:normAutofit/>
          </a:bodyPr>
          <a:lstStyle/>
          <a:p>
            <a:r>
              <a:rPr lang="en-US" sz="5400">
                <a:solidFill>
                  <a:srgbClr val="006F83"/>
                </a:solidFill>
              </a:rPr>
              <a:t>5</a:t>
            </a:r>
          </a:p>
        </p:txBody>
      </p:sp>
      <p:sp>
        <p:nvSpPr>
          <p:cNvPr id="28" name="Text Placeholder 15">
            <a:extLst>
              <a:ext uri="{FF2B5EF4-FFF2-40B4-BE49-F238E27FC236}">
                <a16:creationId xmlns:a16="http://schemas.microsoft.com/office/drawing/2014/main" xmlns="" id="{E1A4D816-16C0-4A8A-8056-74F115345C08}"/>
              </a:ext>
              <a:ext uri="{C183D7F6-B498-43B3-948B-1728B52AA6E4}">
                <adec:decorative xmlns:adec="http://schemas.microsoft.com/office/drawing/2017/decorative" xmlns="" val="1"/>
              </a:ext>
            </a:extLst>
          </p:cNvPr>
          <p:cNvSpPr>
            <a:spLocks noGrp="1"/>
          </p:cNvSpPr>
          <p:nvPr>
            <p:ph type="body" sz="quarter" idx="34"/>
          </p:nvPr>
        </p:nvSpPr>
        <p:spPr>
          <a:xfrm>
            <a:off x="1236555" y="5030190"/>
            <a:ext cx="1188720" cy="946297"/>
          </a:xfrm>
        </p:spPr>
        <p:txBody>
          <a:bodyPr>
            <a:normAutofit/>
          </a:bodyPr>
          <a:lstStyle/>
          <a:p>
            <a:r>
              <a:rPr lang="en-US" sz="5400">
                <a:solidFill>
                  <a:srgbClr val="006F83"/>
                </a:solidFill>
              </a:rPr>
              <a:t>7</a:t>
            </a:r>
          </a:p>
        </p:txBody>
      </p:sp>
      <p:sp>
        <p:nvSpPr>
          <p:cNvPr id="29" name="Text Placeholder 15">
            <a:extLst>
              <a:ext uri="{FF2B5EF4-FFF2-40B4-BE49-F238E27FC236}">
                <a16:creationId xmlns:a16="http://schemas.microsoft.com/office/drawing/2014/main" xmlns="" id="{E1A4D816-16C0-4A8A-8056-74F115345C08}"/>
              </a:ext>
              <a:ext uri="{C183D7F6-B498-43B3-948B-1728B52AA6E4}">
                <adec:decorative xmlns:adec="http://schemas.microsoft.com/office/drawing/2017/decorative" xmlns="" val="1"/>
              </a:ext>
            </a:extLst>
          </p:cNvPr>
          <p:cNvSpPr>
            <a:spLocks noGrp="1"/>
          </p:cNvSpPr>
          <p:nvPr>
            <p:ph type="body" sz="quarter" idx="34"/>
          </p:nvPr>
        </p:nvSpPr>
        <p:spPr>
          <a:xfrm>
            <a:off x="8297444" y="3494567"/>
            <a:ext cx="1188720" cy="946297"/>
          </a:xfrm>
        </p:spPr>
        <p:txBody>
          <a:bodyPr>
            <a:normAutofit/>
          </a:bodyPr>
          <a:lstStyle/>
          <a:p>
            <a:r>
              <a:rPr lang="en-US" sz="5400">
                <a:solidFill>
                  <a:srgbClr val="006F83"/>
                </a:solidFill>
              </a:rPr>
              <a:t>6</a:t>
            </a:r>
          </a:p>
        </p:txBody>
      </p:sp>
      <p:sp>
        <p:nvSpPr>
          <p:cNvPr id="31" name="Text Placeholder 15">
            <a:extLst>
              <a:ext uri="{FF2B5EF4-FFF2-40B4-BE49-F238E27FC236}">
                <a16:creationId xmlns:a16="http://schemas.microsoft.com/office/drawing/2014/main" xmlns="" id="{E1A4D816-16C0-4A8A-8056-74F115345C08}"/>
              </a:ext>
              <a:ext uri="{C183D7F6-B498-43B3-948B-1728B52AA6E4}">
                <adec:decorative xmlns:adec="http://schemas.microsoft.com/office/drawing/2017/decorative" xmlns="" val="1"/>
              </a:ext>
            </a:extLst>
          </p:cNvPr>
          <p:cNvSpPr>
            <a:spLocks noGrp="1"/>
          </p:cNvSpPr>
          <p:nvPr>
            <p:ph type="body" sz="quarter" idx="34"/>
          </p:nvPr>
        </p:nvSpPr>
        <p:spPr>
          <a:xfrm>
            <a:off x="5996694" y="5110926"/>
            <a:ext cx="1188720" cy="946297"/>
          </a:xfrm>
        </p:spPr>
        <p:txBody>
          <a:bodyPr>
            <a:normAutofit/>
          </a:bodyPr>
          <a:lstStyle/>
          <a:p>
            <a:r>
              <a:rPr lang="en-US" sz="5400">
                <a:solidFill>
                  <a:srgbClr val="006F83"/>
                </a:solidFill>
              </a:rPr>
              <a:t>8</a:t>
            </a:r>
          </a:p>
        </p:txBody>
      </p:sp>
      <p:pic>
        <p:nvPicPr>
          <p:cNvPr id="32" name="Picture 31" descr="logo.png"/>
          <p:cNvPicPr>
            <a:picLocks noChangeAspect="1"/>
          </p:cNvPicPr>
          <p:nvPr/>
        </p:nvPicPr>
        <p:blipFill>
          <a:blip r:embed="rId2"/>
          <a:stretch>
            <a:fillRect/>
          </a:stretch>
        </p:blipFill>
        <p:spPr>
          <a:xfrm>
            <a:off x="10930270" y="0"/>
            <a:ext cx="1261730" cy="1148316"/>
          </a:xfrm>
          <a:prstGeom prst="rect">
            <a:avLst/>
          </a:prstGeom>
        </p:spPr>
      </p:pic>
    </p:spTree>
    <p:extLst>
      <p:ext uri="{BB962C8B-B14F-4D97-AF65-F5344CB8AC3E}">
        <p14:creationId xmlns:p14="http://schemas.microsoft.com/office/powerpoint/2010/main" val="1624905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849F580-01FD-484E-9950-47D2C72C0F18}"/>
              </a:ext>
            </a:extLst>
          </p:cNvPr>
          <p:cNvSpPr>
            <a:spLocks noGrp="1"/>
          </p:cNvSpPr>
          <p:nvPr>
            <p:ph type="title"/>
          </p:nvPr>
        </p:nvSpPr>
        <p:spPr>
          <a:xfrm>
            <a:off x="159488" y="1772457"/>
            <a:ext cx="5550195" cy="1180214"/>
          </a:xfrm>
        </p:spPr>
        <p:txBody>
          <a:bodyPr/>
          <a:lstStyle/>
          <a:p>
            <a:r>
              <a:rPr lang="en-US" dirty="0">
                <a:latin typeface="Times New Roman"/>
                <a:cs typeface="Times New Roman"/>
              </a:rPr>
              <a:t>Objective of the Training</a:t>
            </a:r>
            <a:br>
              <a:rPr lang="en-US" dirty="0">
                <a:latin typeface="Times New Roman"/>
                <a:cs typeface="Times New Roman"/>
              </a:rPr>
            </a:br>
            <a:endParaRPr lang="en-US" dirty="0">
              <a:latin typeface="Times New Roman"/>
              <a:cs typeface="Times New Roman"/>
            </a:endParaRPr>
          </a:p>
        </p:txBody>
      </p:sp>
      <p:sp>
        <p:nvSpPr>
          <p:cNvPr id="5" name="Text Placeholder 4">
            <a:extLst>
              <a:ext uri="{FF2B5EF4-FFF2-40B4-BE49-F238E27FC236}">
                <a16:creationId xmlns:a16="http://schemas.microsoft.com/office/drawing/2014/main" xmlns="" id="{EC97DD1C-57E2-49D8-8EA1-532034C757C8}"/>
              </a:ext>
            </a:extLst>
          </p:cNvPr>
          <p:cNvSpPr>
            <a:spLocks noGrp="1"/>
          </p:cNvSpPr>
          <p:nvPr>
            <p:ph type="body" idx="1"/>
          </p:nvPr>
        </p:nvSpPr>
        <p:spPr>
          <a:xfrm>
            <a:off x="680484" y="3115339"/>
            <a:ext cx="5167424" cy="2052083"/>
          </a:xfrm>
        </p:spPr>
        <p:txBody>
          <a:bodyPr>
            <a:noAutofit/>
          </a:bodyPr>
          <a:lstStyle/>
          <a:p>
            <a:endParaRPr lang="en-US" sz="2000" b="0" i="0">
              <a:latin typeface="Calibri"/>
              <a:cs typeface="Calibri"/>
            </a:endParaRPr>
          </a:p>
          <a:p>
            <a:endParaRPr lang="en-US" sz="2000" i="0"/>
          </a:p>
          <a:p>
            <a:endParaRPr lang="en-US" sz="2000" i="0"/>
          </a:p>
          <a:p>
            <a:endParaRPr lang="en-US" sz="2000"/>
          </a:p>
        </p:txBody>
      </p:sp>
      <p:sp>
        <p:nvSpPr>
          <p:cNvPr id="4" name="Slide Number Placeholder 3">
            <a:extLst>
              <a:ext uri="{FF2B5EF4-FFF2-40B4-BE49-F238E27FC236}">
                <a16:creationId xmlns:a16="http://schemas.microsoft.com/office/drawing/2014/main" xmlns="" id="{9AD83D5D-8E65-42E8-BA74-2E2799FED62A}"/>
              </a:ext>
            </a:extLst>
          </p:cNvPr>
          <p:cNvSpPr>
            <a:spLocks noGrp="1"/>
          </p:cNvSpPr>
          <p:nvPr>
            <p:ph type="sldNum" sz="quarter" idx="12"/>
          </p:nvPr>
        </p:nvSpPr>
        <p:spPr/>
        <p:txBody>
          <a:bodyPr/>
          <a:lstStyle/>
          <a:p>
            <a:fld id="{D9BB3731-526F-4638-85F8-715D717FFC12}" type="slidenum">
              <a:rPr lang="en-US" smtClean="0"/>
              <a:pPr/>
              <a:t>4</a:t>
            </a:fld>
            <a:endParaRPr lang="en-US"/>
          </a:p>
        </p:txBody>
      </p:sp>
      <p:pic>
        <p:nvPicPr>
          <p:cNvPr id="9" name="Picture Placeholder 8" descr="A sign in front of a mirror&#10;&#10;Description generated with high confidence"/>
          <p:cNvPicPr>
            <a:picLocks noGrp="1" noChangeAspect="1"/>
          </p:cNvPicPr>
          <p:nvPr>
            <p:ph type="pic" sz="quarter" idx="17"/>
          </p:nvPr>
        </p:nvPicPr>
        <p:blipFill>
          <a:blip r:embed="rId2"/>
          <a:srcRect/>
          <a:stretch>
            <a:fillRect/>
          </a:stretch>
        </p:blipFill>
        <p:spPr>
          <a:xfrm>
            <a:off x="6353545" y="1622816"/>
            <a:ext cx="5502182" cy="3677048"/>
          </a:xfrm>
        </p:spPr>
      </p:pic>
      <p:pic>
        <p:nvPicPr>
          <p:cNvPr id="13" name="Picture 12" descr="logo.png"/>
          <p:cNvPicPr>
            <a:picLocks noChangeAspect="1"/>
          </p:cNvPicPr>
          <p:nvPr/>
        </p:nvPicPr>
        <p:blipFill>
          <a:blip r:embed="rId3"/>
          <a:stretch>
            <a:fillRect/>
          </a:stretch>
        </p:blipFill>
        <p:spPr>
          <a:xfrm>
            <a:off x="10930270" y="0"/>
            <a:ext cx="1261730" cy="1148316"/>
          </a:xfrm>
          <a:prstGeom prst="rect">
            <a:avLst/>
          </a:prstGeom>
        </p:spPr>
      </p:pic>
      <p:sp>
        <p:nvSpPr>
          <p:cNvPr id="2" name="TextBox 1">
            <a:extLst>
              <a:ext uri="{FF2B5EF4-FFF2-40B4-BE49-F238E27FC236}">
                <a16:creationId xmlns:a16="http://schemas.microsoft.com/office/drawing/2014/main" xmlns="" id="{7FEC14C0-E43D-4CEB-83E9-212D7613F9FA}"/>
              </a:ext>
            </a:extLst>
          </p:cNvPr>
          <p:cNvSpPr txBox="1"/>
          <p:nvPr/>
        </p:nvSpPr>
        <p:spPr>
          <a:xfrm>
            <a:off x="797169" y="3048000"/>
            <a:ext cx="473612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tx2"/>
                </a:solidFill>
                <a:latin typeface="Times New Roman"/>
                <a:cs typeface="Times New Roman"/>
              </a:rPr>
              <a:t>To become a Full Stack web developer by gaining knowledge which builds confident and makes us a successful Product Engineer.</a:t>
            </a:r>
            <a:r>
              <a:rPr lang="en-US" sz="2400">
                <a:solidFill>
                  <a:schemeClr val="tx2"/>
                </a:solidFill>
                <a:latin typeface="Times New Roman"/>
                <a:cs typeface="Calibri"/>
              </a:rPr>
              <a:t>​</a:t>
            </a:r>
            <a:endParaRPr lang="en-US" sz="2400">
              <a:solidFill>
                <a:schemeClr val="tx2"/>
              </a:solidFill>
              <a:latin typeface="Times New Roman"/>
              <a:cs typeface="Times New Roman"/>
            </a:endParaRPr>
          </a:p>
        </p:txBody>
      </p:sp>
    </p:spTree>
    <p:extLst>
      <p:ext uri="{BB962C8B-B14F-4D97-AF65-F5344CB8AC3E}">
        <p14:creationId xmlns:p14="http://schemas.microsoft.com/office/powerpoint/2010/main" val="1427367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4093E608-0E19-4F68-A6B7-B0A2A26356CB}"/>
              </a:ext>
            </a:extLst>
          </p:cNvPr>
          <p:cNvSpPr>
            <a:spLocks noGrp="1"/>
          </p:cNvSpPr>
          <p:nvPr>
            <p:ph type="title"/>
          </p:nvPr>
        </p:nvSpPr>
        <p:spPr>
          <a:xfrm>
            <a:off x="793377" y="2231912"/>
            <a:ext cx="4422014" cy="1325563"/>
          </a:xfrm>
        </p:spPr>
        <p:txBody>
          <a:bodyPr/>
          <a:lstStyle/>
          <a:p>
            <a:r>
              <a:rPr lang="en-US">
                <a:latin typeface="Times New Roman"/>
                <a:cs typeface="Times New Roman"/>
              </a:rPr>
              <a:t>Overview</a:t>
            </a:r>
            <a:br>
              <a:rPr lang="en-US">
                <a:latin typeface="Times New Roman"/>
                <a:cs typeface="Times New Roman"/>
              </a:rPr>
            </a:br>
            <a:endParaRPr lang="en-US">
              <a:latin typeface="Times New Roman"/>
              <a:cs typeface="Times New Roman"/>
            </a:endParaRPr>
          </a:p>
        </p:txBody>
      </p:sp>
      <p:sp>
        <p:nvSpPr>
          <p:cNvPr id="13" name="Text Placeholder 12">
            <a:extLst>
              <a:ext uri="{FF2B5EF4-FFF2-40B4-BE49-F238E27FC236}">
                <a16:creationId xmlns:a16="http://schemas.microsoft.com/office/drawing/2014/main" xmlns="" id="{288B31D3-0789-4DF4-AD20-93415472DD16}"/>
              </a:ext>
            </a:extLst>
          </p:cNvPr>
          <p:cNvSpPr>
            <a:spLocks noGrp="1"/>
          </p:cNvSpPr>
          <p:nvPr>
            <p:ph type="body" idx="21"/>
          </p:nvPr>
        </p:nvSpPr>
        <p:spPr>
          <a:xfrm>
            <a:off x="6193227" y="175020"/>
            <a:ext cx="4955429" cy="539496"/>
          </a:xfrm>
        </p:spPr>
        <p:txBody>
          <a:bodyPr>
            <a:normAutofit/>
          </a:bodyPr>
          <a:lstStyle/>
          <a:p>
            <a:r>
              <a:rPr lang="en-US" sz="2800" b="0" dirty="0">
                <a:latin typeface="Times New Roman"/>
                <a:cs typeface="Times New Roman"/>
              </a:rPr>
              <a:t>Database(SQL)</a:t>
            </a:r>
          </a:p>
        </p:txBody>
      </p:sp>
      <p:sp>
        <p:nvSpPr>
          <p:cNvPr id="6" name="Text Placeholder 5">
            <a:extLst>
              <a:ext uri="{FF2B5EF4-FFF2-40B4-BE49-F238E27FC236}">
                <a16:creationId xmlns:a16="http://schemas.microsoft.com/office/drawing/2014/main" xmlns="" id="{AB6641A0-4192-4E0C-BB0D-ECA53D186AF8}"/>
              </a:ext>
            </a:extLst>
          </p:cNvPr>
          <p:cNvSpPr>
            <a:spLocks noGrp="1"/>
          </p:cNvSpPr>
          <p:nvPr>
            <p:ph type="body" idx="13"/>
          </p:nvPr>
        </p:nvSpPr>
        <p:spPr>
          <a:xfrm>
            <a:off x="6159035" y="716744"/>
            <a:ext cx="4843371" cy="762066"/>
          </a:xfrm>
        </p:spPr>
        <p:txBody>
          <a:bodyPr>
            <a:noAutofit/>
          </a:bodyPr>
          <a:lstStyle/>
          <a:p>
            <a:r>
              <a:rPr lang="en-US" sz="2000" dirty="0"/>
              <a:t> Introduction and basics of SQL. All the operations related to tables. Query writing. </a:t>
            </a:r>
            <a:endParaRPr lang="en-US" sz="2000" dirty="0">
              <a:cs typeface="Times New Roman"/>
            </a:endParaRPr>
          </a:p>
          <a:p>
            <a:endParaRPr lang="en-US" sz="1800">
              <a:cs typeface="Times New Roman"/>
            </a:endParaRPr>
          </a:p>
          <a:p>
            <a:endParaRPr lang="en-US" sz="1800">
              <a:cs typeface="Times New Roman"/>
            </a:endParaRPr>
          </a:p>
        </p:txBody>
      </p:sp>
      <p:pic>
        <p:nvPicPr>
          <p:cNvPr id="38" name="Picture Placeholder 37" descr="Calendar icon">
            <a:extLst>
              <a:ext uri="{FF2B5EF4-FFF2-40B4-BE49-F238E27FC236}">
                <a16:creationId xmlns:a16="http://schemas.microsoft.com/office/drawing/2014/main" xmlns="" id="{E870BD4A-115C-4093-BB73-28C846074B2D}"/>
              </a:ext>
            </a:extLst>
          </p:cNvPr>
          <p:cNvPicPr>
            <a:picLocks noGrp="1" noChangeAspect="1"/>
          </p:cNvPicPr>
          <p:nvPr>
            <p:ph type="pic" sz="quarter" idx="2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6818" r="6818"/>
          <a:stretch>
            <a:fillRect/>
          </a:stretch>
        </p:blipFill>
        <p:spPr>
          <a:xfrm>
            <a:off x="5315849" y="3071447"/>
            <a:ext cx="731520" cy="731520"/>
          </a:xfrm>
        </p:spPr>
      </p:pic>
      <p:sp>
        <p:nvSpPr>
          <p:cNvPr id="32" name="Text Placeholder 31">
            <a:extLst>
              <a:ext uri="{FF2B5EF4-FFF2-40B4-BE49-F238E27FC236}">
                <a16:creationId xmlns:a16="http://schemas.microsoft.com/office/drawing/2014/main" xmlns="" id="{E19D2F06-5815-4EF2-9A13-83A5ABF34AC6}"/>
              </a:ext>
            </a:extLst>
          </p:cNvPr>
          <p:cNvSpPr>
            <a:spLocks noGrp="1"/>
          </p:cNvSpPr>
          <p:nvPr>
            <p:ph type="body" idx="27"/>
          </p:nvPr>
        </p:nvSpPr>
        <p:spPr>
          <a:xfrm>
            <a:off x="6161824" y="1474344"/>
            <a:ext cx="4955429" cy="539496"/>
          </a:xfrm>
        </p:spPr>
        <p:txBody>
          <a:bodyPr>
            <a:normAutofit/>
          </a:bodyPr>
          <a:lstStyle/>
          <a:p>
            <a:r>
              <a:rPr lang="en-US" sz="2800" b="0" dirty="0">
                <a:latin typeface="Times New Roman"/>
                <a:cs typeface="Times New Roman"/>
              </a:rPr>
              <a:t>HTML, CSS</a:t>
            </a:r>
          </a:p>
        </p:txBody>
      </p:sp>
      <p:sp>
        <p:nvSpPr>
          <p:cNvPr id="31" name="Text Placeholder 30">
            <a:extLst>
              <a:ext uri="{FF2B5EF4-FFF2-40B4-BE49-F238E27FC236}">
                <a16:creationId xmlns:a16="http://schemas.microsoft.com/office/drawing/2014/main" xmlns="" id="{EB2B0B62-81FA-4A47-82F8-3D22126720F2}"/>
              </a:ext>
            </a:extLst>
          </p:cNvPr>
          <p:cNvSpPr>
            <a:spLocks noGrp="1"/>
          </p:cNvSpPr>
          <p:nvPr>
            <p:ph type="body" idx="26"/>
          </p:nvPr>
        </p:nvSpPr>
        <p:spPr>
          <a:xfrm>
            <a:off x="6161823" y="3570130"/>
            <a:ext cx="4955429" cy="706125"/>
          </a:xfrm>
        </p:spPr>
        <p:txBody>
          <a:bodyPr>
            <a:noAutofit/>
          </a:bodyPr>
          <a:lstStyle/>
          <a:p>
            <a:r>
              <a:rPr lang="en-US" sz="2000" dirty="0">
                <a:ea typeface="+mn-lt"/>
                <a:cs typeface="+mn-lt"/>
              </a:rPr>
              <a:t>History,  Introduction, Types of Java Script, Components of JS, Introduction of Typescript, ES5 and ES6</a:t>
            </a:r>
          </a:p>
          <a:p>
            <a:endParaRPr lang="en-US" sz="2000" dirty="0">
              <a:cs typeface="Times New Roman"/>
            </a:endParaRPr>
          </a:p>
        </p:txBody>
      </p:sp>
      <p:sp>
        <p:nvSpPr>
          <p:cNvPr id="30" name="Text Placeholder 29">
            <a:extLst>
              <a:ext uri="{FF2B5EF4-FFF2-40B4-BE49-F238E27FC236}">
                <a16:creationId xmlns:a16="http://schemas.microsoft.com/office/drawing/2014/main" xmlns="" id="{B475F4D3-1586-43BE-AC84-DD98C4648AEF}"/>
              </a:ext>
            </a:extLst>
          </p:cNvPr>
          <p:cNvSpPr>
            <a:spLocks noGrp="1"/>
          </p:cNvSpPr>
          <p:nvPr>
            <p:ph type="body" idx="25"/>
          </p:nvPr>
        </p:nvSpPr>
        <p:spPr>
          <a:xfrm>
            <a:off x="6147829" y="4572854"/>
            <a:ext cx="4955429" cy="390580"/>
          </a:xfrm>
        </p:spPr>
        <p:txBody>
          <a:bodyPr vert="horz" lIns="0" tIns="0" rIns="0" bIns="0" rtlCol="0" anchor="b">
            <a:noAutofit/>
          </a:bodyPr>
          <a:lstStyle/>
          <a:p>
            <a:r>
              <a:rPr lang="en-US" sz="2800" b="0" dirty="0">
                <a:ea typeface="+mj-lt"/>
                <a:cs typeface="+mj-lt"/>
              </a:rPr>
              <a:t>Angular7</a:t>
            </a:r>
            <a:endParaRPr lang="en-US" b="0" dirty="0"/>
          </a:p>
        </p:txBody>
      </p:sp>
      <p:sp>
        <p:nvSpPr>
          <p:cNvPr id="29" name="Text Placeholder 28">
            <a:extLst>
              <a:ext uri="{FF2B5EF4-FFF2-40B4-BE49-F238E27FC236}">
                <a16:creationId xmlns:a16="http://schemas.microsoft.com/office/drawing/2014/main" xmlns="" id="{38F85239-F67E-4690-A7E1-BD84D7D66F67}"/>
              </a:ext>
            </a:extLst>
          </p:cNvPr>
          <p:cNvSpPr>
            <a:spLocks noGrp="1"/>
          </p:cNvSpPr>
          <p:nvPr>
            <p:ph type="body" idx="24"/>
          </p:nvPr>
        </p:nvSpPr>
        <p:spPr>
          <a:xfrm>
            <a:off x="6147830" y="5025884"/>
            <a:ext cx="4955429" cy="1071238"/>
          </a:xfrm>
        </p:spPr>
        <p:txBody>
          <a:bodyPr>
            <a:noAutofit/>
          </a:bodyPr>
          <a:lstStyle/>
          <a:p>
            <a:r>
              <a:rPr lang="en-US" sz="2000" dirty="0">
                <a:ea typeface="+mn-lt"/>
                <a:cs typeface="+mn-lt"/>
              </a:rPr>
              <a:t>History,  Introduction, Environmental setup, Architecture of Angular, Installation using Angular CLI, Components,  Modules, Data Binding, Event Binding,  Directives, Pipes, Routing, Services, Testing and building Angular Project.</a:t>
            </a:r>
          </a:p>
          <a:p>
            <a:endParaRPr lang="en-US" sz="2000" dirty="0">
              <a:cs typeface="Times New Roman"/>
            </a:endParaRPr>
          </a:p>
        </p:txBody>
      </p:sp>
      <p:sp>
        <p:nvSpPr>
          <p:cNvPr id="4" name="Slide Number Placeholder 3">
            <a:extLst>
              <a:ext uri="{FF2B5EF4-FFF2-40B4-BE49-F238E27FC236}">
                <a16:creationId xmlns:a16="http://schemas.microsoft.com/office/drawing/2014/main" xmlns="" id="{298BFDA7-2AA5-49BB-B8CE-5BAAD8CFE114}"/>
              </a:ext>
            </a:extLst>
          </p:cNvPr>
          <p:cNvSpPr>
            <a:spLocks noGrp="1"/>
          </p:cNvSpPr>
          <p:nvPr>
            <p:ph type="sldNum" sz="quarter" idx="12"/>
          </p:nvPr>
        </p:nvSpPr>
        <p:spPr/>
        <p:txBody>
          <a:bodyPr/>
          <a:lstStyle/>
          <a:p>
            <a:fld id="{D9BB3731-526F-4638-85F8-715D717FFC12}" type="slidenum">
              <a:rPr lang="en-US" smtClean="0"/>
              <a:pPr/>
              <a:t>5</a:t>
            </a:fld>
            <a:endParaRPr lang="en-US"/>
          </a:p>
        </p:txBody>
      </p:sp>
      <p:pic>
        <p:nvPicPr>
          <p:cNvPr id="23" name="Picture Placeholder 37" descr="Calendar icon">
            <a:extLst>
              <a:ext uri="{FF2B5EF4-FFF2-40B4-BE49-F238E27FC236}">
                <a16:creationId xmlns:a16="http://schemas.microsoft.com/office/drawing/2014/main" xmlns="" id="{E870BD4A-115C-4093-BB73-28C846074B2D}"/>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6912" r="6912"/>
          <a:stretch>
            <a:fillRect/>
          </a:stretch>
        </p:blipFill>
        <p:spPr>
          <a:xfrm>
            <a:off x="5361570" y="272875"/>
            <a:ext cx="731520" cy="731520"/>
          </a:xfrm>
        </p:spPr>
      </p:pic>
      <p:pic>
        <p:nvPicPr>
          <p:cNvPr id="25" name="Picture Placeholder 37" descr="Calendar icon">
            <a:extLst>
              <a:ext uri="{FF2B5EF4-FFF2-40B4-BE49-F238E27FC236}">
                <a16:creationId xmlns:a16="http://schemas.microsoft.com/office/drawing/2014/main" xmlns="" id="{E870BD4A-115C-4093-BB73-28C846074B2D}"/>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6912" r="6912"/>
          <a:stretch>
            <a:fillRect/>
          </a:stretch>
        </p:blipFill>
        <p:spPr>
          <a:xfrm>
            <a:off x="5361570" y="4572854"/>
            <a:ext cx="731520" cy="731520"/>
          </a:xfrm>
        </p:spPr>
      </p:pic>
      <p:pic>
        <p:nvPicPr>
          <p:cNvPr id="35" name="Picture Placeholder 37" descr="Calendar icon">
            <a:extLst>
              <a:ext uri="{FF2B5EF4-FFF2-40B4-BE49-F238E27FC236}">
                <a16:creationId xmlns:a16="http://schemas.microsoft.com/office/drawing/2014/main" xmlns="" id="{E870BD4A-115C-4093-BB73-28C846074B2D}"/>
              </a:ext>
            </a:extLst>
          </p:cNvPr>
          <p:cNvPicPr>
            <a:picLocks noGrp="1" noChangeAspect="1"/>
          </p:cNvPicPr>
          <p:nvPr>
            <p:ph type="pic" sz="quarter" idx="2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6818" r="6818"/>
          <a:stretch>
            <a:fillRect/>
          </a:stretch>
        </p:blipFill>
        <p:spPr>
          <a:xfrm>
            <a:off x="5364279" y="1581580"/>
            <a:ext cx="731520" cy="731520"/>
          </a:xfrm>
        </p:spPr>
      </p:pic>
      <p:sp>
        <p:nvSpPr>
          <p:cNvPr id="37" name="Text Placeholder 30">
            <a:extLst>
              <a:ext uri="{FF2B5EF4-FFF2-40B4-BE49-F238E27FC236}">
                <a16:creationId xmlns:a16="http://schemas.microsoft.com/office/drawing/2014/main" xmlns="" id="{EB2B0B62-81FA-4A47-82F8-3D22126720F2}"/>
              </a:ext>
            </a:extLst>
          </p:cNvPr>
          <p:cNvSpPr>
            <a:spLocks noGrp="1"/>
          </p:cNvSpPr>
          <p:nvPr>
            <p:ph type="body" idx="26"/>
          </p:nvPr>
        </p:nvSpPr>
        <p:spPr>
          <a:xfrm>
            <a:off x="6147830" y="2013436"/>
            <a:ext cx="4955429" cy="1579222"/>
          </a:xfrm>
        </p:spPr>
        <p:txBody>
          <a:bodyPr>
            <a:noAutofit/>
          </a:bodyPr>
          <a:lstStyle/>
          <a:p>
            <a:r>
              <a:rPr lang="en-US" sz="2000" dirty="0">
                <a:cs typeface="Times New Roman"/>
              </a:rPr>
              <a:t>Introduction of HTML and CSS. Simple examples of  both HTML and CSS and the CSS rules. Differences between  HTML and CSS.</a:t>
            </a:r>
          </a:p>
        </p:txBody>
      </p:sp>
      <p:sp>
        <p:nvSpPr>
          <p:cNvPr id="39" name="Text Placeholder 31">
            <a:extLst>
              <a:ext uri="{FF2B5EF4-FFF2-40B4-BE49-F238E27FC236}">
                <a16:creationId xmlns:a16="http://schemas.microsoft.com/office/drawing/2014/main" xmlns="" id="{E19D2F06-5815-4EF2-9A13-83A5ABF34AC6}"/>
              </a:ext>
            </a:extLst>
          </p:cNvPr>
          <p:cNvSpPr>
            <a:spLocks noGrp="1"/>
          </p:cNvSpPr>
          <p:nvPr>
            <p:ph type="body" idx="27"/>
          </p:nvPr>
        </p:nvSpPr>
        <p:spPr>
          <a:xfrm>
            <a:off x="6147828" y="3219936"/>
            <a:ext cx="4955429" cy="306689"/>
          </a:xfrm>
        </p:spPr>
        <p:txBody>
          <a:bodyPr>
            <a:noAutofit/>
          </a:bodyPr>
          <a:lstStyle/>
          <a:p>
            <a:r>
              <a:rPr lang="en-US" sz="2800" b="0" dirty="0">
                <a:ea typeface="+mj-lt"/>
                <a:cs typeface="+mj-lt"/>
              </a:rPr>
              <a:t>Java script</a:t>
            </a:r>
            <a:endParaRPr lang="en-US" b="0" dirty="0"/>
          </a:p>
        </p:txBody>
      </p:sp>
      <p:pic>
        <p:nvPicPr>
          <p:cNvPr id="47" name="Picture 46" descr="logo.png"/>
          <p:cNvPicPr>
            <a:picLocks noChangeAspect="1"/>
          </p:cNvPicPr>
          <p:nvPr/>
        </p:nvPicPr>
        <p:blipFill>
          <a:blip r:embed="rId4"/>
          <a:stretch>
            <a:fillRect/>
          </a:stretch>
        </p:blipFill>
        <p:spPr>
          <a:xfrm>
            <a:off x="10930270" y="0"/>
            <a:ext cx="1261730" cy="1148316"/>
          </a:xfrm>
          <a:prstGeom prst="rect">
            <a:avLst/>
          </a:prstGeom>
        </p:spPr>
      </p:pic>
    </p:spTree>
    <p:extLst>
      <p:ext uri="{BB962C8B-B14F-4D97-AF65-F5344CB8AC3E}">
        <p14:creationId xmlns:p14="http://schemas.microsoft.com/office/powerpoint/2010/main" val="2212924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4093E608-0E19-4F68-A6B7-B0A2A26356CB}"/>
              </a:ext>
            </a:extLst>
          </p:cNvPr>
          <p:cNvSpPr>
            <a:spLocks noGrp="1"/>
          </p:cNvSpPr>
          <p:nvPr>
            <p:ph type="title"/>
          </p:nvPr>
        </p:nvSpPr>
        <p:spPr>
          <a:xfrm>
            <a:off x="793377" y="2231912"/>
            <a:ext cx="4422014" cy="1325563"/>
          </a:xfrm>
        </p:spPr>
        <p:txBody>
          <a:bodyPr/>
          <a:lstStyle/>
          <a:p>
            <a:r>
              <a:rPr lang="en-US">
                <a:latin typeface="Times New Roman"/>
                <a:cs typeface="Times New Roman"/>
              </a:rPr>
              <a:t>Overview</a:t>
            </a:r>
            <a:br>
              <a:rPr lang="en-US">
                <a:latin typeface="Times New Roman"/>
                <a:cs typeface="Times New Roman"/>
              </a:rPr>
            </a:br>
            <a:endParaRPr lang="en-US">
              <a:latin typeface="Times New Roman"/>
              <a:cs typeface="Times New Roman"/>
            </a:endParaRPr>
          </a:p>
        </p:txBody>
      </p:sp>
      <p:sp>
        <p:nvSpPr>
          <p:cNvPr id="13" name="Text Placeholder 12">
            <a:extLst>
              <a:ext uri="{FF2B5EF4-FFF2-40B4-BE49-F238E27FC236}">
                <a16:creationId xmlns:a16="http://schemas.microsoft.com/office/drawing/2014/main" xmlns="" id="{288B31D3-0789-4DF4-AD20-93415472DD16}"/>
              </a:ext>
            </a:extLst>
          </p:cNvPr>
          <p:cNvSpPr>
            <a:spLocks noGrp="1"/>
          </p:cNvSpPr>
          <p:nvPr>
            <p:ph type="body" idx="21"/>
          </p:nvPr>
        </p:nvSpPr>
        <p:spPr>
          <a:xfrm>
            <a:off x="6059368" y="398270"/>
            <a:ext cx="4955429" cy="539496"/>
          </a:xfrm>
        </p:spPr>
        <p:txBody>
          <a:bodyPr>
            <a:normAutofit/>
          </a:bodyPr>
          <a:lstStyle/>
          <a:p>
            <a:r>
              <a:rPr lang="en-US" sz="2400" b="0" dirty="0" smtClean="0">
                <a:latin typeface="+mn-lt"/>
              </a:rPr>
              <a:t>Jsp and Servlet</a:t>
            </a:r>
            <a:endParaRPr lang="en-US" sz="2400" b="0" dirty="0">
              <a:latin typeface="+mn-lt"/>
            </a:endParaRPr>
          </a:p>
        </p:txBody>
      </p:sp>
      <p:pic>
        <p:nvPicPr>
          <p:cNvPr id="38" name="Picture Placeholder 37" descr="Calendar icon">
            <a:extLst>
              <a:ext uri="{FF2B5EF4-FFF2-40B4-BE49-F238E27FC236}">
                <a16:creationId xmlns:a16="http://schemas.microsoft.com/office/drawing/2014/main" xmlns="" id="{E870BD4A-115C-4093-BB73-28C846074B2D}"/>
              </a:ext>
            </a:extLst>
          </p:cNvPr>
          <p:cNvPicPr>
            <a:picLocks noGrp="1" noChangeAspect="1"/>
          </p:cNvPicPr>
          <p:nvPr>
            <p:ph type="pic" sz="quarter" idx="2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6818" r="6818"/>
          <a:stretch>
            <a:fillRect/>
          </a:stretch>
        </p:blipFill>
        <p:spPr>
          <a:xfrm>
            <a:off x="5215562" y="4027465"/>
            <a:ext cx="731520" cy="731520"/>
          </a:xfrm>
        </p:spPr>
      </p:pic>
      <p:sp>
        <p:nvSpPr>
          <p:cNvPr id="32" name="Text Placeholder 31">
            <a:extLst>
              <a:ext uri="{FF2B5EF4-FFF2-40B4-BE49-F238E27FC236}">
                <a16:creationId xmlns:a16="http://schemas.microsoft.com/office/drawing/2014/main" xmlns="" id="{E19D2F06-5815-4EF2-9A13-83A5ABF34AC6}"/>
              </a:ext>
            </a:extLst>
          </p:cNvPr>
          <p:cNvSpPr>
            <a:spLocks noGrp="1"/>
          </p:cNvSpPr>
          <p:nvPr>
            <p:ph type="body" idx="27"/>
          </p:nvPr>
        </p:nvSpPr>
        <p:spPr>
          <a:xfrm>
            <a:off x="6072177" y="1989815"/>
            <a:ext cx="4955429" cy="539496"/>
          </a:xfrm>
        </p:spPr>
        <p:txBody>
          <a:bodyPr>
            <a:normAutofit/>
          </a:bodyPr>
          <a:lstStyle/>
          <a:p>
            <a:r>
              <a:rPr lang="en-US" sz="2400" b="0" dirty="0">
                <a:latin typeface="Times New Roman"/>
                <a:cs typeface="Times New Roman"/>
              </a:rPr>
              <a:t>Spring Rest</a:t>
            </a:r>
            <a:endParaRPr lang="en-US" sz="2400" b="0" dirty="0"/>
          </a:p>
        </p:txBody>
      </p:sp>
      <p:sp>
        <p:nvSpPr>
          <p:cNvPr id="31" name="Text Placeholder 30">
            <a:extLst>
              <a:ext uri="{FF2B5EF4-FFF2-40B4-BE49-F238E27FC236}">
                <a16:creationId xmlns:a16="http://schemas.microsoft.com/office/drawing/2014/main" xmlns="" id="{EB2B0B62-81FA-4A47-82F8-3D22126720F2}"/>
              </a:ext>
            </a:extLst>
          </p:cNvPr>
          <p:cNvSpPr>
            <a:spLocks noGrp="1"/>
          </p:cNvSpPr>
          <p:nvPr>
            <p:ph type="body" idx="26"/>
          </p:nvPr>
        </p:nvSpPr>
        <p:spPr>
          <a:xfrm>
            <a:off x="6140598" y="4511620"/>
            <a:ext cx="4955429" cy="706125"/>
          </a:xfrm>
        </p:spPr>
        <p:txBody>
          <a:bodyPr>
            <a:noAutofit/>
          </a:bodyPr>
          <a:lstStyle/>
          <a:p>
            <a:r>
              <a:rPr lang="en-US" sz="2000" dirty="0">
                <a:cs typeface="Times New Roman"/>
              </a:rPr>
              <a:t>Introduction to Scrum and Scrum Artifacts.</a:t>
            </a:r>
          </a:p>
        </p:txBody>
      </p:sp>
      <p:sp>
        <p:nvSpPr>
          <p:cNvPr id="30" name="Text Placeholder 29">
            <a:extLst>
              <a:ext uri="{FF2B5EF4-FFF2-40B4-BE49-F238E27FC236}">
                <a16:creationId xmlns:a16="http://schemas.microsoft.com/office/drawing/2014/main" xmlns="" id="{B475F4D3-1586-43BE-AC84-DD98C4648AEF}"/>
              </a:ext>
            </a:extLst>
          </p:cNvPr>
          <p:cNvSpPr>
            <a:spLocks noGrp="1"/>
          </p:cNvSpPr>
          <p:nvPr>
            <p:ph type="body" idx="25"/>
          </p:nvPr>
        </p:nvSpPr>
        <p:spPr>
          <a:xfrm>
            <a:off x="6131671" y="5237673"/>
            <a:ext cx="4955429" cy="390580"/>
          </a:xfrm>
        </p:spPr>
        <p:txBody>
          <a:bodyPr vert="horz" lIns="0" tIns="0" rIns="0" bIns="0" rtlCol="0" anchor="b">
            <a:noAutofit/>
          </a:bodyPr>
          <a:lstStyle/>
          <a:p>
            <a:r>
              <a:rPr lang="en-US" sz="2400" b="0" dirty="0">
                <a:latin typeface="Times New Roman"/>
                <a:cs typeface="Times New Roman"/>
              </a:rPr>
              <a:t>TomCat</a:t>
            </a:r>
          </a:p>
        </p:txBody>
      </p:sp>
      <p:sp>
        <p:nvSpPr>
          <p:cNvPr id="29" name="Text Placeholder 28">
            <a:extLst>
              <a:ext uri="{FF2B5EF4-FFF2-40B4-BE49-F238E27FC236}">
                <a16:creationId xmlns:a16="http://schemas.microsoft.com/office/drawing/2014/main" xmlns="" id="{38F85239-F67E-4690-A7E1-BD84D7D66F67}"/>
              </a:ext>
            </a:extLst>
          </p:cNvPr>
          <p:cNvSpPr>
            <a:spLocks noGrp="1"/>
          </p:cNvSpPr>
          <p:nvPr>
            <p:ph type="body" idx="24"/>
          </p:nvPr>
        </p:nvSpPr>
        <p:spPr>
          <a:xfrm>
            <a:off x="6205032" y="5713120"/>
            <a:ext cx="4888194" cy="600591"/>
          </a:xfrm>
        </p:spPr>
        <p:txBody>
          <a:bodyPr>
            <a:noAutofit/>
          </a:bodyPr>
          <a:lstStyle/>
          <a:p>
            <a:r>
              <a:rPr lang="en-US" sz="2000" dirty="0">
                <a:cs typeface="Times New Roman"/>
              </a:rPr>
              <a:t>History and introduction to tomcat.  Versions  of Tomcat.</a:t>
            </a:r>
          </a:p>
        </p:txBody>
      </p:sp>
      <p:sp>
        <p:nvSpPr>
          <p:cNvPr id="4" name="Slide Number Placeholder 3">
            <a:extLst>
              <a:ext uri="{FF2B5EF4-FFF2-40B4-BE49-F238E27FC236}">
                <a16:creationId xmlns:a16="http://schemas.microsoft.com/office/drawing/2014/main" xmlns="" id="{298BFDA7-2AA5-49BB-B8CE-5BAAD8CFE114}"/>
              </a:ext>
            </a:extLst>
          </p:cNvPr>
          <p:cNvSpPr>
            <a:spLocks noGrp="1"/>
          </p:cNvSpPr>
          <p:nvPr>
            <p:ph type="sldNum" sz="quarter" idx="12"/>
          </p:nvPr>
        </p:nvSpPr>
        <p:spPr/>
        <p:txBody>
          <a:bodyPr/>
          <a:lstStyle/>
          <a:p>
            <a:fld id="{D9BB3731-526F-4638-85F8-715D717FFC12}" type="slidenum">
              <a:rPr lang="en-US" smtClean="0"/>
              <a:pPr/>
              <a:t>6</a:t>
            </a:fld>
            <a:endParaRPr lang="en-US"/>
          </a:p>
        </p:txBody>
      </p:sp>
      <p:pic>
        <p:nvPicPr>
          <p:cNvPr id="23" name="Picture Placeholder 37" descr="Calendar icon">
            <a:extLst>
              <a:ext uri="{FF2B5EF4-FFF2-40B4-BE49-F238E27FC236}">
                <a16:creationId xmlns:a16="http://schemas.microsoft.com/office/drawing/2014/main" xmlns="" id="{E870BD4A-115C-4093-BB73-28C846074B2D}"/>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6912" r="6912"/>
          <a:stretch>
            <a:fillRect/>
          </a:stretch>
        </p:blipFill>
        <p:spPr>
          <a:xfrm>
            <a:off x="5243641" y="398270"/>
            <a:ext cx="731520" cy="731520"/>
          </a:xfrm>
        </p:spPr>
      </p:pic>
      <p:pic>
        <p:nvPicPr>
          <p:cNvPr id="25" name="Picture Placeholder 37" descr="Calendar icon">
            <a:extLst>
              <a:ext uri="{FF2B5EF4-FFF2-40B4-BE49-F238E27FC236}">
                <a16:creationId xmlns:a16="http://schemas.microsoft.com/office/drawing/2014/main" xmlns="" id="{E870BD4A-115C-4093-BB73-28C846074B2D}"/>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6912" r="6912"/>
          <a:stretch>
            <a:fillRect/>
          </a:stretch>
        </p:blipFill>
        <p:spPr>
          <a:xfrm>
            <a:off x="5253690" y="5106143"/>
            <a:ext cx="731520" cy="731520"/>
          </a:xfrm>
        </p:spPr>
      </p:pic>
      <p:pic>
        <p:nvPicPr>
          <p:cNvPr id="35" name="Picture Placeholder 37" descr="Calendar icon">
            <a:extLst>
              <a:ext uri="{FF2B5EF4-FFF2-40B4-BE49-F238E27FC236}">
                <a16:creationId xmlns:a16="http://schemas.microsoft.com/office/drawing/2014/main" xmlns="" id="{E870BD4A-115C-4093-BB73-28C846074B2D}"/>
              </a:ext>
            </a:extLst>
          </p:cNvPr>
          <p:cNvPicPr>
            <a:picLocks noGrp="1" noChangeAspect="1"/>
          </p:cNvPicPr>
          <p:nvPr>
            <p:ph type="pic" sz="quarter" idx="2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6818" r="6818"/>
          <a:stretch>
            <a:fillRect/>
          </a:stretch>
        </p:blipFill>
        <p:spPr>
          <a:xfrm>
            <a:off x="5253690" y="2105417"/>
            <a:ext cx="731520" cy="731520"/>
          </a:xfrm>
        </p:spPr>
      </p:pic>
      <p:sp>
        <p:nvSpPr>
          <p:cNvPr id="37" name="Text Placeholder 30">
            <a:extLst>
              <a:ext uri="{FF2B5EF4-FFF2-40B4-BE49-F238E27FC236}">
                <a16:creationId xmlns:a16="http://schemas.microsoft.com/office/drawing/2014/main" xmlns="" id="{EB2B0B62-81FA-4A47-82F8-3D22126720F2}"/>
              </a:ext>
            </a:extLst>
          </p:cNvPr>
          <p:cNvSpPr>
            <a:spLocks noGrp="1"/>
          </p:cNvSpPr>
          <p:nvPr>
            <p:ph type="body" idx="26"/>
          </p:nvPr>
        </p:nvSpPr>
        <p:spPr>
          <a:xfrm>
            <a:off x="6103007" y="2652172"/>
            <a:ext cx="4921812" cy="1187017"/>
          </a:xfrm>
        </p:spPr>
        <p:txBody>
          <a:bodyPr>
            <a:noAutofit/>
          </a:bodyPr>
          <a:lstStyle/>
          <a:p>
            <a:r>
              <a:rPr lang="en-US" sz="2000" dirty="0">
                <a:ea typeface="+mn-lt"/>
                <a:cs typeface="+mn-lt"/>
              </a:rPr>
              <a:t>Introduction, Spring framework, Environmental setup in eclipse Mars, Architecture, Containers, Configurations, Annotations, Components of Spring Application</a:t>
            </a:r>
            <a:endParaRPr lang="en-US" dirty="0"/>
          </a:p>
        </p:txBody>
      </p:sp>
      <p:sp>
        <p:nvSpPr>
          <p:cNvPr id="39" name="Text Placeholder 31">
            <a:extLst>
              <a:ext uri="{FF2B5EF4-FFF2-40B4-BE49-F238E27FC236}">
                <a16:creationId xmlns:a16="http://schemas.microsoft.com/office/drawing/2014/main" xmlns="" id="{E19D2F06-5815-4EF2-9A13-83A5ABF34AC6}"/>
              </a:ext>
            </a:extLst>
          </p:cNvPr>
          <p:cNvSpPr>
            <a:spLocks noGrp="1"/>
          </p:cNvSpPr>
          <p:nvPr>
            <p:ph type="body" idx="27"/>
          </p:nvPr>
        </p:nvSpPr>
        <p:spPr>
          <a:xfrm>
            <a:off x="6078458" y="4086536"/>
            <a:ext cx="4955429" cy="306689"/>
          </a:xfrm>
        </p:spPr>
        <p:txBody>
          <a:bodyPr>
            <a:noAutofit/>
          </a:bodyPr>
          <a:lstStyle/>
          <a:p>
            <a:r>
              <a:rPr lang="en-US" sz="2400" b="0" dirty="0">
                <a:latin typeface="Times New Roman"/>
                <a:cs typeface="Times New Roman"/>
              </a:rPr>
              <a:t>Agile Methodology</a:t>
            </a:r>
            <a:endParaRPr lang="en-US" sz="2400" b="0" dirty="0"/>
          </a:p>
        </p:txBody>
      </p:sp>
      <p:pic>
        <p:nvPicPr>
          <p:cNvPr id="47" name="Picture 46" descr="logo.png"/>
          <p:cNvPicPr>
            <a:picLocks noChangeAspect="1"/>
          </p:cNvPicPr>
          <p:nvPr/>
        </p:nvPicPr>
        <p:blipFill>
          <a:blip r:embed="rId4"/>
          <a:stretch>
            <a:fillRect/>
          </a:stretch>
        </p:blipFill>
        <p:spPr>
          <a:xfrm>
            <a:off x="10930270" y="0"/>
            <a:ext cx="1261730" cy="1148316"/>
          </a:xfrm>
          <a:prstGeom prst="rect">
            <a:avLst/>
          </a:prstGeom>
        </p:spPr>
      </p:pic>
      <p:sp>
        <p:nvSpPr>
          <p:cNvPr id="2" name="TextBox 1">
            <a:extLst>
              <a:ext uri="{FF2B5EF4-FFF2-40B4-BE49-F238E27FC236}">
                <a16:creationId xmlns:a16="http://schemas.microsoft.com/office/drawing/2014/main" xmlns="" id="{A116EDBC-9C0E-4CAD-B943-8ACFF3F59665}"/>
              </a:ext>
            </a:extLst>
          </p:cNvPr>
          <p:cNvSpPr txBox="1"/>
          <p:nvPr/>
        </p:nvSpPr>
        <p:spPr>
          <a:xfrm>
            <a:off x="5979458" y="1004047"/>
            <a:ext cx="481628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4D4D4D"/>
                </a:solidFill>
              </a:rPr>
              <a:t>Introduction, Environmental Setup, Architecture, Lifecycle, Container(Apache TomCat), Inbuilt services, API</a:t>
            </a:r>
            <a:r>
              <a:rPr lang="en-US" sz="2000" dirty="0"/>
              <a:t>​</a:t>
            </a:r>
          </a:p>
        </p:txBody>
      </p:sp>
      <p:sp>
        <p:nvSpPr>
          <p:cNvPr id="3" name="Text Placeholder 29">
            <a:extLst>
              <a:ext uri="{FF2B5EF4-FFF2-40B4-BE49-F238E27FC236}">
                <a16:creationId xmlns:a16="http://schemas.microsoft.com/office/drawing/2014/main" xmlns="" id="{E24F5E40-28E2-4C88-AB0D-3DAF6DA6F798}"/>
              </a:ext>
            </a:extLst>
          </p:cNvPr>
          <p:cNvSpPr txBox="1">
            <a:spLocks/>
          </p:cNvSpPr>
          <p:nvPr/>
        </p:nvSpPr>
        <p:spPr>
          <a:xfrm>
            <a:off x="6205032" y="5373492"/>
            <a:ext cx="4955429" cy="390580"/>
          </a:xfrm>
          <a:prstGeom prst="rect">
            <a:avLst/>
          </a:prstGeom>
        </p:spPr>
        <p:txBody>
          <a:bodyPr vert="horz" lIns="0" tIns="0" rIns="0" bIns="0" rtlCol="0" anchor="b">
            <a:noAutofit/>
          </a:bodyPr>
          <a:lstStyle>
            <a:lvl1pPr marL="0" indent="0" algn="l" defTabSz="914400" rtl="0" eaLnBrk="1" latinLnBrk="0" hangingPunct="1">
              <a:lnSpc>
                <a:spcPct val="90000"/>
              </a:lnSpc>
              <a:spcBef>
                <a:spcPts val="1000"/>
              </a:spcBef>
              <a:buClr>
                <a:schemeClr val="bg2"/>
              </a:buClr>
              <a:buFont typeface="Wingdings" pitchFamily="2" charset="2"/>
              <a:buNone/>
              <a:defRPr sz="2000" b="1" i="0" kern="1200">
                <a:solidFill>
                  <a:schemeClr val="tx1"/>
                </a:solidFill>
                <a:latin typeface="+mj-lt"/>
                <a:ea typeface="+mn-ea"/>
                <a:cs typeface="+mn-cs"/>
              </a:defRPr>
            </a:lvl1pPr>
            <a:lvl2pPr marL="457200" indent="0" algn="l" defTabSz="914400" rtl="0" eaLnBrk="1" latinLnBrk="0" hangingPunct="1">
              <a:lnSpc>
                <a:spcPct val="90000"/>
              </a:lnSpc>
              <a:spcBef>
                <a:spcPts val="500"/>
              </a:spcBef>
              <a:buClr>
                <a:schemeClr val="bg2"/>
              </a:buClr>
              <a:buFont typeface="Wingdings" pitchFamily="2" charset="2"/>
              <a:buNone/>
              <a:defRPr sz="2000" b="1" kern="1200">
                <a:solidFill>
                  <a:schemeClr val="tx2"/>
                </a:solidFill>
                <a:latin typeface="+mn-lt"/>
                <a:ea typeface="+mn-ea"/>
                <a:cs typeface="+mn-cs"/>
              </a:defRPr>
            </a:lvl2pPr>
            <a:lvl3pPr marL="914400" indent="0" algn="l" defTabSz="914400" rtl="0" eaLnBrk="1" latinLnBrk="0" hangingPunct="1">
              <a:lnSpc>
                <a:spcPct val="90000"/>
              </a:lnSpc>
              <a:spcBef>
                <a:spcPts val="500"/>
              </a:spcBef>
              <a:buClr>
                <a:schemeClr val="bg2"/>
              </a:buClr>
              <a:buFont typeface="Wingdings" pitchFamily="2" charset="2"/>
              <a:buNone/>
              <a:defRPr sz="1800" b="1" kern="1200">
                <a:solidFill>
                  <a:schemeClr val="tx2"/>
                </a:solidFill>
                <a:latin typeface="+mn-lt"/>
                <a:ea typeface="+mn-ea"/>
                <a:cs typeface="+mn-cs"/>
              </a:defRPr>
            </a:lvl3pPr>
            <a:lvl4pPr marL="1371600" indent="0" algn="l" defTabSz="914400" rtl="0" eaLnBrk="1" latinLnBrk="0" hangingPunct="1">
              <a:lnSpc>
                <a:spcPct val="90000"/>
              </a:lnSpc>
              <a:spcBef>
                <a:spcPts val="500"/>
              </a:spcBef>
              <a:buClr>
                <a:schemeClr val="bg2"/>
              </a:buClr>
              <a:buFont typeface="Wingdings" pitchFamily="2" charset="2"/>
              <a:buNone/>
              <a:defRPr sz="1600" b="1" kern="1200">
                <a:solidFill>
                  <a:schemeClr val="tx2"/>
                </a:solidFill>
                <a:latin typeface="+mn-lt"/>
                <a:ea typeface="+mn-ea"/>
                <a:cs typeface="+mn-cs"/>
              </a:defRPr>
            </a:lvl4pPr>
            <a:lvl5pPr marL="1828800" indent="0" algn="l" defTabSz="914400" rtl="0" eaLnBrk="1" latinLnBrk="0" hangingPunct="1">
              <a:lnSpc>
                <a:spcPct val="90000"/>
              </a:lnSpc>
              <a:spcBef>
                <a:spcPts val="500"/>
              </a:spcBef>
              <a:buClr>
                <a:schemeClr val="bg2"/>
              </a:buClr>
              <a:buFont typeface="Wingdings" pitchFamily="2" charset="2"/>
              <a:buNone/>
              <a:defRPr sz="1600" b="1" kern="1200">
                <a:solidFill>
                  <a:schemeClr val="tx2"/>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sz="2800" dirty="0">
              <a:latin typeface="Times New Roman"/>
              <a:cs typeface="Times New Roman"/>
            </a:endParaRPr>
          </a:p>
        </p:txBody>
      </p:sp>
      <p:sp>
        <p:nvSpPr>
          <p:cNvPr id="8" name="Text Placeholder 28">
            <a:extLst>
              <a:ext uri="{FF2B5EF4-FFF2-40B4-BE49-F238E27FC236}">
                <a16:creationId xmlns:a16="http://schemas.microsoft.com/office/drawing/2014/main" xmlns="" id="{900759F6-5A35-487E-8769-B92E2FB9885E}"/>
              </a:ext>
            </a:extLst>
          </p:cNvPr>
          <p:cNvSpPr txBox="1">
            <a:spLocks/>
          </p:cNvSpPr>
          <p:nvPr/>
        </p:nvSpPr>
        <p:spPr>
          <a:xfrm>
            <a:off x="6054886" y="5994565"/>
            <a:ext cx="4888194" cy="600591"/>
          </a:xfrm>
          <a:prstGeom prst="rect">
            <a:avLst/>
          </a:prstGeom>
        </p:spPr>
        <p:txBody>
          <a:bodyPr vert="horz" lIns="0" tIns="0" rIns="0" bIns="0" rtlCol="0" anchor="t" anchorCtr="0">
            <a:noAutofit/>
          </a:bodyPr>
          <a:lstStyle>
            <a:lvl1pPr marL="0" indent="0" algn="l" defTabSz="914400" rtl="0" eaLnBrk="1" latinLnBrk="0" hangingPunct="1">
              <a:lnSpc>
                <a:spcPct val="90000"/>
              </a:lnSpc>
              <a:spcBef>
                <a:spcPts val="600"/>
              </a:spcBef>
              <a:buClr>
                <a:schemeClr val="bg2"/>
              </a:buClr>
              <a:buFont typeface="Wingdings" panose="05000000000000000000" pitchFamily="2" charset="2"/>
              <a:buNone/>
              <a:defRPr sz="1400" b="0" i="0" kern="1200">
                <a:solidFill>
                  <a:schemeClr val="tx2"/>
                </a:solidFill>
                <a:latin typeface="+mn-lt"/>
                <a:ea typeface="+mn-ea"/>
                <a:cs typeface="+mn-cs"/>
              </a:defRPr>
            </a:lvl1pPr>
            <a:lvl2pPr marL="457200" indent="0" algn="l" defTabSz="914400" rtl="0" eaLnBrk="1" latinLnBrk="0" hangingPunct="1">
              <a:lnSpc>
                <a:spcPct val="90000"/>
              </a:lnSpc>
              <a:spcBef>
                <a:spcPts val="500"/>
              </a:spcBef>
              <a:buClr>
                <a:schemeClr val="bg2"/>
              </a:buClr>
              <a:buFont typeface="Wingdings" pitchFamily="2" charset="2"/>
              <a:buNone/>
              <a:defRPr sz="2000" b="1" kern="1200">
                <a:solidFill>
                  <a:schemeClr val="tx2"/>
                </a:solidFill>
                <a:latin typeface="+mn-lt"/>
                <a:ea typeface="+mn-ea"/>
                <a:cs typeface="+mn-cs"/>
              </a:defRPr>
            </a:lvl2pPr>
            <a:lvl3pPr marL="914400" indent="0" algn="l" defTabSz="914400" rtl="0" eaLnBrk="1" latinLnBrk="0" hangingPunct="1">
              <a:lnSpc>
                <a:spcPct val="90000"/>
              </a:lnSpc>
              <a:spcBef>
                <a:spcPts val="500"/>
              </a:spcBef>
              <a:buClr>
                <a:schemeClr val="bg2"/>
              </a:buClr>
              <a:buFont typeface="Wingdings" pitchFamily="2" charset="2"/>
              <a:buNone/>
              <a:defRPr sz="1800" b="1" kern="1200">
                <a:solidFill>
                  <a:schemeClr val="tx2"/>
                </a:solidFill>
                <a:latin typeface="+mn-lt"/>
                <a:ea typeface="+mn-ea"/>
                <a:cs typeface="+mn-cs"/>
              </a:defRPr>
            </a:lvl3pPr>
            <a:lvl4pPr marL="1371600" indent="0" algn="l" defTabSz="914400" rtl="0" eaLnBrk="1" latinLnBrk="0" hangingPunct="1">
              <a:lnSpc>
                <a:spcPct val="90000"/>
              </a:lnSpc>
              <a:spcBef>
                <a:spcPts val="500"/>
              </a:spcBef>
              <a:buClr>
                <a:schemeClr val="bg2"/>
              </a:buClr>
              <a:buFont typeface="Wingdings" pitchFamily="2" charset="2"/>
              <a:buNone/>
              <a:defRPr sz="1600" b="1" kern="1200">
                <a:solidFill>
                  <a:schemeClr val="tx2"/>
                </a:solidFill>
                <a:latin typeface="+mn-lt"/>
                <a:ea typeface="+mn-ea"/>
                <a:cs typeface="+mn-cs"/>
              </a:defRPr>
            </a:lvl4pPr>
            <a:lvl5pPr marL="1828800" indent="0" algn="l" defTabSz="914400" rtl="0" eaLnBrk="1" latinLnBrk="0" hangingPunct="1">
              <a:lnSpc>
                <a:spcPct val="90000"/>
              </a:lnSpc>
              <a:spcBef>
                <a:spcPts val="500"/>
              </a:spcBef>
              <a:buClr>
                <a:schemeClr val="bg2"/>
              </a:buClr>
              <a:buFont typeface="Wingdings" pitchFamily="2" charset="2"/>
              <a:buNone/>
              <a:defRPr sz="1600" b="1" kern="1200">
                <a:solidFill>
                  <a:schemeClr val="tx2"/>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sz="2000" dirty="0">
              <a:cs typeface="Times New Roman"/>
            </a:endParaRPr>
          </a:p>
        </p:txBody>
      </p:sp>
    </p:spTree>
    <p:extLst>
      <p:ext uri="{BB962C8B-B14F-4D97-AF65-F5344CB8AC3E}">
        <p14:creationId xmlns:p14="http://schemas.microsoft.com/office/powerpoint/2010/main" val="3383708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4093E608-0E19-4F68-A6B7-B0A2A26356CB}"/>
              </a:ext>
            </a:extLst>
          </p:cNvPr>
          <p:cNvSpPr>
            <a:spLocks noGrp="1"/>
          </p:cNvSpPr>
          <p:nvPr>
            <p:ph type="title"/>
          </p:nvPr>
        </p:nvSpPr>
        <p:spPr>
          <a:xfrm>
            <a:off x="793377" y="2231912"/>
            <a:ext cx="4422014" cy="1325563"/>
          </a:xfrm>
        </p:spPr>
        <p:txBody>
          <a:bodyPr/>
          <a:lstStyle/>
          <a:p>
            <a:r>
              <a:rPr lang="en-US">
                <a:latin typeface="Times New Roman"/>
                <a:cs typeface="Times New Roman"/>
              </a:rPr>
              <a:t>Overview</a:t>
            </a:r>
            <a:br>
              <a:rPr lang="en-US">
                <a:latin typeface="Times New Roman"/>
                <a:cs typeface="Times New Roman"/>
              </a:rPr>
            </a:br>
            <a:endParaRPr lang="en-US">
              <a:latin typeface="Times New Roman"/>
              <a:cs typeface="Times New Roman"/>
            </a:endParaRPr>
          </a:p>
        </p:txBody>
      </p:sp>
      <p:sp>
        <p:nvSpPr>
          <p:cNvPr id="13" name="Text Placeholder 12">
            <a:extLst>
              <a:ext uri="{FF2B5EF4-FFF2-40B4-BE49-F238E27FC236}">
                <a16:creationId xmlns:a16="http://schemas.microsoft.com/office/drawing/2014/main" xmlns="" id="{288B31D3-0789-4DF4-AD20-93415472DD16}"/>
              </a:ext>
            </a:extLst>
          </p:cNvPr>
          <p:cNvSpPr>
            <a:spLocks noGrp="1"/>
          </p:cNvSpPr>
          <p:nvPr>
            <p:ph type="body" idx="21"/>
          </p:nvPr>
        </p:nvSpPr>
        <p:spPr>
          <a:xfrm>
            <a:off x="6092374" y="1687814"/>
            <a:ext cx="4955429" cy="539496"/>
          </a:xfrm>
        </p:spPr>
        <p:txBody>
          <a:bodyPr>
            <a:normAutofit/>
          </a:bodyPr>
          <a:lstStyle/>
          <a:p>
            <a:r>
              <a:rPr lang="en-US" sz="2400" b="0" dirty="0">
                <a:latin typeface="+mn-lt"/>
                <a:ea typeface="+mj-lt"/>
                <a:cs typeface="+mj-lt"/>
              </a:rPr>
              <a:t>Maven</a:t>
            </a:r>
            <a:endParaRPr lang="en-US" sz="2400" b="0" dirty="0">
              <a:latin typeface="+mn-lt"/>
            </a:endParaRPr>
          </a:p>
        </p:txBody>
      </p:sp>
      <p:sp>
        <p:nvSpPr>
          <p:cNvPr id="6" name="Text Placeholder 5">
            <a:extLst>
              <a:ext uri="{FF2B5EF4-FFF2-40B4-BE49-F238E27FC236}">
                <a16:creationId xmlns:a16="http://schemas.microsoft.com/office/drawing/2014/main" xmlns="" id="{AB6641A0-4192-4E0C-BB0D-ECA53D186AF8}"/>
              </a:ext>
            </a:extLst>
          </p:cNvPr>
          <p:cNvSpPr>
            <a:spLocks noGrp="1"/>
          </p:cNvSpPr>
          <p:nvPr>
            <p:ph type="body" idx="13"/>
          </p:nvPr>
        </p:nvSpPr>
        <p:spPr>
          <a:xfrm>
            <a:off x="6159035" y="683127"/>
            <a:ext cx="4955429" cy="784478"/>
          </a:xfrm>
        </p:spPr>
        <p:txBody>
          <a:bodyPr>
            <a:noAutofit/>
          </a:bodyPr>
          <a:lstStyle/>
          <a:p>
            <a:endParaRPr lang="en-US" sz="1800">
              <a:cs typeface="Times New Roman"/>
            </a:endParaRPr>
          </a:p>
          <a:p>
            <a:endParaRPr lang="en-US" sz="1800">
              <a:cs typeface="Times New Roman"/>
            </a:endParaRPr>
          </a:p>
        </p:txBody>
      </p:sp>
      <p:sp>
        <p:nvSpPr>
          <p:cNvPr id="32" name="Text Placeholder 31">
            <a:extLst>
              <a:ext uri="{FF2B5EF4-FFF2-40B4-BE49-F238E27FC236}">
                <a16:creationId xmlns:a16="http://schemas.microsoft.com/office/drawing/2014/main" xmlns="" id="{E19D2F06-5815-4EF2-9A13-83A5ABF34AC6}"/>
              </a:ext>
            </a:extLst>
          </p:cNvPr>
          <p:cNvSpPr>
            <a:spLocks noGrp="1"/>
          </p:cNvSpPr>
          <p:nvPr>
            <p:ph type="body" idx="27"/>
          </p:nvPr>
        </p:nvSpPr>
        <p:spPr>
          <a:xfrm>
            <a:off x="6092374" y="3468954"/>
            <a:ext cx="4955429" cy="539496"/>
          </a:xfrm>
        </p:spPr>
        <p:txBody>
          <a:bodyPr>
            <a:normAutofit/>
          </a:bodyPr>
          <a:lstStyle/>
          <a:p>
            <a:r>
              <a:rPr lang="en-US" sz="2400" b="0" dirty="0">
                <a:latin typeface="+mn-lt"/>
                <a:ea typeface="+mj-lt"/>
                <a:cs typeface="+mj-lt"/>
              </a:rPr>
              <a:t>Jenkins</a:t>
            </a:r>
            <a:endParaRPr lang="en-US" sz="2400" b="0" dirty="0">
              <a:latin typeface="+mn-lt"/>
            </a:endParaRPr>
          </a:p>
        </p:txBody>
      </p:sp>
      <p:sp>
        <p:nvSpPr>
          <p:cNvPr id="4" name="Slide Number Placeholder 3">
            <a:extLst>
              <a:ext uri="{FF2B5EF4-FFF2-40B4-BE49-F238E27FC236}">
                <a16:creationId xmlns:a16="http://schemas.microsoft.com/office/drawing/2014/main" xmlns="" id="{298BFDA7-2AA5-49BB-B8CE-5BAAD8CFE114}"/>
              </a:ext>
            </a:extLst>
          </p:cNvPr>
          <p:cNvSpPr>
            <a:spLocks noGrp="1"/>
          </p:cNvSpPr>
          <p:nvPr>
            <p:ph type="sldNum" sz="quarter" idx="12"/>
          </p:nvPr>
        </p:nvSpPr>
        <p:spPr/>
        <p:txBody>
          <a:bodyPr/>
          <a:lstStyle/>
          <a:p>
            <a:fld id="{D9BB3731-526F-4638-85F8-715D717FFC12}" type="slidenum">
              <a:rPr lang="en-US" smtClean="0"/>
              <a:pPr/>
              <a:t>7</a:t>
            </a:fld>
            <a:endParaRPr lang="en-US"/>
          </a:p>
        </p:txBody>
      </p:sp>
      <p:pic>
        <p:nvPicPr>
          <p:cNvPr id="23" name="Picture Placeholder 37" descr="Calendar icon">
            <a:extLst>
              <a:ext uri="{FF2B5EF4-FFF2-40B4-BE49-F238E27FC236}">
                <a16:creationId xmlns:a16="http://schemas.microsoft.com/office/drawing/2014/main" xmlns="" id="{E870BD4A-115C-4093-BB73-28C846074B2D}"/>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6912" r="6912"/>
          <a:stretch>
            <a:fillRect/>
          </a:stretch>
        </p:blipFill>
        <p:spPr>
          <a:xfrm>
            <a:off x="5294752" y="206691"/>
            <a:ext cx="731520" cy="731520"/>
          </a:xfrm>
        </p:spPr>
      </p:pic>
      <p:pic>
        <p:nvPicPr>
          <p:cNvPr id="35" name="Picture Placeholder 37" descr="Calendar icon">
            <a:extLst>
              <a:ext uri="{FF2B5EF4-FFF2-40B4-BE49-F238E27FC236}">
                <a16:creationId xmlns:a16="http://schemas.microsoft.com/office/drawing/2014/main" xmlns="" id="{E870BD4A-115C-4093-BB73-28C846074B2D}"/>
              </a:ext>
            </a:extLst>
          </p:cNvPr>
          <p:cNvPicPr>
            <a:picLocks noGrp="1" noChangeAspect="1"/>
          </p:cNvPicPr>
          <p:nvPr>
            <p:ph type="pic" sz="quarter" idx="2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6818" r="6818"/>
          <a:stretch>
            <a:fillRect/>
          </a:stretch>
        </p:blipFill>
        <p:spPr>
          <a:xfrm>
            <a:off x="5259679" y="1851285"/>
            <a:ext cx="731520" cy="731520"/>
          </a:xfrm>
        </p:spPr>
      </p:pic>
      <p:sp>
        <p:nvSpPr>
          <p:cNvPr id="37" name="Text Placeholder 30">
            <a:extLst>
              <a:ext uri="{FF2B5EF4-FFF2-40B4-BE49-F238E27FC236}">
                <a16:creationId xmlns:a16="http://schemas.microsoft.com/office/drawing/2014/main" xmlns="" id="{EB2B0B62-81FA-4A47-82F8-3D22126720F2}"/>
              </a:ext>
            </a:extLst>
          </p:cNvPr>
          <p:cNvSpPr>
            <a:spLocks noGrp="1"/>
          </p:cNvSpPr>
          <p:nvPr>
            <p:ph type="body" idx="26"/>
          </p:nvPr>
        </p:nvSpPr>
        <p:spPr>
          <a:xfrm>
            <a:off x="6092374" y="4062096"/>
            <a:ext cx="4641665" cy="772400"/>
          </a:xfrm>
        </p:spPr>
        <p:txBody>
          <a:bodyPr>
            <a:noAutofit/>
          </a:bodyPr>
          <a:lstStyle/>
          <a:p>
            <a:r>
              <a:rPr lang="en-US" sz="2000" dirty="0">
                <a:ea typeface="+mn-lt"/>
                <a:cs typeface="+mn-lt"/>
              </a:rPr>
              <a:t>Introduction to Jenkins. Life cycles and phases of Devops.</a:t>
            </a:r>
          </a:p>
          <a:p>
            <a:endParaRPr lang="en-US" sz="2000" dirty="0">
              <a:cs typeface="Times New Roman"/>
            </a:endParaRPr>
          </a:p>
        </p:txBody>
      </p:sp>
      <p:pic>
        <p:nvPicPr>
          <p:cNvPr id="47" name="Picture 46" descr="logo.png"/>
          <p:cNvPicPr>
            <a:picLocks noChangeAspect="1"/>
          </p:cNvPicPr>
          <p:nvPr/>
        </p:nvPicPr>
        <p:blipFill>
          <a:blip r:embed="rId4"/>
          <a:stretch>
            <a:fillRect/>
          </a:stretch>
        </p:blipFill>
        <p:spPr>
          <a:xfrm>
            <a:off x="10930270" y="0"/>
            <a:ext cx="1261730" cy="1148316"/>
          </a:xfrm>
          <a:prstGeom prst="rect">
            <a:avLst/>
          </a:prstGeom>
        </p:spPr>
      </p:pic>
      <p:sp>
        <p:nvSpPr>
          <p:cNvPr id="2" name="TextBox 1">
            <a:extLst>
              <a:ext uri="{FF2B5EF4-FFF2-40B4-BE49-F238E27FC236}">
                <a16:creationId xmlns:a16="http://schemas.microsoft.com/office/drawing/2014/main" xmlns="" id="{A116EDBC-9C0E-4CAD-B943-8ACFF3F59665}"/>
              </a:ext>
            </a:extLst>
          </p:cNvPr>
          <p:cNvSpPr txBox="1"/>
          <p:nvPr/>
        </p:nvSpPr>
        <p:spPr>
          <a:xfrm>
            <a:off x="6035488" y="2147047"/>
            <a:ext cx="481628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4D4D4D"/>
                </a:solidFill>
              </a:rPr>
              <a:t>Introduction to Maven. Life cycle and phases of Maven. Maven commands. Maven Plugins and Goals</a:t>
            </a:r>
            <a:endParaRPr lang="en-US" sz="2000" dirty="0">
              <a:cs typeface="Times New Roman"/>
            </a:endParaRPr>
          </a:p>
        </p:txBody>
      </p:sp>
      <p:pic>
        <p:nvPicPr>
          <p:cNvPr id="3" name="Picture Placeholder 37" descr="Calendar icon">
            <a:extLst>
              <a:ext uri="{FF2B5EF4-FFF2-40B4-BE49-F238E27FC236}">
                <a16:creationId xmlns:a16="http://schemas.microsoft.com/office/drawing/2014/main" xmlns="" id="{524E861F-7271-4178-B169-96BFAE6177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l="6818" r="6818"/>
          <a:stretch>
            <a:fillRect/>
          </a:stretch>
        </p:blipFill>
        <p:spPr>
          <a:xfrm>
            <a:off x="5259679" y="3467668"/>
            <a:ext cx="731520" cy="731520"/>
          </a:xfrm>
          <a:prstGeom prst="rect">
            <a:avLst/>
          </a:prstGeom>
        </p:spPr>
      </p:pic>
      <p:sp>
        <p:nvSpPr>
          <p:cNvPr id="8" name="Text Placeholder 29">
            <a:extLst>
              <a:ext uri="{FF2B5EF4-FFF2-40B4-BE49-F238E27FC236}">
                <a16:creationId xmlns:a16="http://schemas.microsoft.com/office/drawing/2014/main" xmlns="" id="{0AA1C63B-E6A1-4D9E-BAB2-60D508E1A7C0}"/>
              </a:ext>
            </a:extLst>
          </p:cNvPr>
          <p:cNvSpPr txBox="1">
            <a:spLocks/>
          </p:cNvSpPr>
          <p:nvPr/>
        </p:nvSpPr>
        <p:spPr>
          <a:xfrm>
            <a:off x="5891267" y="3311610"/>
            <a:ext cx="4955429" cy="390580"/>
          </a:xfrm>
          <a:prstGeom prst="rect">
            <a:avLst/>
          </a:prstGeom>
        </p:spPr>
        <p:txBody>
          <a:bodyPr vert="horz" lIns="0" tIns="0" rIns="0" bIns="0" rtlCol="0" anchor="b">
            <a:noAutofit/>
          </a:bodyPr>
          <a:lstStyle>
            <a:lvl1pPr marL="0" indent="0" algn="l" defTabSz="914400" rtl="0" eaLnBrk="1" latinLnBrk="0" hangingPunct="1">
              <a:lnSpc>
                <a:spcPct val="90000"/>
              </a:lnSpc>
              <a:spcBef>
                <a:spcPts val="1000"/>
              </a:spcBef>
              <a:buClr>
                <a:schemeClr val="bg2"/>
              </a:buClr>
              <a:buFont typeface="Wingdings" pitchFamily="2" charset="2"/>
              <a:buNone/>
              <a:defRPr sz="2000" b="1" i="0" kern="1200">
                <a:solidFill>
                  <a:schemeClr val="tx1"/>
                </a:solidFill>
                <a:latin typeface="+mj-lt"/>
                <a:ea typeface="+mn-ea"/>
                <a:cs typeface="+mn-cs"/>
              </a:defRPr>
            </a:lvl1pPr>
            <a:lvl2pPr marL="457200" indent="0" algn="l" defTabSz="914400" rtl="0" eaLnBrk="1" latinLnBrk="0" hangingPunct="1">
              <a:lnSpc>
                <a:spcPct val="90000"/>
              </a:lnSpc>
              <a:spcBef>
                <a:spcPts val="500"/>
              </a:spcBef>
              <a:buClr>
                <a:schemeClr val="bg2"/>
              </a:buClr>
              <a:buFont typeface="Wingdings" pitchFamily="2" charset="2"/>
              <a:buNone/>
              <a:defRPr sz="2000" b="1" kern="1200">
                <a:solidFill>
                  <a:schemeClr val="tx2"/>
                </a:solidFill>
                <a:latin typeface="+mn-lt"/>
                <a:ea typeface="+mn-ea"/>
                <a:cs typeface="+mn-cs"/>
              </a:defRPr>
            </a:lvl2pPr>
            <a:lvl3pPr marL="914400" indent="0" algn="l" defTabSz="914400" rtl="0" eaLnBrk="1" latinLnBrk="0" hangingPunct="1">
              <a:lnSpc>
                <a:spcPct val="90000"/>
              </a:lnSpc>
              <a:spcBef>
                <a:spcPts val="500"/>
              </a:spcBef>
              <a:buClr>
                <a:schemeClr val="bg2"/>
              </a:buClr>
              <a:buFont typeface="Wingdings" pitchFamily="2" charset="2"/>
              <a:buNone/>
              <a:defRPr sz="1800" b="1" kern="1200">
                <a:solidFill>
                  <a:schemeClr val="tx2"/>
                </a:solidFill>
                <a:latin typeface="+mn-lt"/>
                <a:ea typeface="+mn-ea"/>
                <a:cs typeface="+mn-cs"/>
              </a:defRPr>
            </a:lvl3pPr>
            <a:lvl4pPr marL="1371600" indent="0" algn="l" defTabSz="914400" rtl="0" eaLnBrk="1" latinLnBrk="0" hangingPunct="1">
              <a:lnSpc>
                <a:spcPct val="90000"/>
              </a:lnSpc>
              <a:spcBef>
                <a:spcPts val="500"/>
              </a:spcBef>
              <a:buClr>
                <a:schemeClr val="bg2"/>
              </a:buClr>
              <a:buFont typeface="Wingdings" pitchFamily="2" charset="2"/>
              <a:buNone/>
              <a:defRPr sz="1600" b="1" kern="1200">
                <a:solidFill>
                  <a:schemeClr val="tx2"/>
                </a:solidFill>
                <a:latin typeface="+mn-lt"/>
                <a:ea typeface="+mn-ea"/>
                <a:cs typeface="+mn-cs"/>
              </a:defRPr>
            </a:lvl4pPr>
            <a:lvl5pPr marL="1828800" indent="0" algn="l" defTabSz="914400" rtl="0" eaLnBrk="1" latinLnBrk="0" hangingPunct="1">
              <a:lnSpc>
                <a:spcPct val="90000"/>
              </a:lnSpc>
              <a:spcBef>
                <a:spcPts val="500"/>
              </a:spcBef>
              <a:buClr>
                <a:schemeClr val="bg2"/>
              </a:buClr>
              <a:buFont typeface="Wingdings" pitchFamily="2" charset="2"/>
              <a:buNone/>
              <a:defRPr sz="1600" b="1" kern="1200">
                <a:solidFill>
                  <a:schemeClr val="tx2"/>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sz="2800" dirty="0">
              <a:latin typeface="Times New Roman"/>
              <a:cs typeface="Times New Roman"/>
            </a:endParaRPr>
          </a:p>
        </p:txBody>
      </p:sp>
      <p:sp>
        <p:nvSpPr>
          <p:cNvPr id="9" name="TextBox 8">
            <a:extLst>
              <a:ext uri="{FF2B5EF4-FFF2-40B4-BE49-F238E27FC236}">
                <a16:creationId xmlns:a16="http://schemas.microsoft.com/office/drawing/2014/main" xmlns="" id="{C4A037B5-8B3E-4E05-8799-28D0F5769498}"/>
              </a:ext>
            </a:extLst>
          </p:cNvPr>
          <p:cNvSpPr txBox="1"/>
          <p:nvPr/>
        </p:nvSpPr>
        <p:spPr>
          <a:xfrm>
            <a:off x="5990664" y="320488"/>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Times New Roman"/>
              </a:rPr>
              <a:t>GitHub</a:t>
            </a:r>
            <a:endParaRPr lang="en-US" sz="2400" dirty="0"/>
          </a:p>
        </p:txBody>
      </p:sp>
      <p:sp>
        <p:nvSpPr>
          <p:cNvPr id="10" name="TextBox 9">
            <a:extLst>
              <a:ext uri="{FF2B5EF4-FFF2-40B4-BE49-F238E27FC236}">
                <a16:creationId xmlns:a16="http://schemas.microsoft.com/office/drawing/2014/main" xmlns="" id="{78C14541-41AF-4101-BDF7-4FAA890D5692}"/>
              </a:ext>
            </a:extLst>
          </p:cNvPr>
          <p:cNvSpPr txBox="1"/>
          <p:nvPr/>
        </p:nvSpPr>
        <p:spPr>
          <a:xfrm>
            <a:off x="6035488" y="824753"/>
            <a:ext cx="484990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4D4D4D"/>
                </a:solidFill>
              </a:rPr>
              <a:t>Introduction to GitHub. Account creation and the push and pull of the code in the GitHub.</a:t>
            </a:r>
            <a:r>
              <a:rPr lang="en-US" sz="2000" dirty="0"/>
              <a:t>​</a:t>
            </a:r>
          </a:p>
        </p:txBody>
      </p:sp>
    </p:spTree>
    <p:extLst>
      <p:ext uri="{BB962C8B-B14F-4D97-AF65-F5344CB8AC3E}">
        <p14:creationId xmlns:p14="http://schemas.microsoft.com/office/powerpoint/2010/main" val="4124797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9BB3731-526F-4638-85F8-715D717FFC12}" type="slidenum">
              <a:rPr lang="en-US" noProof="0" smtClean="0"/>
              <a:pPr/>
              <a:t>8</a:t>
            </a:fld>
            <a:endParaRPr lang="en-US" noProof="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10" y="716947"/>
            <a:ext cx="4326340" cy="5110647"/>
          </a:xfrm>
          <a:prstGeom prst="rect">
            <a:avLst/>
          </a:prstGeom>
        </p:spPr>
      </p:pic>
      <p:sp>
        <p:nvSpPr>
          <p:cNvPr id="6" name="Rectangle 5"/>
          <p:cNvSpPr/>
          <p:nvPr/>
        </p:nvSpPr>
        <p:spPr>
          <a:xfrm>
            <a:off x="291152" y="960098"/>
            <a:ext cx="6437194" cy="5016758"/>
          </a:xfrm>
          <a:prstGeom prst="rect">
            <a:avLst/>
          </a:prstGeom>
        </p:spPr>
        <p:txBody>
          <a:bodyPr wrap="square">
            <a:spAutoFit/>
          </a:bodyPr>
          <a:lstStyle/>
          <a:p>
            <a:pPr>
              <a:spcAft>
                <a:spcPts val="1500"/>
              </a:spcAft>
            </a:pPr>
            <a:r>
              <a:rPr lang="en-US" sz="2800" b="1" noProof="1">
                <a:solidFill>
                  <a:srgbClr val="32A1A6"/>
                </a:solidFill>
                <a:cs typeface="Calibri" panose="020F0502020204030204"/>
              </a:rPr>
              <a:t>AGENDA</a:t>
            </a:r>
          </a:p>
          <a:p>
            <a:pPr marL="285750" indent="-285750">
              <a:spcBef>
                <a:spcPts val="0"/>
              </a:spcBef>
              <a:spcAft>
                <a:spcPts val="1500"/>
              </a:spcAft>
              <a:buFont typeface="Wingdings" panose="020F0502020204030204" pitchFamily="34" charset="0"/>
              <a:buChar char="Ø"/>
            </a:pPr>
            <a:r>
              <a:rPr lang="en-US" sz="2400" b="1" noProof="1">
                <a:solidFill>
                  <a:schemeClr val="tx2">
                    <a:lumMod val="50000"/>
                  </a:schemeClr>
                </a:solidFill>
                <a:cs typeface="Calibri" panose="020F0502020204030204"/>
              </a:rPr>
              <a:t>Our Journey</a:t>
            </a:r>
          </a:p>
          <a:p>
            <a:pPr marL="285750" indent="-285750">
              <a:spcBef>
                <a:spcPts val="0"/>
              </a:spcBef>
              <a:spcAft>
                <a:spcPts val="1500"/>
              </a:spcAft>
              <a:buFont typeface="Wingdings" panose="020F0502020204030204" pitchFamily="34" charset="0"/>
              <a:buChar char="Ø"/>
            </a:pPr>
            <a:r>
              <a:rPr lang="en-US" sz="2400" b="1" noProof="1">
                <a:solidFill>
                  <a:schemeClr val="tx2">
                    <a:lumMod val="50000"/>
                  </a:schemeClr>
                </a:solidFill>
                <a:cs typeface="Calibri" panose="020F0502020204030204"/>
              </a:rPr>
              <a:t>Our </a:t>
            </a:r>
            <a:r>
              <a:rPr lang="en-US" sz="2400" b="1" noProof="1" smtClean="0">
                <a:solidFill>
                  <a:schemeClr val="tx2">
                    <a:lumMod val="50000"/>
                  </a:schemeClr>
                </a:solidFill>
                <a:cs typeface="Calibri" panose="020F0502020204030204"/>
              </a:rPr>
              <a:t>Team</a:t>
            </a:r>
            <a:endParaRPr lang="en-US" sz="2400" b="1" noProof="1">
              <a:solidFill>
                <a:schemeClr val="tx2">
                  <a:lumMod val="50000"/>
                </a:schemeClr>
              </a:solidFill>
              <a:cs typeface="Calibri" panose="020F0502020204030204"/>
            </a:endParaRPr>
          </a:p>
          <a:p>
            <a:pPr marL="285750" indent="-285750">
              <a:spcBef>
                <a:spcPts val="0"/>
              </a:spcBef>
              <a:spcAft>
                <a:spcPts val="1500"/>
              </a:spcAft>
              <a:buFont typeface="Wingdings" panose="020F0502020204030204" pitchFamily="34" charset="0"/>
              <a:buChar char="Ø"/>
            </a:pPr>
            <a:r>
              <a:rPr lang="en-US" sz="2400" b="1" noProof="1">
                <a:solidFill>
                  <a:schemeClr val="tx2">
                    <a:lumMod val="50000"/>
                  </a:schemeClr>
                </a:solidFill>
                <a:cs typeface="Calibri" panose="020F0502020204030204"/>
              </a:rPr>
              <a:t>Project Goals</a:t>
            </a:r>
          </a:p>
          <a:p>
            <a:pPr marL="285750" indent="-285750">
              <a:spcBef>
                <a:spcPts val="0"/>
              </a:spcBef>
              <a:spcAft>
                <a:spcPts val="1500"/>
              </a:spcAft>
              <a:buFont typeface="Wingdings" panose="020F0502020204030204" pitchFamily="34" charset="0"/>
              <a:buChar char="Ø"/>
            </a:pPr>
            <a:r>
              <a:rPr lang="en-US" sz="2400" b="1" noProof="1">
                <a:solidFill>
                  <a:schemeClr val="tx2">
                    <a:lumMod val="50000"/>
                  </a:schemeClr>
                </a:solidFill>
                <a:cs typeface="Calibri" panose="020F0502020204030204"/>
              </a:rPr>
              <a:t>Tech Stack</a:t>
            </a:r>
          </a:p>
          <a:p>
            <a:pPr marL="285750" indent="-285750">
              <a:spcBef>
                <a:spcPts val="0"/>
              </a:spcBef>
              <a:spcAft>
                <a:spcPts val="1500"/>
              </a:spcAft>
              <a:buFont typeface="Wingdings" panose="020F0502020204030204" pitchFamily="34" charset="0"/>
              <a:buChar char="Ø"/>
            </a:pPr>
            <a:r>
              <a:rPr lang="en-US" sz="2400" b="1" noProof="1">
                <a:solidFill>
                  <a:schemeClr val="tx2">
                    <a:lumMod val="50000"/>
                  </a:schemeClr>
                </a:solidFill>
                <a:cs typeface="Calibri" panose="020F0502020204030204"/>
              </a:rPr>
              <a:t>Development</a:t>
            </a:r>
          </a:p>
          <a:p>
            <a:pPr marL="285750" indent="-285750">
              <a:spcBef>
                <a:spcPts val="0"/>
              </a:spcBef>
              <a:spcAft>
                <a:spcPts val="1500"/>
              </a:spcAft>
              <a:buFont typeface="Wingdings" panose="020F0502020204030204" pitchFamily="34" charset="0"/>
              <a:buChar char="Ø"/>
            </a:pPr>
            <a:r>
              <a:rPr lang="en-US" sz="2400" b="1" noProof="1">
                <a:solidFill>
                  <a:schemeClr val="tx2">
                    <a:lumMod val="50000"/>
                  </a:schemeClr>
                </a:solidFill>
                <a:cs typeface="Calibri" panose="020F0502020204030204"/>
              </a:rPr>
              <a:t>Challenges and Learnings</a:t>
            </a:r>
          </a:p>
          <a:p>
            <a:pPr marL="285750" indent="-285750">
              <a:spcBef>
                <a:spcPts val="0"/>
              </a:spcBef>
              <a:spcAft>
                <a:spcPts val="1500"/>
              </a:spcAft>
              <a:buFont typeface="Wingdings" panose="020F0502020204030204" pitchFamily="34" charset="0"/>
              <a:buChar char="Ø"/>
            </a:pPr>
            <a:r>
              <a:rPr lang="en-US" sz="2400" b="1" noProof="1">
                <a:solidFill>
                  <a:schemeClr val="tx2">
                    <a:lumMod val="50000"/>
                  </a:schemeClr>
                </a:solidFill>
                <a:cs typeface="Calibri" panose="020F0502020204030204"/>
              </a:rPr>
              <a:t>Demo</a:t>
            </a:r>
          </a:p>
          <a:p>
            <a:pPr marL="285750" indent="-285750">
              <a:spcBef>
                <a:spcPts val="0"/>
              </a:spcBef>
              <a:spcAft>
                <a:spcPts val="1500"/>
              </a:spcAft>
              <a:buFont typeface="Wingdings" panose="020F0502020204030204" pitchFamily="34" charset="0"/>
              <a:buChar char="Ø"/>
            </a:pPr>
            <a:r>
              <a:rPr lang="en-US" sz="2400" b="1" noProof="1">
                <a:solidFill>
                  <a:schemeClr val="tx2">
                    <a:lumMod val="50000"/>
                  </a:schemeClr>
                </a:solidFill>
                <a:cs typeface="Calibri" panose="020F0502020204030204"/>
              </a:rPr>
              <a:t>Q &amp; A</a:t>
            </a:r>
            <a:endParaRPr lang="en-US" sz="2400" b="1" noProof="1">
              <a:solidFill>
                <a:schemeClr val="tx2">
                  <a:lumMod val="50000"/>
                </a:schemeClr>
              </a:solidFill>
              <a:cs typeface="Calibri" panose="020F0502020204030204"/>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7100" y="0"/>
            <a:ext cx="1055427" cy="1055427"/>
          </a:xfrm>
          <a:prstGeom prst="rect">
            <a:avLst/>
          </a:prstGeom>
        </p:spPr>
      </p:pic>
    </p:spTree>
    <p:extLst>
      <p:ext uri="{BB962C8B-B14F-4D97-AF65-F5344CB8AC3E}">
        <p14:creationId xmlns:p14="http://schemas.microsoft.com/office/powerpoint/2010/main" val="820423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9BB3731-526F-4638-85F8-715D717FFC12}" type="slidenum">
              <a:rPr lang="en-US" noProof="0" smtClean="0"/>
              <a:pPr/>
              <a:t>9</a:t>
            </a:fld>
            <a:endParaRPr lang="en-US" noProof="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9923" y="1864886"/>
            <a:ext cx="6334820" cy="435363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394" y="1864886"/>
            <a:ext cx="3914537" cy="4897009"/>
          </a:xfrm>
          <a:prstGeom prst="rect">
            <a:avLst/>
          </a:prstGeom>
        </p:spPr>
      </p:pic>
      <p:sp>
        <p:nvSpPr>
          <p:cNvPr id="7" name="TextBox 6"/>
          <p:cNvSpPr txBox="1"/>
          <p:nvPr/>
        </p:nvSpPr>
        <p:spPr>
          <a:xfrm>
            <a:off x="466394" y="668740"/>
            <a:ext cx="2483893" cy="646331"/>
          </a:xfrm>
          <a:prstGeom prst="rect">
            <a:avLst/>
          </a:prstGeom>
          <a:noFill/>
        </p:spPr>
        <p:txBody>
          <a:bodyPr wrap="square" rtlCol="0">
            <a:spAutoFit/>
          </a:bodyPr>
          <a:lstStyle/>
          <a:p>
            <a:pPr algn="r"/>
            <a:r>
              <a:rPr lang="en-US" sz="3600" dirty="0" smtClean="0"/>
              <a:t>Our Journey</a:t>
            </a:r>
            <a:endParaRPr lang="en-US" sz="360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3270" y="109182"/>
            <a:ext cx="1434991" cy="1023582"/>
          </a:xfrm>
          <a:prstGeom prst="rect">
            <a:avLst/>
          </a:prstGeom>
        </p:spPr>
      </p:pic>
    </p:spTree>
    <p:extLst>
      <p:ext uri="{BB962C8B-B14F-4D97-AF65-F5344CB8AC3E}">
        <p14:creationId xmlns:p14="http://schemas.microsoft.com/office/powerpoint/2010/main" val="345501373"/>
      </p:ext>
    </p:extLst>
  </p:cSld>
  <p:clrMapOvr>
    <a:masterClrMapping/>
  </p:clrMapOvr>
</p:sld>
</file>

<file path=ppt/theme/theme1.xml><?xml version="1.0" encoding="utf-8"?>
<a:theme xmlns:a="http://schemas.openxmlformats.org/drawingml/2006/main" name="tf78270744">
  <a:themeElements>
    <a:clrScheme name="Custom 23">
      <a:dk1>
        <a:srgbClr val="006F83"/>
      </a:dk1>
      <a:lt1>
        <a:srgbClr val="FFFFFF"/>
      </a:lt1>
      <a:dk2>
        <a:srgbClr val="4D4D4D"/>
      </a:dk2>
      <a:lt2>
        <a:srgbClr val="DED8A4"/>
      </a:lt2>
      <a:accent1>
        <a:srgbClr val="DED8A4"/>
      </a:accent1>
      <a:accent2>
        <a:srgbClr val="790000"/>
      </a:accent2>
      <a:accent3>
        <a:srgbClr val="969959"/>
      </a:accent3>
      <a:accent4>
        <a:srgbClr val="32A1A6"/>
      </a:accent4>
      <a:accent5>
        <a:srgbClr val="606032"/>
      </a:accent5>
      <a:accent6>
        <a:srgbClr val="3C8C41"/>
      </a:accent6>
      <a:hlink>
        <a:srgbClr val="006F83"/>
      </a:hlink>
      <a:folHlink>
        <a:srgbClr val="006F83"/>
      </a:folHlink>
    </a:clrScheme>
    <a:fontScheme name="Custom 6">
      <a:majorFont>
        <a:latin typeface="Tahoma"/>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78270744_Financial pitch deck_AAS_v4" id="{6B56449C-CC63-4FF3-BE4A-64780CE1EAAB}" vid="{648F9AC5-FF4B-45EC-957E-86958EA969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EEFE3F-2FB4-416D-9B9D-A1CF27862478}">
  <ds:schemaRefs>
    <ds:schemaRef ds:uri="http://schemas.microsoft.com/office/2006/metadata/properties"/>
    <ds:schemaRef ds:uri="71af3243-3dd4-4a8d-8c0d-dd76da1f02a5"/>
    <ds:schemaRef ds:uri="http://schemas.openxmlformats.org/package/2006/metadata/core-properties"/>
    <ds:schemaRef ds:uri="http://schemas.microsoft.com/office/infopath/2007/PartnerControls"/>
    <ds:schemaRef ds:uri="http://purl.org/dc/terms/"/>
    <ds:schemaRef ds:uri="16c05727-aa75-4e4a-9b5f-8a80a1165891"/>
    <ds:schemaRef ds:uri="http://schemas.microsoft.com/office/2006/documentManagement/type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B5BA64CC-A486-4853-8170-C389804B0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35F702-06A3-47B5-A78B-5ADAC21E3B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tf78270744</Template>
  <TotalTime>0</TotalTime>
  <Words>556</Words>
  <Application>Microsoft Office PowerPoint</Application>
  <PresentationFormat>Widescreen</PresentationFormat>
  <Paragraphs>178</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Tahoma</vt:lpstr>
      <vt:lpstr>Times New Roman</vt:lpstr>
      <vt:lpstr>Wingdings</vt:lpstr>
      <vt:lpstr>tf78270744</vt:lpstr>
      <vt:lpstr>ABC Bank</vt:lpstr>
      <vt:lpstr>The Ask- Where we Started</vt:lpstr>
      <vt:lpstr>Framework for 8 Weeks </vt:lpstr>
      <vt:lpstr>Objective of the Training </vt:lpstr>
      <vt:lpstr>Overview </vt:lpstr>
      <vt:lpstr>Overview </vt:lpstr>
      <vt:lpstr>Overview </vt:lpstr>
      <vt:lpstr>PowerPoint Presentation</vt:lpstr>
      <vt:lpstr>PowerPoint Presentation</vt:lpstr>
      <vt:lpstr>PowerPoint Presentation</vt:lpstr>
      <vt:lpstr>Trainers</vt:lpstr>
      <vt:lpstr>Team Simba</vt:lpstr>
      <vt:lpstr>PowerPoint Presentation</vt:lpstr>
      <vt:lpstr>Objective</vt:lpstr>
      <vt:lpstr>Problem Definition</vt:lpstr>
      <vt:lpstr>Overview of Bank Management Application</vt:lpstr>
      <vt:lpstr>Scope and Conclusion</vt:lpstr>
      <vt:lpstr>PowerPoint Presentation</vt:lpstr>
      <vt:lpstr>PowerPoint Presentation</vt:lpstr>
      <vt:lpstr>PowerPoint Presentation</vt:lpstr>
      <vt:lpstr>PowerPoint Presentation</vt:lpstr>
      <vt:lpstr>PowerPoint Presentation</vt:lpstr>
      <vt:lpstr>PowerPoint Presentation</vt:lpstr>
      <vt:lpstr>Q &amp; A</vt:lpstr>
      <vt:lpstr>THANK YOU!</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448</cp:revision>
  <dcterms:created xsi:type="dcterms:W3CDTF">2019-11-28T15:49:41Z</dcterms:created>
  <dcterms:modified xsi:type="dcterms:W3CDTF">2019-12-09T17:31:08Z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