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88" r:id="rId5"/>
    <p:sldId id="257" r:id="rId6"/>
    <p:sldId id="267" r:id="rId7"/>
    <p:sldId id="263" r:id="rId8"/>
    <p:sldId id="311" r:id="rId9"/>
    <p:sldId id="264" r:id="rId10"/>
    <p:sldId id="312" r:id="rId11"/>
    <p:sldId id="298" r:id="rId12"/>
    <p:sldId id="299" r:id="rId13"/>
    <p:sldId id="295" r:id="rId14"/>
    <p:sldId id="310" r:id="rId15"/>
    <p:sldId id="309" r:id="rId16"/>
    <p:sldId id="286" r:id="rId17"/>
    <p:sldId id="297" r:id="rId18"/>
    <p:sldId id="300" r:id="rId19"/>
    <p:sldId id="301" r:id="rId20"/>
    <p:sldId id="302" r:id="rId21"/>
    <p:sldId id="303" r:id="rId22"/>
    <p:sldId id="304" r:id="rId23"/>
    <p:sldId id="307" r:id="rId24"/>
    <p:sldId id="308" r:id="rId25"/>
    <p:sldId id="315" r:id="rId26"/>
    <p:sldId id="280" r:id="rId27"/>
    <p:sldId id="281"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F6666"/>
    <a:srgbClr val="3D8C41"/>
    <a:srgbClr val="32A1A6"/>
    <a:srgbClr val="EBEBDD"/>
    <a:srgbClr val="4D4D4D"/>
    <a:srgbClr val="006F83"/>
    <a:srgbClr val="DED8A4"/>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52A74-4CCF-B289-8637-82E027209A1E}" v="157" dt="2019-12-02T09:46:27.816"/>
    <p1510:client id="{70D672D0-9872-2BC4-E222-72EDF1AC6849}" v="487" dt="2019-12-02T10:44:24.087"/>
    <p1510:client id="{D49B950D-95F5-6C5E-C521-392335AC5689}" v="940" dt="2019-12-09T10:26:31.371"/>
    <p1510:client id="{E94E6E91-4BA4-1BDB-7375-9EFEDC3A959D}" v="31" dt="2019-12-03T04:08:48.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pos="80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pPr/>
              <a:t>12/9/2019</a:t>
            </a:fld>
            <a:endParaRPr lang="en-US"/>
          </a:p>
        </p:txBody>
      </p:sp>
      <p:sp>
        <p:nvSpPr>
          <p:cNvPr id="4" name="Footer Placeholder 3">
            <a:extLst>
              <a:ext uri="{FF2B5EF4-FFF2-40B4-BE49-F238E27FC236}">
                <a16:creationId xmlns:a16="http://schemas.microsoft.com/office/drawing/2014/main"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pPr/>
              <a:t>‹#›</a:t>
            </a:fld>
            <a:endParaRPr lang="en-US"/>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pPr/>
              <a:t>12/9/2019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pPr/>
              <a:t>‹#›</a:t>
            </a:fld>
            <a:endParaRPr lang="en-US" noProof="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pPr/>
              <a:t>11</a:t>
            </a:fld>
            <a:endParaRPr lang="en-US"/>
          </a:p>
        </p:txBody>
      </p:sp>
    </p:spTree>
    <p:extLst>
      <p:ext uri="{BB962C8B-B14F-4D97-AF65-F5344CB8AC3E}">
        <p14:creationId xmlns:p14="http://schemas.microsoft.com/office/powerpoint/2010/main" val="288611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pPr/>
              <a:t>12</a:t>
            </a:fld>
            <a:endParaRPr lang="en-US"/>
          </a:p>
        </p:txBody>
      </p:sp>
    </p:spTree>
    <p:extLst>
      <p:ext uri="{BB962C8B-B14F-4D97-AF65-F5344CB8AC3E}">
        <p14:creationId xmlns:p14="http://schemas.microsoft.com/office/powerpoint/2010/main" val="2317721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2</a:t>
            </a:r>
          </a:p>
          <a:p>
            <a:r>
              <a:rPr lang="en-US" noProof="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1</a:t>
            </a:r>
          </a:p>
          <a:p>
            <a:r>
              <a:rPr lang="en-US" noProof="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3</a:t>
            </a:r>
          </a:p>
          <a:p>
            <a:r>
              <a:rPr lang="en-US" noProof="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4</a:t>
            </a:r>
          </a:p>
          <a:p>
            <a:r>
              <a:rPr lang="en-US" noProof="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5</a:t>
            </a:r>
          </a:p>
          <a:p>
            <a:r>
              <a:rPr lang="en-US" noProof="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6</a:t>
            </a:r>
          </a:p>
          <a:p>
            <a:r>
              <a:rPr lang="en-US" noProof="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pPr/>
              <a:t>12/9/2019</a:t>
            </a:fld>
            <a:endParaRPr lang="en-US" noProof="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969063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a:t>Add a footer</a:t>
            </a:r>
          </a:p>
        </p:txBody>
      </p:sp>
      <p:sp>
        <p:nvSpPr>
          <p:cNvPr id="12" name="Picture Placeholder 5">
            <a:extLst>
              <a:ext uri="{FF2B5EF4-FFF2-40B4-BE49-F238E27FC236}">
                <a16:creationId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a:t>Click icon to add picture</a:t>
            </a:r>
          </a:p>
        </p:txBody>
      </p:sp>
      <p:sp>
        <p:nvSpPr>
          <p:cNvPr id="13" name="Picture Placeholder 5">
            <a:extLst>
              <a:ext uri="{FF2B5EF4-FFF2-40B4-BE49-F238E27FC236}">
                <a16:creationId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a:t>Click icon to add picture</a:t>
            </a:r>
          </a:p>
        </p:txBody>
      </p:sp>
      <p:sp>
        <p:nvSpPr>
          <p:cNvPr id="16" name="Text Placeholder 15">
            <a:extLst>
              <a:ext uri="{FF2B5EF4-FFF2-40B4-BE49-F238E27FC236}">
                <a16:creationId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115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55544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19" name="Picture Placeholder 15">
            <a:extLst>
              <a:ext uri="{FF2B5EF4-FFF2-40B4-BE49-F238E27FC236}">
                <a16:creationId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0" name="Picture Placeholder 15">
            <a:extLst>
              <a:ext uri="{FF2B5EF4-FFF2-40B4-BE49-F238E27FC236}">
                <a16:creationId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1" name="Picture Placeholder 15">
            <a:extLst>
              <a:ext uri="{FF2B5EF4-FFF2-40B4-BE49-F238E27FC236}">
                <a16:creationId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2" name="Picture Placeholder 15">
            <a:extLst>
              <a:ext uri="{FF2B5EF4-FFF2-40B4-BE49-F238E27FC236}">
                <a16:creationId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3" name="Text Placeholder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Tree>
    <p:extLst>
      <p:ext uri="{BB962C8B-B14F-4D97-AF65-F5344CB8AC3E}">
        <p14:creationId xmlns:p14="http://schemas.microsoft.com/office/powerpoint/2010/main" val="7267301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19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7" name="Text Placeholder 6">
            <a:extLst>
              <a:ext uri="{FF2B5EF4-FFF2-40B4-BE49-F238E27FC236}">
                <a16:creationId xmlns:a16="http://schemas.microsoft.com/office/drawing/2014/main"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 id="2147483695" r:id="rId38"/>
    <p:sldLayoutId id="2147483696" r:id="rId39"/>
    <p:sldLayoutId id="2147483697" r:id="rId40"/>
    <p:sldLayoutId id="2147483698" r:id="rId4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38.xml"/><Relationship Id="rId5" Type="http://schemas.openxmlformats.org/officeDocument/2006/relationships/image" Target="../media/image1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7.jpeg"/><Relationship Id="rId3" Type="http://schemas.openxmlformats.org/officeDocument/2006/relationships/image" Target="../media/image27.jpeg"/><Relationship Id="rId7" Type="http://schemas.openxmlformats.org/officeDocument/2006/relationships/image" Target="../media/image31.jpeg"/><Relationship Id="rId12" Type="http://schemas.openxmlformats.org/officeDocument/2006/relationships/image" Target="../media/image36.jpeg"/><Relationship Id="rId2" Type="http://schemas.openxmlformats.org/officeDocument/2006/relationships/image" Target="../media/image26.jpeg"/><Relationship Id="rId1" Type="http://schemas.openxmlformats.org/officeDocument/2006/relationships/slideLayout" Target="../slideLayouts/slideLayout34.xml"/><Relationship Id="rId6" Type="http://schemas.openxmlformats.org/officeDocument/2006/relationships/image" Target="../media/image30.jpeg"/><Relationship Id="rId11" Type="http://schemas.openxmlformats.org/officeDocument/2006/relationships/image" Target="../media/image35.jpeg"/><Relationship Id="rId5" Type="http://schemas.openxmlformats.org/officeDocument/2006/relationships/image" Target="../media/image2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CDF2CC42-ED6C-48CF-B6C9-D28B128F451B}"/>
              </a:ext>
            </a:extLst>
          </p:cNvPr>
          <p:cNvSpPr>
            <a:spLocks noGrp="1"/>
          </p:cNvSpPr>
          <p:nvPr>
            <p:ph type="title"/>
          </p:nvPr>
        </p:nvSpPr>
        <p:spPr/>
        <p:txBody>
          <a:bodyPr/>
          <a:lstStyle/>
          <a:p>
            <a:endParaRPr lang="en-US"/>
          </a:p>
        </p:txBody>
      </p:sp>
      <p:sp>
        <p:nvSpPr>
          <p:cNvPr id="2" name="Slide Number">
            <a:extLst>
              <a:ext uri="{FF2B5EF4-FFF2-40B4-BE49-F238E27FC236}">
                <a16:creationId xmlns:a16="http://schemas.microsoft.com/office/drawing/2014/main" id="{8824D513-D7C2-42B7-A630-6D10C2711BF3}"/>
              </a:ext>
            </a:extLst>
          </p:cNvPr>
          <p:cNvSpPr>
            <a:spLocks noGrp="1"/>
          </p:cNvSpPr>
          <p:nvPr>
            <p:ph type="sldNum" sz="quarter" idx="12"/>
          </p:nvPr>
        </p:nvSpPr>
        <p:spPr/>
        <p:txBody>
          <a:bodyPr/>
          <a:lstStyle/>
          <a:p>
            <a:fld id="{D9BB3731-526F-4638-85F8-715D717FFC12}" type="slidenum">
              <a:rPr lang="en-US" smtClean="0"/>
              <a:pPr/>
              <a:t>1</a:t>
            </a:fld>
            <a:endParaRPr lang="en-US"/>
          </a:p>
        </p:txBody>
      </p:sp>
      <p:sp>
        <p:nvSpPr>
          <p:cNvPr id="11" name="Text Placeholder 10"/>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D2D436E-F3EF-43C7-A73B-8470D5D82B17}"/>
              </a:ext>
              <a:ext uri="{C183D7F6-B498-43B3-948B-1728B52AA6E4}">
                <adec:decorative xmlns:adec="http://schemas.microsoft.com/office/drawing/2017/decorative" val="1"/>
              </a:ext>
            </a:extLst>
          </p:cNvPr>
          <p:cNvSpPr/>
          <p:nvPr/>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278694" y="373007"/>
            <a:ext cx="5959013" cy="5554005"/>
          </a:xfrm>
        </p:spPr>
        <p:txBody>
          <a:bodyPr vert="horz" lIns="0" tIns="0" rIns="0" bIns="0" rtlCol="0" anchor="t">
            <a:noAutofit/>
          </a:bodyPr>
          <a:lstStyle/>
          <a:p>
            <a:pPr marL="285750" indent="-285750">
              <a:spcBef>
                <a:spcPts val="0"/>
              </a:spcBef>
              <a:spcAft>
                <a:spcPts val="1500"/>
              </a:spcAft>
              <a:buFont typeface="Wingdings" panose="020F0502020204030204" pitchFamily="34" charset="0"/>
              <a:buChar char="§"/>
            </a:pPr>
            <a:endParaRPr lang="en-US" noProof="1">
              <a:cs typeface="Calibri" panose="020F0502020204030204"/>
            </a:endParaRPr>
          </a:p>
          <a:p>
            <a:pPr marL="285750" indent="-285750">
              <a:spcBef>
                <a:spcPts val="0"/>
              </a:spcBef>
              <a:spcAft>
                <a:spcPts val="1500"/>
              </a:spcAft>
              <a:buFont typeface="Wingdings" panose="020F0502020204030204" pitchFamily="34" charset="0"/>
              <a:buChar char="§"/>
            </a:pPr>
            <a:endParaRPr lang="en-US" noProof="1">
              <a:cs typeface="Calibri" panose="020F0502020204030204"/>
            </a:endParaRPr>
          </a:p>
          <a:p>
            <a:pPr marL="285750" indent="-285750">
              <a:spcBef>
                <a:spcPts val="0"/>
              </a:spcBef>
              <a:spcAft>
                <a:spcPts val="1500"/>
              </a:spcAft>
              <a:buFont typeface="Wingdings" panose="020F0502020204030204" pitchFamily="34" charset="0"/>
              <a:buChar char="§"/>
            </a:pPr>
            <a:endParaRPr lang="en-US" noProof="1">
              <a:cs typeface="Calibri" panose="020F0502020204030204"/>
            </a:endParaRPr>
          </a:p>
          <a:p>
            <a:pPr marL="0" indent="0">
              <a:spcBef>
                <a:spcPts val="0"/>
              </a:spcBef>
              <a:spcAft>
                <a:spcPts val="1500"/>
              </a:spcAft>
              <a:buNone/>
            </a:pPr>
            <a:endParaRPr lang="en-US" noProof="1">
              <a:cs typeface="Calibri" panose="020F0502020204030204"/>
            </a:endParaRPr>
          </a:p>
          <a:p>
            <a:pPr marL="0" indent="0">
              <a:spcBef>
                <a:spcPts val="0"/>
              </a:spcBef>
              <a:spcAft>
                <a:spcPts val="1500"/>
              </a:spcAft>
              <a:buNone/>
            </a:pPr>
            <a:endParaRPr lang="en-US" sz="2400" noProof="1">
              <a:cs typeface="Calibri" panose="020F0502020204030204"/>
            </a:endParaRPr>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p:txBody>
          <a:bodyPr/>
          <a:lstStyle/>
          <a:p>
            <a:r>
              <a:rPr lang="en-US">
                <a:latin typeface="Times New Roman"/>
                <a:cs typeface="Times New Roman"/>
              </a:rPr>
              <a:t>  Our Team</a:t>
            </a:r>
          </a:p>
        </p:txBody>
      </p:sp>
      <p:sp>
        <p:nvSpPr>
          <p:cNvPr id="9" name="Rectangle 6">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2"/>
          </p:nvPr>
        </p:nvSpPr>
        <p:spPr/>
        <p:txBody>
          <a:bodyPr/>
          <a:lstStyle/>
          <a:p>
            <a:r>
              <a:rPr lang="en-US"/>
              <a:t>Add a footer</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10</a:t>
            </a:fld>
            <a:endParaRPr lang="en-US"/>
          </a:p>
        </p:txBody>
      </p:sp>
      <p:pic>
        <p:nvPicPr>
          <p:cNvPr id="3" name="Picture 6" descr="A group of people posing for a photo&#10;&#10;Description generated with very high confidence">
            <a:extLst>
              <a:ext uri="{FF2B5EF4-FFF2-40B4-BE49-F238E27FC236}">
                <a16:creationId xmlns:a16="http://schemas.microsoft.com/office/drawing/2014/main" id="{4455B28E-8431-4157-B64A-57C7AC19D1FD}"/>
              </a:ext>
            </a:extLst>
          </p:cNvPr>
          <p:cNvPicPr>
            <a:picLocks noChangeAspect="1"/>
          </p:cNvPicPr>
          <p:nvPr/>
        </p:nvPicPr>
        <p:blipFill>
          <a:blip r:embed="rId2"/>
          <a:stretch>
            <a:fillRect/>
          </a:stretch>
        </p:blipFill>
        <p:spPr>
          <a:xfrm>
            <a:off x="679076" y="954742"/>
            <a:ext cx="5174875" cy="3883958"/>
          </a:xfrm>
          <a:prstGeom prst="rect">
            <a:avLst/>
          </a:prstGeom>
        </p:spPr>
      </p:pic>
      <p:pic>
        <p:nvPicPr>
          <p:cNvPr id="8" name="Picture 10" descr="A picture containing drawing&#10;&#10;Description generated with very high confidence">
            <a:extLst>
              <a:ext uri="{FF2B5EF4-FFF2-40B4-BE49-F238E27FC236}">
                <a16:creationId xmlns:a16="http://schemas.microsoft.com/office/drawing/2014/main" id="{95D1A48F-0DFA-44FB-8313-129F85920DAC}"/>
              </a:ext>
            </a:extLst>
          </p:cNvPr>
          <p:cNvPicPr>
            <a:picLocks noChangeAspect="1"/>
          </p:cNvPicPr>
          <p:nvPr/>
        </p:nvPicPr>
        <p:blipFill>
          <a:blip r:embed="rId3"/>
          <a:stretch>
            <a:fillRect/>
          </a:stretch>
        </p:blipFill>
        <p:spPr>
          <a:xfrm>
            <a:off x="7895664" y="950356"/>
            <a:ext cx="3572435" cy="1494672"/>
          </a:xfrm>
          <a:prstGeom prst="rect">
            <a:avLst/>
          </a:prstGeom>
        </p:spPr>
      </p:pic>
    </p:spTree>
    <p:extLst>
      <p:ext uri="{BB962C8B-B14F-4D97-AF65-F5344CB8AC3E}">
        <p14:creationId xmlns:p14="http://schemas.microsoft.com/office/powerpoint/2010/main" val="186740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EDA4-137E-4627-8963-A964FC88ABA2}"/>
              </a:ext>
            </a:extLst>
          </p:cNvPr>
          <p:cNvSpPr>
            <a:spLocks noGrp="1"/>
          </p:cNvSpPr>
          <p:nvPr>
            <p:ph type="title"/>
          </p:nvPr>
        </p:nvSpPr>
        <p:spPr>
          <a:xfrm>
            <a:off x="894229" y="1052001"/>
            <a:ext cx="6862011" cy="552848"/>
          </a:xfrm>
        </p:spPr>
        <p:txBody>
          <a:bodyPr vert="horz" lIns="0" tIns="0" rIns="0" bIns="0" rtlCol="0" anchor="b" anchorCtr="0">
            <a:noAutofit/>
          </a:bodyPr>
          <a:lstStyle/>
          <a:p>
            <a:r>
              <a:rPr lang="en-US" sz="3600" dirty="0"/>
              <a:t>Trainers</a:t>
            </a:r>
            <a:endParaRPr lang="en-US" sz="3600" dirty="0">
              <a:ea typeface="Tahoma"/>
              <a:cs typeface="Tahoma"/>
            </a:endParaRPr>
          </a:p>
        </p:txBody>
      </p:sp>
      <p:pic>
        <p:nvPicPr>
          <p:cNvPr id="29" name="Picture Placeholder 28" descr="Team member photo">
            <a:extLst>
              <a:ext uri="{FF2B5EF4-FFF2-40B4-BE49-F238E27FC236}">
                <a16:creationId xmlns:a16="http://schemas.microsoft.com/office/drawing/2014/main" id="{5E17FE38-B74E-4525-AAE5-421BBE86387E}"/>
              </a:ext>
            </a:extLst>
          </p:cNvPr>
          <p:cNvPicPr>
            <a:picLocks noGrp="1" noChangeAspect="1"/>
          </p:cNvPicPr>
          <p:nvPr>
            <p:ph type="pic" sz="quarter" idx="63"/>
          </p:nvPr>
        </p:nvPicPr>
        <p:blipFill>
          <a:blip r:embed="rId3"/>
          <a:stretch>
            <a:fillRect/>
          </a:stretch>
        </p:blipFill>
        <p:spPr>
          <a:xfrm>
            <a:off x="4796795" y="2207298"/>
            <a:ext cx="1567877" cy="1520456"/>
          </a:xfrm>
        </p:spPr>
      </p:pic>
      <p:sp>
        <p:nvSpPr>
          <p:cNvPr id="8" name="Text Placeholder 7">
            <a:extLst>
              <a:ext uri="{FF2B5EF4-FFF2-40B4-BE49-F238E27FC236}">
                <a16:creationId xmlns:a16="http://schemas.microsoft.com/office/drawing/2014/main" id="{883BA977-E155-4894-8FBD-CB8A310855EB}"/>
              </a:ext>
            </a:extLst>
          </p:cNvPr>
          <p:cNvSpPr>
            <a:spLocks noGrp="1"/>
          </p:cNvSpPr>
          <p:nvPr>
            <p:ph type="body" idx="60"/>
          </p:nvPr>
        </p:nvSpPr>
        <p:spPr>
          <a:xfrm>
            <a:off x="6590702" y="2605257"/>
            <a:ext cx="1908000" cy="591259"/>
          </a:xfrm>
        </p:spPr>
        <p:txBody>
          <a:bodyPr>
            <a:normAutofit lnSpcReduction="10000"/>
          </a:bodyPr>
          <a:lstStyle/>
          <a:p>
            <a:r>
              <a:rPr lang="en-US" dirty="0"/>
              <a:t>Amit Kr Balayan</a:t>
            </a:r>
            <a:endParaRPr lang="en-US" dirty="0">
              <a:ea typeface="Tahoma"/>
              <a:cs typeface="Tahoma"/>
            </a:endParaRPr>
          </a:p>
        </p:txBody>
      </p:sp>
      <p:sp>
        <p:nvSpPr>
          <p:cNvPr id="5" name="Slide Number Placeholder 4">
            <a:extLst>
              <a:ext uri="{FF2B5EF4-FFF2-40B4-BE49-F238E27FC236}">
                <a16:creationId xmlns:a16="http://schemas.microsoft.com/office/drawing/2014/main" id="{BD60C551-098F-4195-A1E2-D6428D61514E}"/>
              </a:ext>
            </a:extLst>
          </p:cNvPr>
          <p:cNvSpPr>
            <a:spLocks noGrp="1"/>
          </p:cNvSpPr>
          <p:nvPr>
            <p:ph type="sldNum" sz="quarter" idx="12"/>
          </p:nvPr>
        </p:nvSpPr>
        <p:spPr/>
        <p:txBody>
          <a:bodyPr/>
          <a:lstStyle/>
          <a:p>
            <a:fld id="{4950F5D8-22E1-4015-8661-E5B1FD28C2DE}" type="slidenum">
              <a:rPr lang="en-US" smtClean="0"/>
              <a:pPr/>
              <a:t>11</a:t>
            </a:fld>
            <a:endParaRPr lang="en-US"/>
          </a:p>
        </p:txBody>
      </p:sp>
      <p:pic>
        <p:nvPicPr>
          <p:cNvPr id="54" name="Picture 53" descr="logo.png"/>
          <p:cNvPicPr>
            <a:picLocks noChangeAspect="1"/>
          </p:cNvPicPr>
          <p:nvPr/>
        </p:nvPicPr>
        <p:blipFill>
          <a:blip r:embed="rId4"/>
          <a:stretch>
            <a:fillRect/>
          </a:stretch>
        </p:blipFill>
        <p:spPr>
          <a:xfrm>
            <a:off x="10930270" y="0"/>
            <a:ext cx="1261730" cy="1148316"/>
          </a:xfrm>
          <a:prstGeom prst="rect">
            <a:avLst/>
          </a:prstGeom>
        </p:spPr>
      </p:pic>
      <p:pic>
        <p:nvPicPr>
          <p:cNvPr id="57" name="Picture Placeholder 28" descr="A close up of a person&#10;&#10;Description generated with very high confidence">
            <a:extLst>
              <a:ext uri="{FF2B5EF4-FFF2-40B4-BE49-F238E27FC236}">
                <a16:creationId xmlns:a16="http://schemas.microsoft.com/office/drawing/2014/main" id="{19455A23-5677-4DEF-A1AA-1425A40ABFDF}"/>
              </a:ext>
            </a:extLst>
          </p:cNvPr>
          <p:cNvPicPr>
            <a:picLocks noChangeAspect="1"/>
          </p:cNvPicPr>
          <p:nvPr/>
        </p:nvPicPr>
        <p:blipFill>
          <a:blip r:embed="rId5"/>
          <a:stretch>
            <a:fillRect/>
          </a:stretch>
        </p:blipFill>
        <p:spPr>
          <a:xfrm>
            <a:off x="892666" y="2214265"/>
            <a:ext cx="1567877" cy="1519969"/>
          </a:xfrm>
          <a:prstGeom prst="ellipse">
            <a:avLst/>
          </a:prstGeom>
          <a:ln>
            <a:solidFill>
              <a:schemeClr val="tx2"/>
            </a:solidFill>
          </a:ln>
        </p:spPr>
      </p:pic>
      <p:sp>
        <p:nvSpPr>
          <p:cNvPr id="59" name="Text Placeholder 7">
            <a:extLst>
              <a:ext uri="{FF2B5EF4-FFF2-40B4-BE49-F238E27FC236}">
                <a16:creationId xmlns:a16="http://schemas.microsoft.com/office/drawing/2014/main" id="{31A75FE1-5E6F-4843-8978-9C21FBFD6F6A}"/>
              </a:ext>
            </a:extLst>
          </p:cNvPr>
          <p:cNvSpPr txBox="1">
            <a:spLocks/>
          </p:cNvSpPr>
          <p:nvPr/>
        </p:nvSpPr>
        <p:spPr>
          <a:xfrm>
            <a:off x="2574514" y="2600775"/>
            <a:ext cx="1908000" cy="591259"/>
          </a:xfrm>
          <a:prstGeom prst="rect">
            <a:avLst/>
          </a:prstGeom>
        </p:spPr>
        <p:txBody>
          <a:bodyPr vert="horz" lIns="0" tIns="0" rIns="0" bIns="0" rtlCol="0" anchor="b">
            <a:normAutofit/>
          </a:bodyPr>
          <a:lstStyle>
            <a:lvl1pPr marL="0" indent="0" algn="l" defTabSz="914400" rtl="0" eaLnBrk="1" latinLnBrk="0" hangingPunct="1">
              <a:lnSpc>
                <a:spcPct val="90000"/>
              </a:lnSpc>
              <a:spcBef>
                <a:spcPts val="1000"/>
              </a:spcBef>
              <a:buClr>
                <a:schemeClr val="bg2"/>
              </a:buClr>
              <a:buFont typeface="Arial" panose="020B0604020202020204" pitchFamily="34" charset="0"/>
              <a:buNone/>
              <a:defRPr sz="2200" b="1" kern="1200">
                <a:solidFill>
                  <a:schemeClr val="tx2"/>
                </a:solidFill>
                <a:latin typeface="+mj-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Upasana</a:t>
            </a:r>
            <a:endParaRPr lang="en-US" dirty="0">
              <a:ea typeface="Tahoma"/>
              <a:cs typeface="Tahoma"/>
            </a:endParaRPr>
          </a:p>
        </p:txBody>
      </p:sp>
    </p:spTree>
    <p:extLst>
      <p:ext uri="{BB962C8B-B14F-4D97-AF65-F5344CB8AC3E}">
        <p14:creationId xmlns:p14="http://schemas.microsoft.com/office/powerpoint/2010/main" val="89056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EDA4-137E-4627-8963-A964FC88ABA2}"/>
              </a:ext>
            </a:extLst>
          </p:cNvPr>
          <p:cNvSpPr>
            <a:spLocks noGrp="1"/>
          </p:cNvSpPr>
          <p:nvPr>
            <p:ph type="title"/>
          </p:nvPr>
        </p:nvSpPr>
        <p:spPr>
          <a:xfrm>
            <a:off x="894229" y="1052001"/>
            <a:ext cx="6862011" cy="552848"/>
          </a:xfrm>
        </p:spPr>
        <p:txBody>
          <a:bodyPr vert="horz" lIns="0" tIns="0" rIns="0" bIns="0" rtlCol="0" anchor="b" anchorCtr="0">
            <a:noAutofit/>
          </a:bodyPr>
          <a:lstStyle/>
          <a:p>
            <a:r>
              <a:rPr lang="en-US" sz="3600"/>
              <a:t>Team Simba</a:t>
            </a:r>
            <a:endParaRPr lang="en-US" sz="3600">
              <a:ea typeface="Tahoma"/>
              <a:cs typeface="Tahoma"/>
            </a:endParaRPr>
          </a:p>
        </p:txBody>
      </p:sp>
      <p:pic>
        <p:nvPicPr>
          <p:cNvPr id="31" name="Picture Placeholder 30" descr="A person in a striped shirt and smiling at the camera&#10;&#10;Description generated with very high confidence">
            <a:extLst>
              <a:ext uri="{FF2B5EF4-FFF2-40B4-BE49-F238E27FC236}">
                <a16:creationId xmlns:a16="http://schemas.microsoft.com/office/drawing/2014/main" id="{AC31E153-4096-444C-B045-9064FE9537B0}"/>
              </a:ext>
            </a:extLst>
          </p:cNvPr>
          <p:cNvPicPr>
            <a:picLocks noGrp="1" noChangeAspect="1"/>
          </p:cNvPicPr>
          <p:nvPr>
            <p:ph type="pic" sz="quarter" idx="73"/>
          </p:nvPr>
        </p:nvPicPr>
        <p:blipFill>
          <a:blip r:embed="rId3"/>
          <a:stretch>
            <a:fillRect/>
          </a:stretch>
        </p:blipFill>
        <p:spPr>
          <a:xfrm>
            <a:off x="2415869" y="2176759"/>
            <a:ext cx="1417547" cy="1517925"/>
          </a:xfrm>
        </p:spPr>
      </p:pic>
      <p:sp>
        <p:nvSpPr>
          <p:cNvPr id="11" name="Text Placeholder 10">
            <a:extLst>
              <a:ext uri="{FF2B5EF4-FFF2-40B4-BE49-F238E27FC236}">
                <a16:creationId xmlns:a16="http://schemas.microsoft.com/office/drawing/2014/main" id="{CF800D05-E8D7-4152-A24A-9CFA7311D7AE}"/>
              </a:ext>
            </a:extLst>
          </p:cNvPr>
          <p:cNvSpPr>
            <a:spLocks noGrp="1"/>
          </p:cNvSpPr>
          <p:nvPr>
            <p:ph type="body" idx="71"/>
          </p:nvPr>
        </p:nvSpPr>
        <p:spPr>
          <a:xfrm>
            <a:off x="3898075" y="2391458"/>
            <a:ext cx="1908000" cy="591259"/>
          </a:xfrm>
        </p:spPr>
        <p:txBody>
          <a:bodyPr>
            <a:normAutofit/>
          </a:bodyPr>
          <a:lstStyle/>
          <a:p>
            <a:r>
              <a:rPr lang="en-US" dirty="0">
                <a:ea typeface="+mj-lt"/>
                <a:cs typeface="+mj-lt"/>
              </a:rPr>
              <a:t>Kirthana</a:t>
            </a:r>
            <a:endParaRPr lang="en-US" dirty="0"/>
          </a:p>
        </p:txBody>
      </p:sp>
      <p:pic>
        <p:nvPicPr>
          <p:cNvPr id="33" name="Picture Placeholder 32" descr="A person wearing a red hat&#10;&#10;Description generated with very high confidence">
            <a:extLst>
              <a:ext uri="{FF2B5EF4-FFF2-40B4-BE49-F238E27FC236}">
                <a16:creationId xmlns:a16="http://schemas.microsoft.com/office/drawing/2014/main" id="{7585D5A9-2371-45D7-85ED-3200CE4E6ADA}"/>
              </a:ext>
            </a:extLst>
          </p:cNvPr>
          <p:cNvPicPr>
            <a:picLocks noGrp="1" noChangeAspect="1"/>
          </p:cNvPicPr>
          <p:nvPr>
            <p:ph type="pic" sz="quarter" idx="76"/>
          </p:nvPr>
        </p:nvPicPr>
        <p:blipFill>
          <a:blip r:embed="rId4"/>
          <a:stretch>
            <a:fillRect/>
          </a:stretch>
        </p:blipFill>
        <p:spPr>
          <a:xfrm>
            <a:off x="6339172" y="2173709"/>
            <a:ext cx="1289502" cy="1289502"/>
          </a:xfrm>
        </p:spPr>
      </p:pic>
      <p:sp>
        <p:nvSpPr>
          <p:cNvPr id="14" name="Text Placeholder 13">
            <a:extLst>
              <a:ext uri="{FF2B5EF4-FFF2-40B4-BE49-F238E27FC236}">
                <a16:creationId xmlns:a16="http://schemas.microsoft.com/office/drawing/2014/main" id="{61ECCC35-8D78-4E28-A3D9-D8D116AF5814}"/>
              </a:ext>
            </a:extLst>
          </p:cNvPr>
          <p:cNvSpPr>
            <a:spLocks noGrp="1"/>
          </p:cNvSpPr>
          <p:nvPr>
            <p:ph type="body" idx="74"/>
          </p:nvPr>
        </p:nvSpPr>
        <p:spPr>
          <a:xfrm>
            <a:off x="7672726" y="2222799"/>
            <a:ext cx="1908000" cy="591259"/>
          </a:xfrm>
        </p:spPr>
        <p:txBody>
          <a:bodyPr>
            <a:normAutofit/>
          </a:bodyPr>
          <a:lstStyle/>
          <a:p>
            <a:r>
              <a:rPr lang="en-US">
                <a:ea typeface="Tahoma"/>
                <a:cs typeface="Tahoma"/>
              </a:rPr>
              <a:t>Manjunath</a:t>
            </a:r>
          </a:p>
        </p:txBody>
      </p:sp>
      <p:pic>
        <p:nvPicPr>
          <p:cNvPr id="35" name="Picture Placeholder 34" descr="A person standing in a field&#10;&#10;Description generated with very high confidence">
            <a:extLst>
              <a:ext uri="{FF2B5EF4-FFF2-40B4-BE49-F238E27FC236}">
                <a16:creationId xmlns:a16="http://schemas.microsoft.com/office/drawing/2014/main" id="{7FCE2599-6354-4CCC-B599-643A8EFF6908}"/>
              </a:ext>
            </a:extLst>
          </p:cNvPr>
          <p:cNvPicPr>
            <a:picLocks noGrp="1" noChangeAspect="1"/>
          </p:cNvPicPr>
          <p:nvPr>
            <p:ph type="pic" sz="quarter" idx="79"/>
          </p:nvPr>
        </p:nvPicPr>
        <p:blipFill>
          <a:blip r:embed="rId5"/>
          <a:stretch>
            <a:fillRect/>
          </a:stretch>
        </p:blipFill>
        <p:spPr>
          <a:xfrm>
            <a:off x="948955" y="4300463"/>
            <a:ext cx="1575876" cy="1572768"/>
          </a:xfrm>
        </p:spPr>
      </p:pic>
      <p:sp>
        <p:nvSpPr>
          <p:cNvPr id="17" name="Text Placeholder 16">
            <a:extLst>
              <a:ext uri="{FF2B5EF4-FFF2-40B4-BE49-F238E27FC236}">
                <a16:creationId xmlns:a16="http://schemas.microsoft.com/office/drawing/2014/main" id="{B9421028-B38F-439A-B05F-B15FBCBB46FF}"/>
              </a:ext>
            </a:extLst>
          </p:cNvPr>
          <p:cNvSpPr>
            <a:spLocks noGrp="1"/>
          </p:cNvSpPr>
          <p:nvPr>
            <p:ph type="body" idx="77"/>
          </p:nvPr>
        </p:nvSpPr>
        <p:spPr>
          <a:xfrm>
            <a:off x="2568364" y="4698169"/>
            <a:ext cx="1908000" cy="612438"/>
          </a:xfrm>
        </p:spPr>
        <p:txBody>
          <a:bodyPr/>
          <a:lstStyle/>
          <a:p>
            <a:r>
              <a:rPr lang="en-US" dirty="0"/>
              <a:t>Nishmitha</a:t>
            </a:r>
            <a:endParaRPr lang="en-US" dirty="0">
              <a:ea typeface="Tahoma"/>
              <a:cs typeface="Tahoma"/>
            </a:endParaRPr>
          </a:p>
        </p:txBody>
      </p:sp>
      <p:pic>
        <p:nvPicPr>
          <p:cNvPr id="37" name="Picture Placeholder 36" descr="A person sitting at a table with a computer and smiling at the camera&#10;&#10;Description generated with very high confidence">
            <a:extLst>
              <a:ext uri="{FF2B5EF4-FFF2-40B4-BE49-F238E27FC236}">
                <a16:creationId xmlns:a16="http://schemas.microsoft.com/office/drawing/2014/main" id="{631AC41D-DEE3-423C-BB86-57D35540C311}"/>
              </a:ext>
            </a:extLst>
          </p:cNvPr>
          <p:cNvPicPr>
            <a:picLocks noGrp="1" noChangeAspect="1"/>
          </p:cNvPicPr>
          <p:nvPr>
            <p:ph type="pic" sz="quarter" idx="82"/>
          </p:nvPr>
        </p:nvPicPr>
        <p:blipFill>
          <a:blip r:embed="rId6"/>
          <a:stretch>
            <a:fillRect/>
          </a:stretch>
        </p:blipFill>
        <p:spPr>
          <a:xfrm>
            <a:off x="4842097" y="4373256"/>
            <a:ext cx="1568411" cy="1530652"/>
          </a:xfrm>
        </p:spPr>
      </p:pic>
      <p:sp>
        <p:nvSpPr>
          <p:cNvPr id="20" name="Text Placeholder 19">
            <a:extLst>
              <a:ext uri="{FF2B5EF4-FFF2-40B4-BE49-F238E27FC236}">
                <a16:creationId xmlns:a16="http://schemas.microsoft.com/office/drawing/2014/main" id="{1CCD5F8A-2266-4864-9385-9F4F6847FDE2}"/>
              </a:ext>
            </a:extLst>
          </p:cNvPr>
          <p:cNvSpPr>
            <a:spLocks noGrp="1"/>
          </p:cNvSpPr>
          <p:nvPr>
            <p:ph type="body" idx="80"/>
          </p:nvPr>
        </p:nvSpPr>
        <p:spPr>
          <a:xfrm>
            <a:off x="6453016" y="4697856"/>
            <a:ext cx="1908000" cy="612438"/>
          </a:xfrm>
        </p:spPr>
        <p:txBody>
          <a:bodyPr/>
          <a:lstStyle/>
          <a:p>
            <a:r>
              <a:rPr lang="en-US"/>
              <a:t>Soumya</a:t>
            </a:r>
          </a:p>
        </p:txBody>
      </p:sp>
      <p:pic>
        <p:nvPicPr>
          <p:cNvPr id="39" name="Picture Placeholder 38" descr="A person wearing a suit and sunglasses standing outside of a building&#10;&#10;Description generated with very high confidence">
            <a:extLst>
              <a:ext uri="{FF2B5EF4-FFF2-40B4-BE49-F238E27FC236}">
                <a16:creationId xmlns:a16="http://schemas.microsoft.com/office/drawing/2014/main" id="{902090CF-EA89-42CB-B60C-56B04DE383AB}"/>
              </a:ext>
            </a:extLst>
          </p:cNvPr>
          <p:cNvPicPr>
            <a:picLocks noGrp="1" noChangeAspect="1"/>
          </p:cNvPicPr>
          <p:nvPr>
            <p:ph type="pic" sz="quarter" idx="85"/>
          </p:nvPr>
        </p:nvPicPr>
        <p:blipFill>
          <a:blip r:embed="rId7"/>
          <a:stretch>
            <a:fillRect/>
          </a:stretch>
        </p:blipFill>
        <p:spPr>
          <a:xfrm>
            <a:off x="8547258" y="4300453"/>
            <a:ext cx="1527945" cy="1541159"/>
          </a:xfrm>
        </p:spPr>
      </p:pic>
      <p:sp>
        <p:nvSpPr>
          <p:cNvPr id="23" name="Text Placeholder 22">
            <a:extLst>
              <a:ext uri="{FF2B5EF4-FFF2-40B4-BE49-F238E27FC236}">
                <a16:creationId xmlns:a16="http://schemas.microsoft.com/office/drawing/2014/main" id="{F278ED27-8FDF-4350-8092-0886AD04CEA4}"/>
              </a:ext>
            </a:extLst>
          </p:cNvPr>
          <p:cNvSpPr>
            <a:spLocks noGrp="1"/>
          </p:cNvSpPr>
          <p:nvPr>
            <p:ph type="body" idx="83"/>
          </p:nvPr>
        </p:nvSpPr>
        <p:spPr>
          <a:xfrm>
            <a:off x="10112742" y="4654753"/>
            <a:ext cx="1908000" cy="612438"/>
          </a:xfrm>
        </p:spPr>
        <p:txBody>
          <a:bodyPr/>
          <a:lstStyle/>
          <a:p>
            <a:r>
              <a:rPr lang="en-US"/>
              <a:t>Prajwal</a:t>
            </a:r>
          </a:p>
        </p:txBody>
      </p:sp>
      <p:sp>
        <p:nvSpPr>
          <p:cNvPr id="5" name="Slide Number Placeholder 4">
            <a:extLst>
              <a:ext uri="{FF2B5EF4-FFF2-40B4-BE49-F238E27FC236}">
                <a16:creationId xmlns:a16="http://schemas.microsoft.com/office/drawing/2014/main" id="{BD60C551-098F-4195-A1E2-D6428D61514E}"/>
              </a:ext>
            </a:extLst>
          </p:cNvPr>
          <p:cNvSpPr>
            <a:spLocks noGrp="1"/>
          </p:cNvSpPr>
          <p:nvPr>
            <p:ph type="sldNum" sz="quarter" idx="12"/>
          </p:nvPr>
        </p:nvSpPr>
        <p:spPr/>
        <p:txBody>
          <a:bodyPr/>
          <a:lstStyle/>
          <a:p>
            <a:fld id="{4950F5D8-22E1-4015-8661-E5B1FD28C2DE}" type="slidenum">
              <a:rPr lang="en-US" smtClean="0"/>
              <a:pPr/>
              <a:t>12</a:t>
            </a:fld>
            <a:endParaRPr lang="en-US"/>
          </a:p>
        </p:txBody>
      </p:sp>
      <p:sp>
        <p:nvSpPr>
          <p:cNvPr id="46" name="Text Placeholder 8">
            <a:extLst>
              <a:ext uri="{FF2B5EF4-FFF2-40B4-BE49-F238E27FC236}">
                <a16:creationId xmlns:a16="http://schemas.microsoft.com/office/drawing/2014/main" id="{ABC33D66-44DC-4C91-B050-29F4E8F352A2}"/>
              </a:ext>
            </a:extLst>
          </p:cNvPr>
          <p:cNvSpPr>
            <a:spLocks noGrp="1"/>
          </p:cNvSpPr>
          <p:nvPr>
            <p:ph type="body" sz="quarter" idx="61"/>
          </p:nvPr>
        </p:nvSpPr>
        <p:spPr>
          <a:xfrm>
            <a:off x="3896078" y="2990280"/>
            <a:ext cx="1908000" cy="214088"/>
          </a:xfrm>
        </p:spPr>
        <p:txBody>
          <a:bodyPr vert="horz" lIns="0" tIns="0" rIns="0" bIns="0" rtlCol="0" anchor="t">
            <a:noAutofit/>
          </a:bodyPr>
          <a:lstStyle/>
          <a:p>
            <a:r>
              <a:rPr lang="en-US" sz="2000" dirty="0">
                <a:solidFill>
                  <a:schemeClr val="tx2"/>
                </a:solidFill>
              </a:rPr>
              <a:t>Scrum master</a:t>
            </a:r>
          </a:p>
          <a:p>
            <a:endParaRPr lang="en-US" sz="2000">
              <a:solidFill>
                <a:schemeClr val="tx2"/>
              </a:solidFill>
            </a:endParaRPr>
          </a:p>
        </p:txBody>
      </p:sp>
      <p:sp>
        <p:nvSpPr>
          <p:cNvPr id="51" name="Text Placeholder 8">
            <a:extLst>
              <a:ext uri="{FF2B5EF4-FFF2-40B4-BE49-F238E27FC236}">
                <a16:creationId xmlns:a16="http://schemas.microsoft.com/office/drawing/2014/main" id="{ABC33D66-44DC-4C91-B050-29F4E8F352A2}"/>
              </a:ext>
            </a:extLst>
          </p:cNvPr>
          <p:cNvSpPr>
            <a:spLocks noGrp="1"/>
          </p:cNvSpPr>
          <p:nvPr>
            <p:ph type="body" sz="quarter" idx="61"/>
          </p:nvPr>
        </p:nvSpPr>
        <p:spPr>
          <a:xfrm>
            <a:off x="3894359" y="3266726"/>
            <a:ext cx="1908000" cy="214088"/>
          </a:xfrm>
        </p:spPr>
        <p:txBody>
          <a:bodyPr>
            <a:noAutofit/>
          </a:bodyPr>
          <a:lstStyle/>
          <a:p>
            <a:r>
              <a:rPr lang="en-US" sz="1600">
                <a:solidFill>
                  <a:schemeClr val="tx2"/>
                </a:solidFill>
              </a:rPr>
              <a:t>Emp ID:109285</a:t>
            </a:r>
          </a:p>
        </p:txBody>
      </p:sp>
      <p:pic>
        <p:nvPicPr>
          <p:cNvPr id="54" name="Picture 53" descr="logo.png"/>
          <p:cNvPicPr>
            <a:picLocks noChangeAspect="1"/>
          </p:cNvPicPr>
          <p:nvPr/>
        </p:nvPicPr>
        <p:blipFill>
          <a:blip r:embed="rId8"/>
          <a:stretch>
            <a:fillRect/>
          </a:stretch>
        </p:blipFill>
        <p:spPr>
          <a:xfrm>
            <a:off x="10930270" y="0"/>
            <a:ext cx="1261730" cy="1148316"/>
          </a:xfrm>
          <a:prstGeom prst="rect">
            <a:avLst/>
          </a:prstGeom>
        </p:spPr>
      </p:pic>
      <p:sp>
        <p:nvSpPr>
          <p:cNvPr id="26" name="Text Placeholder 8">
            <a:extLst>
              <a:ext uri="{FF2B5EF4-FFF2-40B4-BE49-F238E27FC236}">
                <a16:creationId xmlns:a16="http://schemas.microsoft.com/office/drawing/2014/main" id="{ABC33D66-44DC-4C91-B050-29F4E8F352A2}"/>
              </a:ext>
            </a:extLst>
          </p:cNvPr>
          <p:cNvSpPr>
            <a:spLocks noGrp="1"/>
          </p:cNvSpPr>
          <p:nvPr>
            <p:ph type="body" sz="quarter" idx="61"/>
          </p:nvPr>
        </p:nvSpPr>
        <p:spPr>
          <a:xfrm>
            <a:off x="7671574" y="2882338"/>
            <a:ext cx="1908000" cy="214088"/>
          </a:xfrm>
        </p:spPr>
        <p:txBody>
          <a:bodyPr>
            <a:noAutofit/>
          </a:bodyPr>
          <a:lstStyle/>
          <a:p>
            <a:r>
              <a:rPr lang="en-US" sz="1600">
                <a:solidFill>
                  <a:schemeClr val="tx2"/>
                </a:solidFill>
              </a:rPr>
              <a:t>Emp ID:109283</a:t>
            </a:r>
          </a:p>
        </p:txBody>
      </p:sp>
      <p:sp>
        <p:nvSpPr>
          <p:cNvPr id="28" name="Text Placeholder 8">
            <a:extLst>
              <a:ext uri="{FF2B5EF4-FFF2-40B4-BE49-F238E27FC236}">
                <a16:creationId xmlns:a16="http://schemas.microsoft.com/office/drawing/2014/main" id="{ABC33D66-44DC-4C91-B050-29F4E8F352A2}"/>
              </a:ext>
            </a:extLst>
          </p:cNvPr>
          <p:cNvSpPr>
            <a:spLocks noGrp="1"/>
          </p:cNvSpPr>
          <p:nvPr>
            <p:ph type="body" sz="quarter" idx="61"/>
          </p:nvPr>
        </p:nvSpPr>
        <p:spPr>
          <a:xfrm>
            <a:off x="2565966" y="5382657"/>
            <a:ext cx="1908000" cy="214088"/>
          </a:xfrm>
        </p:spPr>
        <p:txBody>
          <a:bodyPr>
            <a:noAutofit/>
          </a:bodyPr>
          <a:lstStyle/>
          <a:p>
            <a:r>
              <a:rPr lang="en-US" sz="1600">
                <a:solidFill>
                  <a:schemeClr val="tx2"/>
                </a:solidFill>
              </a:rPr>
              <a:t>Emp ID:109262</a:t>
            </a:r>
          </a:p>
        </p:txBody>
      </p:sp>
      <p:sp>
        <p:nvSpPr>
          <p:cNvPr id="32" name="Text Placeholder 8">
            <a:extLst>
              <a:ext uri="{FF2B5EF4-FFF2-40B4-BE49-F238E27FC236}">
                <a16:creationId xmlns:a16="http://schemas.microsoft.com/office/drawing/2014/main" id="{ABC33D66-44DC-4C91-B050-29F4E8F352A2}"/>
              </a:ext>
            </a:extLst>
          </p:cNvPr>
          <p:cNvSpPr>
            <a:spLocks noGrp="1"/>
          </p:cNvSpPr>
          <p:nvPr>
            <p:ph type="body" sz="quarter" idx="61"/>
          </p:nvPr>
        </p:nvSpPr>
        <p:spPr>
          <a:xfrm>
            <a:off x="6496521" y="5313702"/>
            <a:ext cx="1908000" cy="214088"/>
          </a:xfrm>
        </p:spPr>
        <p:txBody>
          <a:bodyPr vert="horz" lIns="0" tIns="0" rIns="0" bIns="0" rtlCol="0" anchor="t">
            <a:noAutofit/>
          </a:bodyPr>
          <a:lstStyle/>
          <a:p>
            <a:r>
              <a:rPr lang="en-US" sz="1600">
                <a:solidFill>
                  <a:schemeClr val="tx2"/>
                </a:solidFill>
              </a:rPr>
              <a:t>Emp ID:109278</a:t>
            </a:r>
          </a:p>
        </p:txBody>
      </p:sp>
      <p:sp>
        <p:nvSpPr>
          <p:cNvPr id="36" name="Text Placeholder 8">
            <a:extLst>
              <a:ext uri="{FF2B5EF4-FFF2-40B4-BE49-F238E27FC236}">
                <a16:creationId xmlns:a16="http://schemas.microsoft.com/office/drawing/2014/main" id="{ABC33D66-44DC-4C91-B050-29F4E8F352A2}"/>
              </a:ext>
            </a:extLst>
          </p:cNvPr>
          <p:cNvSpPr>
            <a:spLocks noGrp="1"/>
          </p:cNvSpPr>
          <p:nvPr>
            <p:ph type="body" sz="quarter" idx="61"/>
          </p:nvPr>
        </p:nvSpPr>
        <p:spPr>
          <a:xfrm>
            <a:off x="10111017" y="5271432"/>
            <a:ext cx="1908000" cy="214088"/>
          </a:xfrm>
        </p:spPr>
        <p:txBody>
          <a:bodyPr vert="horz" lIns="0" tIns="0" rIns="0" bIns="0" rtlCol="0" anchor="t">
            <a:noAutofit/>
          </a:bodyPr>
          <a:lstStyle/>
          <a:p>
            <a:r>
              <a:rPr lang="en-US" sz="1600">
                <a:solidFill>
                  <a:schemeClr val="tx2"/>
                </a:solidFill>
              </a:rPr>
              <a:t>Emp ID:109274</a:t>
            </a:r>
          </a:p>
        </p:txBody>
      </p:sp>
    </p:spTree>
    <p:extLst>
      <p:ext uri="{BB962C8B-B14F-4D97-AF65-F5344CB8AC3E}">
        <p14:creationId xmlns:p14="http://schemas.microsoft.com/office/powerpoint/2010/main" val="414885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D2DB9C-F718-4DDB-A203-2E4D0E7EB889}"/>
              </a:ext>
            </a:extLst>
          </p:cNvPr>
          <p:cNvSpPr>
            <a:spLocks noGrp="1"/>
          </p:cNvSpPr>
          <p:nvPr>
            <p:ph type="sldNum" sz="quarter" idx="12"/>
          </p:nvPr>
        </p:nvSpPr>
        <p:spPr/>
        <p:txBody>
          <a:bodyPr/>
          <a:lstStyle/>
          <a:p>
            <a:fld id="{D9BB3731-526F-4638-85F8-715D717FFC12}" type="slidenum">
              <a:rPr lang="en-US" smtClean="0"/>
              <a:pPr/>
              <a:t>13</a:t>
            </a:fld>
            <a:endParaRPr lang="en-US"/>
          </a:p>
        </p:txBody>
      </p:sp>
      <p:sp>
        <p:nvSpPr>
          <p:cNvPr id="22" name="Text Placeholder 27">
            <a:extLst>
              <a:ext uri="{FF2B5EF4-FFF2-40B4-BE49-F238E27FC236}">
                <a16:creationId xmlns:a16="http://schemas.microsoft.com/office/drawing/2014/main" id="{7A42803C-547E-41DA-9911-41C9F0E86FF7}"/>
              </a:ext>
            </a:extLst>
          </p:cNvPr>
          <p:cNvSpPr>
            <a:spLocks noGrp="1"/>
          </p:cNvSpPr>
          <p:nvPr>
            <p:ph type="body" idx="4294967295"/>
          </p:nvPr>
        </p:nvSpPr>
        <p:spPr>
          <a:xfrm>
            <a:off x="6877307" y="1172135"/>
            <a:ext cx="4955429" cy="539496"/>
          </a:xfrm>
          <a:prstGeom prst="rect">
            <a:avLst/>
          </a:prstGeom>
        </p:spPr>
        <p:txBody>
          <a:bodyPr vert="horz" lIns="91440" tIns="45720" rIns="91440" bIns="45720" rtlCol="0" anchor="t">
            <a:normAutofit/>
          </a:bodyPr>
          <a:lstStyle/>
          <a:p>
            <a:pPr>
              <a:buNone/>
            </a:pPr>
            <a:r>
              <a:rPr lang="en-US" sz="2800" b="1"/>
              <a:t>Project-Banking Application</a:t>
            </a:r>
            <a:endParaRPr lang="en-US" sz="2800" b="1">
              <a:cs typeface="Times New Roman"/>
            </a:endParaRPr>
          </a:p>
        </p:txBody>
      </p:sp>
      <p:sp>
        <p:nvSpPr>
          <p:cNvPr id="23" name="Text Placeholder 26">
            <a:extLst>
              <a:ext uri="{FF2B5EF4-FFF2-40B4-BE49-F238E27FC236}">
                <a16:creationId xmlns:a16="http://schemas.microsoft.com/office/drawing/2014/main" id="{10B5C6C9-790B-40AD-BDF9-C8BB22080734}"/>
              </a:ext>
            </a:extLst>
          </p:cNvPr>
          <p:cNvSpPr>
            <a:spLocks noGrp="1"/>
          </p:cNvSpPr>
          <p:nvPr>
            <p:ph type="body" idx="4294967295"/>
          </p:nvPr>
        </p:nvSpPr>
        <p:spPr>
          <a:xfrm>
            <a:off x="6658351" y="1960925"/>
            <a:ext cx="4955429" cy="5401340"/>
          </a:xfrm>
          <a:prstGeom prst="rect">
            <a:avLst/>
          </a:prstGeom>
        </p:spPr>
        <p:txBody>
          <a:bodyPr vert="horz" lIns="91440" tIns="45720" rIns="91440" bIns="45720" rtlCol="0" anchor="t">
            <a:normAutofit/>
          </a:bodyPr>
          <a:lstStyle/>
          <a:p>
            <a:r>
              <a:rPr lang="en-US" dirty="0"/>
              <a:t>Low Level Diagrams- Use Case, Class, Application Flow.</a:t>
            </a:r>
            <a:endParaRPr lang="en-US" dirty="0">
              <a:cs typeface="Times New Roman"/>
            </a:endParaRPr>
          </a:p>
          <a:p>
            <a:r>
              <a:rPr lang="en-US" dirty="0"/>
              <a:t>Data Base Schema Design</a:t>
            </a:r>
            <a:endParaRPr lang="en-US" dirty="0">
              <a:cs typeface="Times New Roman"/>
            </a:endParaRPr>
          </a:p>
          <a:p>
            <a:r>
              <a:rPr lang="en-US" dirty="0"/>
              <a:t>Architecture of Banking Application.</a:t>
            </a:r>
            <a:endParaRPr lang="en-US" dirty="0">
              <a:cs typeface="Times New Roman"/>
            </a:endParaRPr>
          </a:p>
          <a:p>
            <a:r>
              <a:rPr lang="en-US" dirty="0"/>
              <a:t>UI Structure using Angular7( HTML/CSS/JS).</a:t>
            </a:r>
            <a:endParaRPr lang="en-US" dirty="0">
              <a:cs typeface="Times New Roman"/>
            </a:endParaRPr>
          </a:p>
          <a:p>
            <a:r>
              <a:rPr lang="en-US" dirty="0"/>
              <a:t>Backend Structure using JAVA, Spring Rest, Hibernate, Database.</a:t>
            </a:r>
            <a:endParaRPr lang="en-US" dirty="0">
              <a:cs typeface="Times New Roman"/>
            </a:endParaRPr>
          </a:p>
          <a:p>
            <a:endParaRPr lang="en-US" sz="2800"/>
          </a:p>
          <a:p>
            <a:endParaRPr lang="en-US" sz="2800"/>
          </a:p>
          <a:p>
            <a:pPr marL="457200" indent="-457200">
              <a:buFont typeface="+mj-lt"/>
              <a:buAutoNum type="arabicPeriod"/>
            </a:pPr>
            <a:endParaRPr lang="en-US" sz="2800"/>
          </a:p>
        </p:txBody>
      </p:sp>
      <p:pic>
        <p:nvPicPr>
          <p:cNvPr id="26" name="Picture 25" descr="logo.png"/>
          <p:cNvPicPr>
            <a:picLocks noChangeAspect="1"/>
          </p:cNvPicPr>
          <p:nvPr/>
        </p:nvPicPr>
        <p:blipFill>
          <a:blip r:embed="rId2"/>
          <a:stretch>
            <a:fillRect/>
          </a:stretch>
        </p:blipFill>
        <p:spPr>
          <a:xfrm>
            <a:off x="10930270" y="0"/>
            <a:ext cx="1261730" cy="1148316"/>
          </a:xfrm>
          <a:prstGeom prst="rect">
            <a:avLst/>
          </a:prstGeom>
        </p:spPr>
      </p:pic>
      <p:pic>
        <p:nvPicPr>
          <p:cNvPr id="7" name="Picture 6" descr="logocrop.JPG"/>
          <p:cNvPicPr>
            <a:picLocks noChangeAspect="1"/>
          </p:cNvPicPr>
          <p:nvPr/>
        </p:nvPicPr>
        <p:blipFill>
          <a:blip r:embed="rId3"/>
          <a:stretch>
            <a:fillRect/>
          </a:stretch>
        </p:blipFill>
        <p:spPr>
          <a:xfrm>
            <a:off x="1318438" y="1285985"/>
            <a:ext cx="4316818" cy="2371615"/>
          </a:xfrm>
          <a:prstGeom prst="rect">
            <a:avLst/>
          </a:prstGeom>
        </p:spPr>
      </p:pic>
    </p:spTree>
    <p:extLst>
      <p:ext uri="{BB962C8B-B14F-4D97-AF65-F5344CB8AC3E}">
        <p14:creationId xmlns:p14="http://schemas.microsoft.com/office/powerpoint/2010/main" val="335786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D2D436E-F3EF-43C7-A73B-8470D5D82B17}"/>
              </a:ext>
              <a:ext uri="{C183D7F6-B498-43B3-948B-1728B52AA6E4}">
                <adec:decorative xmlns:adec="http://schemas.microsoft.com/office/drawing/2017/decorative" val="1"/>
              </a:ext>
            </a:extLst>
          </p:cNvPr>
          <p:cNvSpPr/>
          <p:nvPr/>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144224" y="1560831"/>
            <a:ext cx="6765835" cy="3402476"/>
          </a:xfrm>
        </p:spPr>
        <p:txBody>
          <a:bodyPr vert="horz" lIns="0" tIns="0" rIns="0" bIns="0" rtlCol="0" anchor="t">
            <a:noAutofit/>
          </a:bodyPr>
          <a:lstStyle/>
          <a:p>
            <a:pPr algn="just">
              <a:buNone/>
            </a:pPr>
            <a:r>
              <a:rPr lang="en-US" sz="2400" noProof="1">
                <a:ea typeface="+mn-lt"/>
                <a:cs typeface="+mn-lt"/>
              </a:rPr>
              <a:t>  This online banking application provides the basic services to manage bank accounts of a bank. Bank has many branches, each of which has an address and branch number. A customer/client opens accounts at a branch. Each account is uniquely identified by an account number; it has a balance and a credit or overdraft limit. There are three types of accounts, including: Savings, Current and Loan account (loan account is treated as separate entity).</a:t>
            </a:r>
            <a:endParaRPr lang="en-US">
              <a:cs typeface="Calibri" panose="020F0502020204030204"/>
            </a:endParaRPr>
          </a:p>
          <a:p>
            <a:pPr marL="0" indent="0" algn="just">
              <a:spcBef>
                <a:spcPts val="0"/>
              </a:spcBef>
              <a:spcAft>
                <a:spcPts val="1500"/>
              </a:spcAft>
              <a:buNone/>
            </a:pPr>
            <a:endParaRPr lang="en-US" sz="2400" noProof="1">
              <a:cs typeface="Calibri" panose="020F0502020204030204"/>
            </a:endParaRPr>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p:txBody>
          <a:bodyPr/>
          <a:lstStyle/>
          <a:p>
            <a:pPr algn="ctr"/>
            <a:br>
              <a:rPr lang="en-US"/>
            </a:br>
            <a:br>
              <a:rPr lang="en-US"/>
            </a:br>
            <a:br>
              <a:rPr lang="en-US"/>
            </a:br>
            <a:r>
              <a:rPr lang="en-US" sz="4400"/>
              <a:t>ABC Bank Management Application</a:t>
            </a:r>
            <a:endParaRPr lang="en-US"/>
          </a:p>
        </p:txBody>
      </p:sp>
      <p:sp>
        <p:nvSpPr>
          <p:cNvPr id="9" name="Rectangle 6">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7487468" y="2399701"/>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2"/>
          </p:nvPr>
        </p:nvSpPr>
        <p:spPr/>
        <p:txBody>
          <a:bodyPr/>
          <a:lstStyle/>
          <a:p>
            <a:r>
              <a:rPr lang="en-US"/>
              <a:t>Add a footer</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14</a:t>
            </a:fld>
            <a:endParaRPr lang="en-US"/>
          </a:p>
        </p:txBody>
      </p:sp>
      <p:pic>
        <p:nvPicPr>
          <p:cNvPr id="3" name="Picture 6" descr="A close up of a logo&#10;&#10;Description generated with very high confidence">
            <a:extLst>
              <a:ext uri="{FF2B5EF4-FFF2-40B4-BE49-F238E27FC236}">
                <a16:creationId xmlns:a16="http://schemas.microsoft.com/office/drawing/2014/main" id="{54DC86AF-93A1-4C8F-AAA0-CF90FE0DCBAD}"/>
              </a:ext>
            </a:extLst>
          </p:cNvPr>
          <p:cNvPicPr>
            <a:picLocks noChangeAspect="1"/>
          </p:cNvPicPr>
          <p:nvPr/>
        </p:nvPicPr>
        <p:blipFill>
          <a:blip r:embed="rId2"/>
          <a:stretch>
            <a:fillRect/>
          </a:stretch>
        </p:blipFill>
        <p:spPr>
          <a:xfrm>
            <a:off x="7862048" y="764838"/>
            <a:ext cx="3437964" cy="1395059"/>
          </a:xfrm>
          <a:prstGeom prst="rect">
            <a:avLst/>
          </a:prstGeom>
        </p:spPr>
      </p:pic>
    </p:spTree>
    <p:extLst>
      <p:ext uri="{BB962C8B-B14F-4D97-AF65-F5344CB8AC3E}">
        <p14:creationId xmlns:p14="http://schemas.microsoft.com/office/powerpoint/2010/main" val="142973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4BB217-96AF-4208-A4F8-DB6BDE9E90DA}"/>
              </a:ext>
            </a:extLst>
          </p:cNvPr>
          <p:cNvSpPr>
            <a:spLocks noGrp="1"/>
          </p:cNvSpPr>
          <p:nvPr>
            <p:ph idx="1"/>
          </p:nvPr>
        </p:nvSpPr>
        <p:spPr>
          <a:xfrm>
            <a:off x="838200" y="1825625"/>
            <a:ext cx="9596718" cy="4113262"/>
          </a:xfrm>
        </p:spPr>
        <p:txBody>
          <a:bodyPr vert="horz" lIns="0" tIns="0" rIns="0" bIns="0" rtlCol="0" anchor="t">
            <a:noAutofit/>
          </a:bodyPr>
          <a:lstStyle/>
          <a:p>
            <a:pPr marL="0" indent="0">
              <a:buNone/>
            </a:pPr>
            <a:r>
              <a:rPr lang="en-US" dirty="0">
                <a:ea typeface="+mn-lt"/>
                <a:cs typeface="+mn-lt"/>
              </a:rPr>
              <a:t>The main objective of Online Bank Management Application is to  register the  admins,manage the details of admins,  handle the profile of Superuser, and to reduce the manual work for managing the profile of Admins.</a:t>
            </a:r>
            <a:endParaRPr lang="en-US" dirty="0">
              <a:cs typeface="Calibri" panose="020F0502020204030204"/>
            </a:endParaRPr>
          </a:p>
        </p:txBody>
      </p:sp>
      <p:sp>
        <p:nvSpPr>
          <p:cNvPr id="3" name="Slide Number Placeholder 2">
            <a:extLst>
              <a:ext uri="{FF2B5EF4-FFF2-40B4-BE49-F238E27FC236}">
                <a16:creationId xmlns:a16="http://schemas.microsoft.com/office/drawing/2014/main" id="{BEAD4C87-7356-4623-A650-1879C749F843}"/>
              </a:ext>
            </a:extLst>
          </p:cNvPr>
          <p:cNvSpPr>
            <a:spLocks noGrp="1"/>
          </p:cNvSpPr>
          <p:nvPr>
            <p:ph type="sldNum" sz="quarter" idx="11"/>
          </p:nvPr>
        </p:nvSpPr>
        <p:spPr/>
        <p:txBody>
          <a:bodyPr/>
          <a:lstStyle/>
          <a:p>
            <a:fld id="{19B51A1E-902D-48AF-9020-955120F399B6}" type="slidenum">
              <a:rPr lang="en-US" noProof="0" smtClean="0"/>
              <a:pPr/>
              <a:t>15</a:t>
            </a:fld>
            <a:endParaRPr lang="en-US" noProof="0"/>
          </a:p>
        </p:txBody>
      </p:sp>
      <p:sp>
        <p:nvSpPr>
          <p:cNvPr id="4" name="Footer Placeholder 3">
            <a:extLst>
              <a:ext uri="{FF2B5EF4-FFF2-40B4-BE49-F238E27FC236}">
                <a16:creationId xmlns:a16="http://schemas.microsoft.com/office/drawing/2014/main" id="{D7FC7E23-D86B-4021-BC51-5E618443C861}"/>
              </a:ext>
            </a:extLst>
          </p:cNvPr>
          <p:cNvSpPr>
            <a:spLocks noGrp="1"/>
          </p:cNvSpPr>
          <p:nvPr>
            <p:ph type="ftr" sz="quarter" idx="12"/>
          </p:nvPr>
        </p:nvSpPr>
        <p:spPr/>
        <p:txBody>
          <a:bodyPr/>
          <a:lstStyle/>
          <a:p>
            <a:r>
              <a:rPr lang="en-US" noProof="0"/>
              <a:t>Add a footer</a:t>
            </a:r>
          </a:p>
        </p:txBody>
      </p:sp>
      <p:sp>
        <p:nvSpPr>
          <p:cNvPr id="5" name="Title 4">
            <a:extLst>
              <a:ext uri="{FF2B5EF4-FFF2-40B4-BE49-F238E27FC236}">
                <a16:creationId xmlns:a16="http://schemas.microsoft.com/office/drawing/2014/main" id="{99BB12B4-3B7F-49F3-84A9-6DE0EC38B55B}"/>
              </a:ext>
            </a:extLst>
          </p:cNvPr>
          <p:cNvSpPr>
            <a:spLocks noGrp="1"/>
          </p:cNvSpPr>
          <p:nvPr>
            <p:ph type="title"/>
          </p:nvPr>
        </p:nvSpPr>
        <p:spPr/>
        <p:txBody>
          <a:bodyPr>
            <a:normAutofit/>
          </a:bodyPr>
          <a:lstStyle/>
          <a:p>
            <a:r>
              <a:rPr lang="en-US" sz="3600" b="1"/>
              <a:t>Objective</a:t>
            </a:r>
          </a:p>
        </p:txBody>
      </p:sp>
    </p:spTree>
    <p:extLst>
      <p:ext uri="{BB962C8B-B14F-4D97-AF65-F5344CB8AC3E}">
        <p14:creationId xmlns:p14="http://schemas.microsoft.com/office/powerpoint/2010/main" val="229509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860351-EB3F-4E44-B91B-3186256F3B8E}"/>
              </a:ext>
            </a:extLst>
          </p:cNvPr>
          <p:cNvSpPr>
            <a:spLocks noGrp="1"/>
          </p:cNvSpPr>
          <p:nvPr>
            <p:ph idx="1"/>
          </p:nvPr>
        </p:nvSpPr>
        <p:spPr/>
        <p:txBody>
          <a:bodyPr vert="horz" lIns="0" tIns="0" rIns="0" bIns="0" rtlCol="0" anchor="t">
            <a:noAutofit/>
          </a:bodyPr>
          <a:lstStyle/>
          <a:p>
            <a:pPr marL="0" indent="0">
              <a:buNone/>
            </a:pPr>
            <a:r>
              <a:rPr lang="en-US">
                <a:ea typeface="+mn-lt"/>
                <a:cs typeface="+mn-lt"/>
              </a:rPr>
              <a:t>Although the basic type of services offered by a bank depends upon the type of bank and the country, services provided usually include:</a:t>
            </a:r>
          </a:p>
          <a:p>
            <a:pPr>
              <a:buFont typeface="Wingdings" panose="020F0502020204030204" pitchFamily="34" charset="0"/>
              <a:buChar char="Ø"/>
            </a:pPr>
            <a:r>
              <a:rPr lang="en-US">
                <a:cs typeface="Calibri"/>
              </a:rPr>
              <a:t>Registration of Admins.</a:t>
            </a:r>
          </a:p>
          <a:p>
            <a:pPr>
              <a:buFont typeface="Wingdings" panose="020F0502020204030204" pitchFamily="34" charset="0"/>
              <a:buChar char="Ø"/>
            </a:pPr>
            <a:r>
              <a:rPr lang="en-US">
                <a:cs typeface="Calibri"/>
              </a:rPr>
              <a:t>Providing Login credentials to Admins.</a:t>
            </a:r>
          </a:p>
        </p:txBody>
      </p:sp>
      <p:sp>
        <p:nvSpPr>
          <p:cNvPr id="3" name="Slide Number Placeholder 2">
            <a:extLst>
              <a:ext uri="{FF2B5EF4-FFF2-40B4-BE49-F238E27FC236}">
                <a16:creationId xmlns:a16="http://schemas.microsoft.com/office/drawing/2014/main" id="{89D14CC9-73C4-4B5C-B5DD-0B62A5C464DF}"/>
              </a:ext>
            </a:extLst>
          </p:cNvPr>
          <p:cNvSpPr>
            <a:spLocks noGrp="1"/>
          </p:cNvSpPr>
          <p:nvPr>
            <p:ph type="sldNum" sz="quarter" idx="11"/>
          </p:nvPr>
        </p:nvSpPr>
        <p:spPr/>
        <p:txBody>
          <a:bodyPr/>
          <a:lstStyle/>
          <a:p>
            <a:fld id="{19B51A1E-902D-48AF-9020-955120F399B6}" type="slidenum">
              <a:rPr lang="en-US" noProof="0" smtClean="0"/>
              <a:pPr/>
              <a:t>16</a:t>
            </a:fld>
            <a:endParaRPr lang="en-US" noProof="0"/>
          </a:p>
        </p:txBody>
      </p:sp>
      <p:sp>
        <p:nvSpPr>
          <p:cNvPr id="4" name="Footer Placeholder 3">
            <a:extLst>
              <a:ext uri="{FF2B5EF4-FFF2-40B4-BE49-F238E27FC236}">
                <a16:creationId xmlns:a16="http://schemas.microsoft.com/office/drawing/2014/main" id="{812BE28C-1676-4CD5-81F7-1E2FA1E2FE56}"/>
              </a:ext>
            </a:extLst>
          </p:cNvPr>
          <p:cNvSpPr>
            <a:spLocks noGrp="1"/>
          </p:cNvSpPr>
          <p:nvPr>
            <p:ph type="ftr" sz="quarter" idx="12"/>
          </p:nvPr>
        </p:nvSpPr>
        <p:spPr/>
        <p:txBody>
          <a:bodyPr/>
          <a:lstStyle/>
          <a:p>
            <a:r>
              <a:rPr lang="en-US" noProof="0"/>
              <a:t>Add a footer</a:t>
            </a:r>
          </a:p>
        </p:txBody>
      </p:sp>
      <p:sp>
        <p:nvSpPr>
          <p:cNvPr id="5" name="Title 4">
            <a:extLst>
              <a:ext uri="{FF2B5EF4-FFF2-40B4-BE49-F238E27FC236}">
                <a16:creationId xmlns:a16="http://schemas.microsoft.com/office/drawing/2014/main" id="{307A209B-4A59-4A32-B4F1-D6AB44F09F61}"/>
              </a:ext>
            </a:extLst>
          </p:cNvPr>
          <p:cNvSpPr>
            <a:spLocks noGrp="1"/>
          </p:cNvSpPr>
          <p:nvPr>
            <p:ph type="title"/>
          </p:nvPr>
        </p:nvSpPr>
        <p:spPr/>
        <p:txBody>
          <a:bodyPr>
            <a:normAutofit/>
          </a:bodyPr>
          <a:lstStyle/>
          <a:p>
            <a:r>
              <a:rPr lang="en-US" sz="3600" b="1">
                <a:latin typeface="Times New Roman"/>
                <a:cs typeface="Times New Roman"/>
              </a:rPr>
              <a:t>Problem </a:t>
            </a:r>
            <a:r>
              <a:rPr lang="en-US" sz="3600">
                <a:latin typeface="Times New Roman"/>
                <a:cs typeface="Times New Roman"/>
              </a:rPr>
              <a:t>Definition</a:t>
            </a:r>
            <a:endParaRPr lang="en-US" sz="3600" b="1">
              <a:latin typeface="Times New Roman"/>
              <a:ea typeface="Tahoma"/>
              <a:cs typeface="Times New Roman"/>
            </a:endParaRPr>
          </a:p>
        </p:txBody>
      </p:sp>
    </p:spTree>
    <p:extLst>
      <p:ext uri="{BB962C8B-B14F-4D97-AF65-F5344CB8AC3E}">
        <p14:creationId xmlns:p14="http://schemas.microsoft.com/office/powerpoint/2010/main" val="406075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D3ACB-8487-4522-9B98-0E984AB55006}"/>
              </a:ext>
            </a:extLst>
          </p:cNvPr>
          <p:cNvSpPr>
            <a:spLocks noGrp="1"/>
          </p:cNvSpPr>
          <p:nvPr>
            <p:ph idx="1"/>
          </p:nvPr>
        </p:nvSpPr>
        <p:spPr/>
        <p:txBody>
          <a:bodyPr vert="horz" lIns="0" tIns="0" rIns="0" bIns="0" rtlCol="0" anchor="t">
            <a:noAutofit/>
          </a:bodyPr>
          <a:lstStyle/>
          <a:p>
            <a:pPr>
              <a:buNone/>
            </a:pPr>
            <a:r>
              <a:rPr lang="en-US" sz="2400">
                <a:ea typeface="+mn-lt"/>
                <a:cs typeface="+mn-lt"/>
              </a:rPr>
              <a:t>There are various job positions within bank institutions. The positions are as</a:t>
            </a:r>
            <a:endParaRPr lang="en-US" sz="2400">
              <a:cs typeface="Calibri"/>
            </a:endParaRPr>
          </a:p>
          <a:p>
            <a:pPr marL="0" indent="0">
              <a:buNone/>
            </a:pPr>
            <a:r>
              <a:rPr lang="en-US" sz="2400">
                <a:ea typeface="+mn-lt"/>
                <a:cs typeface="+mn-lt"/>
              </a:rPr>
              <a:t>follows:</a:t>
            </a:r>
            <a:endParaRPr lang="en-US" sz="2400">
              <a:cs typeface="Calibri"/>
            </a:endParaRPr>
          </a:p>
          <a:p>
            <a:pPr marL="457200" indent="-457200">
              <a:buFont typeface="Wingdings" panose="020F0502020204030204" pitchFamily="34" charset="0"/>
              <a:buChar char="Ø"/>
            </a:pPr>
            <a:r>
              <a:rPr lang="en-US" sz="2400">
                <a:ea typeface="+mn-lt"/>
                <a:cs typeface="+mn-lt"/>
              </a:rPr>
              <a:t>Super User</a:t>
            </a:r>
          </a:p>
          <a:p>
            <a:pPr marL="457200" indent="-457200">
              <a:buFont typeface="Wingdings" panose="020F0502020204030204" pitchFamily="34" charset="0"/>
              <a:buChar char="Ø"/>
            </a:pPr>
            <a:r>
              <a:rPr lang="en-US" sz="2400">
                <a:ea typeface="+mn-lt"/>
                <a:cs typeface="+mn-lt"/>
              </a:rPr>
              <a:t>Admin</a:t>
            </a:r>
          </a:p>
          <a:p>
            <a:pPr marL="457200" indent="-457200">
              <a:buFont typeface="Wingdings" panose="020F0502020204030204" pitchFamily="34" charset="0"/>
              <a:buChar char="Ø"/>
            </a:pPr>
            <a:r>
              <a:rPr lang="en-US" sz="2400">
                <a:ea typeface="+mn-lt"/>
                <a:cs typeface="+mn-lt"/>
              </a:rPr>
              <a:t>Agent</a:t>
            </a:r>
          </a:p>
          <a:p>
            <a:pPr marL="457200" indent="-457200">
              <a:buFont typeface="Wingdings" panose="020F0502020204030204" pitchFamily="34" charset="0"/>
              <a:buChar char="Ø"/>
            </a:pPr>
            <a:r>
              <a:rPr lang="en-US" sz="2400">
                <a:ea typeface="+mn-lt"/>
                <a:cs typeface="+mn-lt"/>
              </a:rPr>
              <a:t>Customer</a:t>
            </a:r>
          </a:p>
          <a:p>
            <a:pPr marL="0" indent="0">
              <a:buNone/>
            </a:pPr>
            <a:r>
              <a:rPr lang="en-US" sz="2800" b="1">
                <a:ea typeface="+mn-lt"/>
                <a:cs typeface="+mn-lt"/>
              </a:rPr>
              <a:t>Super User</a:t>
            </a:r>
            <a:r>
              <a:rPr lang="en-US" sz="2400">
                <a:ea typeface="+mn-lt"/>
                <a:cs typeface="+mn-lt"/>
              </a:rPr>
              <a:t> - Super user can Create/Update/Delete/ view all Admin operations.</a:t>
            </a:r>
            <a:endParaRPr lang="en-US" sz="2400">
              <a:cs typeface="Calibri"/>
            </a:endParaRPr>
          </a:p>
          <a:p>
            <a:r>
              <a:rPr lang="en-US" sz="2400">
                <a:ea typeface="+mn-lt"/>
                <a:cs typeface="+mn-lt"/>
              </a:rPr>
              <a:t> Can View / Edit his own profile</a:t>
            </a:r>
            <a:endParaRPr lang="en-US" sz="2400">
              <a:cs typeface="Calibri"/>
            </a:endParaRPr>
          </a:p>
          <a:p>
            <a:r>
              <a:rPr lang="en-US" sz="2400">
                <a:ea typeface="+mn-lt"/>
                <a:cs typeface="+mn-lt"/>
              </a:rPr>
              <a:t> Approve </a:t>
            </a:r>
            <a:r>
              <a:rPr lang="en-US">
                <a:ea typeface="+mn-lt"/>
                <a:cs typeface="+mn-lt"/>
              </a:rPr>
              <a:t>Admins</a:t>
            </a:r>
            <a:r>
              <a:rPr lang="en-US" sz="2400">
                <a:ea typeface="+mn-lt"/>
                <a:cs typeface="+mn-lt"/>
              </a:rPr>
              <a:t>(unable/Disable)</a:t>
            </a:r>
            <a:endParaRPr lang="en-US" sz="2400">
              <a:cs typeface="Calibri"/>
            </a:endParaRPr>
          </a:p>
        </p:txBody>
      </p:sp>
      <p:sp>
        <p:nvSpPr>
          <p:cNvPr id="3" name="Slide Number Placeholder 2">
            <a:extLst>
              <a:ext uri="{FF2B5EF4-FFF2-40B4-BE49-F238E27FC236}">
                <a16:creationId xmlns:a16="http://schemas.microsoft.com/office/drawing/2014/main" id="{C092F65E-06E8-48B5-9303-10CBBBCDCE80}"/>
              </a:ext>
            </a:extLst>
          </p:cNvPr>
          <p:cNvSpPr>
            <a:spLocks noGrp="1"/>
          </p:cNvSpPr>
          <p:nvPr>
            <p:ph type="sldNum" sz="quarter" idx="11"/>
          </p:nvPr>
        </p:nvSpPr>
        <p:spPr/>
        <p:txBody>
          <a:bodyPr/>
          <a:lstStyle/>
          <a:p>
            <a:fld id="{19B51A1E-902D-48AF-9020-955120F399B6}" type="slidenum">
              <a:rPr lang="en-US" noProof="0" smtClean="0"/>
              <a:pPr/>
              <a:t>17</a:t>
            </a:fld>
            <a:endParaRPr lang="en-US" noProof="0"/>
          </a:p>
        </p:txBody>
      </p:sp>
      <p:sp>
        <p:nvSpPr>
          <p:cNvPr id="4" name="Footer Placeholder 3">
            <a:extLst>
              <a:ext uri="{FF2B5EF4-FFF2-40B4-BE49-F238E27FC236}">
                <a16:creationId xmlns:a16="http://schemas.microsoft.com/office/drawing/2014/main" id="{4C2F8DFA-1AA8-4A74-8619-3155501E13B0}"/>
              </a:ext>
            </a:extLst>
          </p:cNvPr>
          <p:cNvSpPr>
            <a:spLocks noGrp="1"/>
          </p:cNvSpPr>
          <p:nvPr>
            <p:ph type="ftr" sz="quarter" idx="12"/>
          </p:nvPr>
        </p:nvSpPr>
        <p:spPr/>
        <p:txBody>
          <a:bodyPr/>
          <a:lstStyle/>
          <a:p>
            <a:r>
              <a:rPr lang="en-US" noProof="0"/>
              <a:t>Add a footer</a:t>
            </a:r>
          </a:p>
        </p:txBody>
      </p:sp>
      <p:sp>
        <p:nvSpPr>
          <p:cNvPr id="5" name="Title 4">
            <a:extLst>
              <a:ext uri="{FF2B5EF4-FFF2-40B4-BE49-F238E27FC236}">
                <a16:creationId xmlns:a16="http://schemas.microsoft.com/office/drawing/2014/main" id="{C8B58BEA-CB57-46F8-8B45-DAB890FEA77E}"/>
              </a:ext>
            </a:extLst>
          </p:cNvPr>
          <p:cNvSpPr>
            <a:spLocks noGrp="1"/>
          </p:cNvSpPr>
          <p:nvPr>
            <p:ph type="title"/>
          </p:nvPr>
        </p:nvSpPr>
        <p:spPr/>
        <p:txBody>
          <a:bodyPr/>
          <a:lstStyle/>
          <a:p>
            <a:r>
              <a:rPr lang="en-US" sz="3600">
                <a:latin typeface="Times New Roman"/>
                <a:ea typeface="+mj-lt"/>
                <a:cs typeface="+mj-lt"/>
              </a:rPr>
              <a:t>Overview of Bank Management Application</a:t>
            </a:r>
            <a:endParaRPr lang="en-US" sz="3600" b="1">
              <a:latin typeface="Times New Roman"/>
              <a:ea typeface="Tahoma"/>
              <a:cs typeface="Times New Roman"/>
            </a:endParaRPr>
          </a:p>
        </p:txBody>
      </p:sp>
    </p:spTree>
    <p:extLst>
      <p:ext uri="{BB962C8B-B14F-4D97-AF65-F5344CB8AC3E}">
        <p14:creationId xmlns:p14="http://schemas.microsoft.com/office/powerpoint/2010/main" val="307456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03A6C2-FF88-4D3F-ADF8-2517D6117BC5}"/>
              </a:ext>
            </a:extLst>
          </p:cNvPr>
          <p:cNvSpPr>
            <a:spLocks noGrp="1"/>
          </p:cNvSpPr>
          <p:nvPr>
            <p:ph idx="1"/>
          </p:nvPr>
        </p:nvSpPr>
        <p:spPr/>
        <p:txBody>
          <a:bodyPr vert="horz" lIns="0" tIns="0" rIns="0" bIns="0" rtlCol="0" anchor="t">
            <a:noAutofit/>
          </a:bodyPr>
          <a:lstStyle/>
          <a:p>
            <a:pPr marL="0" indent="0">
              <a:buNone/>
            </a:pPr>
            <a:r>
              <a:rPr lang="en-US" sz="2800" b="1">
                <a:cs typeface="Calibri"/>
              </a:rPr>
              <a:t>Scope of the Project:</a:t>
            </a:r>
          </a:p>
          <a:p>
            <a:pPr>
              <a:buNone/>
            </a:pPr>
            <a:r>
              <a:rPr lang="en-US" sz="2400">
                <a:ea typeface="+mn-lt"/>
                <a:cs typeface="+mn-lt"/>
              </a:rPr>
              <a:t>This project can be implemented in any bank by fulfilling basic requirements.</a:t>
            </a:r>
            <a:endParaRPr lang="en-US" sz="2400">
              <a:cs typeface="Calibri"/>
            </a:endParaRPr>
          </a:p>
          <a:p>
            <a:pPr>
              <a:buNone/>
            </a:pPr>
            <a:endParaRPr lang="en-US" sz="2000">
              <a:ea typeface="+mn-lt"/>
              <a:cs typeface="+mn-lt"/>
            </a:endParaRPr>
          </a:p>
          <a:p>
            <a:pPr>
              <a:buNone/>
            </a:pPr>
            <a:r>
              <a:rPr lang="en-US" sz="2800" b="1">
                <a:ea typeface="+mn-lt"/>
                <a:cs typeface="+mn-lt"/>
              </a:rPr>
              <a:t>Conclusion of the Project:</a:t>
            </a:r>
            <a:endParaRPr lang="en-US" sz="2800" b="1"/>
          </a:p>
          <a:p>
            <a:pPr>
              <a:buNone/>
            </a:pPr>
            <a:r>
              <a:rPr lang="en-US" sz="2400">
                <a:ea typeface="+mn-lt"/>
                <a:cs typeface="+mn-lt"/>
              </a:rPr>
              <a:t>This Bank Management Application will allow the customers to create the</a:t>
            </a:r>
            <a:endParaRPr lang="en-US" sz="2400">
              <a:cs typeface="Calibri"/>
            </a:endParaRPr>
          </a:p>
          <a:p>
            <a:pPr>
              <a:buNone/>
            </a:pPr>
            <a:r>
              <a:rPr lang="en-US" sz="2400">
                <a:ea typeface="+mn-lt"/>
                <a:cs typeface="+mn-lt"/>
              </a:rPr>
              <a:t>account and manage all his transactions and it also allows the admin and</a:t>
            </a:r>
            <a:endParaRPr lang="en-US" sz="2400">
              <a:cs typeface="Calibri"/>
            </a:endParaRPr>
          </a:p>
          <a:p>
            <a:pPr>
              <a:buNone/>
            </a:pPr>
            <a:r>
              <a:rPr lang="en-US" sz="2400">
                <a:ea typeface="+mn-lt"/>
                <a:cs typeface="+mn-lt"/>
              </a:rPr>
              <a:t>agent to examine the transactions going inside the bank without manual</a:t>
            </a:r>
            <a:endParaRPr lang="en-US" sz="2400">
              <a:cs typeface="Calibri"/>
            </a:endParaRPr>
          </a:p>
          <a:p>
            <a:pPr>
              <a:buNone/>
            </a:pPr>
            <a:r>
              <a:rPr lang="en-US" sz="2400">
                <a:ea typeface="+mn-lt"/>
                <a:cs typeface="+mn-lt"/>
              </a:rPr>
              <a:t>processing. All information will be updated automatically by using the</a:t>
            </a:r>
            <a:endParaRPr lang="en-US" sz="2400">
              <a:cs typeface="Calibri"/>
            </a:endParaRPr>
          </a:p>
          <a:p>
            <a:pPr marL="0" indent="0">
              <a:buNone/>
            </a:pPr>
            <a:r>
              <a:rPr lang="en-US" sz="2400">
                <a:ea typeface="+mn-lt"/>
                <a:cs typeface="+mn-lt"/>
              </a:rPr>
              <a:t>information stored in the database system.</a:t>
            </a:r>
            <a:endParaRPr lang="en-US" sz="2400">
              <a:cs typeface="Calibri"/>
            </a:endParaRPr>
          </a:p>
        </p:txBody>
      </p:sp>
      <p:sp>
        <p:nvSpPr>
          <p:cNvPr id="3" name="Slide Number Placeholder 2">
            <a:extLst>
              <a:ext uri="{FF2B5EF4-FFF2-40B4-BE49-F238E27FC236}">
                <a16:creationId xmlns:a16="http://schemas.microsoft.com/office/drawing/2014/main" id="{42BD693B-AB70-4DA3-B29B-0881179436B6}"/>
              </a:ext>
            </a:extLst>
          </p:cNvPr>
          <p:cNvSpPr>
            <a:spLocks noGrp="1"/>
          </p:cNvSpPr>
          <p:nvPr>
            <p:ph type="sldNum" sz="quarter" idx="11"/>
          </p:nvPr>
        </p:nvSpPr>
        <p:spPr/>
        <p:txBody>
          <a:bodyPr/>
          <a:lstStyle/>
          <a:p>
            <a:fld id="{19B51A1E-902D-48AF-9020-955120F399B6}" type="slidenum">
              <a:rPr lang="en-US" noProof="0" smtClean="0"/>
              <a:pPr/>
              <a:t>18</a:t>
            </a:fld>
            <a:endParaRPr lang="en-US" noProof="0"/>
          </a:p>
        </p:txBody>
      </p:sp>
      <p:sp>
        <p:nvSpPr>
          <p:cNvPr id="4" name="Footer Placeholder 3">
            <a:extLst>
              <a:ext uri="{FF2B5EF4-FFF2-40B4-BE49-F238E27FC236}">
                <a16:creationId xmlns:a16="http://schemas.microsoft.com/office/drawing/2014/main" id="{28254743-B722-414B-AD34-F74E514ECABB}"/>
              </a:ext>
            </a:extLst>
          </p:cNvPr>
          <p:cNvSpPr>
            <a:spLocks noGrp="1"/>
          </p:cNvSpPr>
          <p:nvPr>
            <p:ph type="ftr" sz="quarter" idx="12"/>
          </p:nvPr>
        </p:nvSpPr>
        <p:spPr/>
        <p:txBody>
          <a:bodyPr/>
          <a:lstStyle/>
          <a:p>
            <a:r>
              <a:rPr lang="en-US" noProof="0"/>
              <a:t>Add a footer</a:t>
            </a:r>
          </a:p>
        </p:txBody>
      </p:sp>
      <p:sp>
        <p:nvSpPr>
          <p:cNvPr id="5" name="Title 4">
            <a:extLst>
              <a:ext uri="{FF2B5EF4-FFF2-40B4-BE49-F238E27FC236}">
                <a16:creationId xmlns:a16="http://schemas.microsoft.com/office/drawing/2014/main" id="{07C9FCE7-EF5E-4382-9B49-635425BF4184}"/>
              </a:ext>
            </a:extLst>
          </p:cNvPr>
          <p:cNvSpPr>
            <a:spLocks noGrp="1"/>
          </p:cNvSpPr>
          <p:nvPr>
            <p:ph type="title"/>
          </p:nvPr>
        </p:nvSpPr>
        <p:spPr/>
        <p:txBody>
          <a:bodyPr>
            <a:normAutofit/>
          </a:bodyPr>
          <a:lstStyle/>
          <a:p>
            <a:r>
              <a:rPr lang="en-US" sz="3600" b="1">
                <a:latin typeface="Times New Roman"/>
                <a:cs typeface="Times New Roman"/>
              </a:rPr>
              <a:t>Scope and Conclusion</a:t>
            </a:r>
            <a:endParaRPr lang="en-US" sz="3600" b="1">
              <a:latin typeface="Times New Roman"/>
              <a:ea typeface="Tahoma"/>
              <a:cs typeface="Times New Roman"/>
            </a:endParaRPr>
          </a:p>
        </p:txBody>
      </p:sp>
    </p:spTree>
    <p:extLst>
      <p:ext uri="{BB962C8B-B14F-4D97-AF65-F5344CB8AC3E}">
        <p14:creationId xmlns:p14="http://schemas.microsoft.com/office/powerpoint/2010/main" val="370979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D2D436E-F3EF-43C7-A73B-8470D5D82B17}"/>
              </a:ext>
              <a:ext uri="{C183D7F6-B498-43B3-948B-1728B52AA6E4}">
                <adec:decorative xmlns:adec="http://schemas.microsoft.com/office/drawing/2017/decorative" val="1"/>
              </a:ext>
            </a:extLst>
          </p:cNvPr>
          <p:cNvSpPr/>
          <p:nvPr/>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24370" y="2905536"/>
            <a:ext cx="5959013" cy="2954241"/>
          </a:xfrm>
        </p:spPr>
        <p:txBody>
          <a:bodyPr vert="horz" lIns="0" tIns="0" rIns="0" bIns="0" rtlCol="0" anchor="t">
            <a:noAutofit/>
          </a:bodyPr>
          <a:lstStyle/>
          <a:p>
            <a:pPr marL="0" indent="0">
              <a:spcBef>
                <a:spcPts val="0"/>
              </a:spcBef>
              <a:spcAft>
                <a:spcPts val="1500"/>
              </a:spcAft>
              <a:buNone/>
            </a:pPr>
            <a:r>
              <a:rPr lang="en-US" sz="2400" noProof="1">
                <a:ea typeface="+mn-lt"/>
                <a:cs typeface="+mn-lt"/>
              </a:rPr>
              <a:t>To become a Full Stack web developer by gaining knowledge which builds confident and makes us a successful Product Engineer.</a:t>
            </a:r>
            <a:endParaRPr lang="en-US"/>
          </a:p>
          <a:p>
            <a:pPr marL="285750" indent="-285750">
              <a:spcBef>
                <a:spcPts val="0"/>
              </a:spcBef>
              <a:spcAft>
                <a:spcPts val="1500"/>
              </a:spcAft>
              <a:buFont typeface="Wingdings" panose="020F0502020204030204" pitchFamily="34" charset="0"/>
              <a:buChar char="§"/>
            </a:pPr>
            <a:endParaRPr lang="en-US" sz="2400" noProof="1">
              <a:cs typeface="Calibri" panose="020F0502020204030204"/>
            </a:endParaRPr>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p:txBody>
          <a:bodyPr/>
          <a:lstStyle/>
          <a:p>
            <a:r>
              <a:rPr lang="en-US">
                <a:latin typeface="Times New Roman"/>
                <a:cs typeface="Times New Roman"/>
              </a:rPr>
              <a:t>Tech Stack</a:t>
            </a:r>
          </a:p>
        </p:txBody>
      </p:sp>
      <p:sp>
        <p:nvSpPr>
          <p:cNvPr id="9" name="Rectangle 6">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2"/>
          </p:nvPr>
        </p:nvSpPr>
        <p:spPr/>
        <p:txBody>
          <a:bodyPr/>
          <a:lstStyle/>
          <a:p>
            <a:r>
              <a:rPr lang="en-US"/>
              <a:t>Add a footer</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19</a:t>
            </a:fld>
            <a:endParaRPr lang="en-US"/>
          </a:p>
        </p:txBody>
      </p:sp>
      <p:pic>
        <p:nvPicPr>
          <p:cNvPr id="15" name="Picture 15" descr="A screenshot of a computer&#10;&#10;Description generated with high confidence">
            <a:extLst>
              <a:ext uri="{FF2B5EF4-FFF2-40B4-BE49-F238E27FC236}">
                <a16:creationId xmlns:a16="http://schemas.microsoft.com/office/drawing/2014/main" id="{A37E19B3-1072-4082-BE1A-5D2DE93F030E}"/>
              </a:ext>
            </a:extLst>
          </p:cNvPr>
          <p:cNvPicPr>
            <a:picLocks noChangeAspect="1"/>
          </p:cNvPicPr>
          <p:nvPr/>
        </p:nvPicPr>
        <p:blipFill>
          <a:blip r:embed="rId2"/>
          <a:stretch>
            <a:fillRect/>
          </a:stretch>
        </p:blipFill>
        <p:spPr>
          <a:xfrm>
            <a:off x="7850843" y="585549"/>
            <a:ext cx="3561228" cy="2145843"/>
          </a:xfrm>
          <a:prstGeom prst="rect">
            <a:avLst/>
          </a:prstGeom>
        </p:spPr>
      </p:pic>
    </p:spTree>
    <p:extLst>
      <p:ext uri="{BB962C8B-B14F-4D97-AF65-F5344CB8AC3E}">
        <p14:creationId xmlns:p14="http://schemas.microsoft.com/office/powerpoint/2010/main" val="218067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D1BA9-BAC1-467A-8BAC-793E25FD0327}"/>
              </a:ext>
            </a:extLst>
          </p:cNvPr>
          <p:cNvSpPr>
            <a:spLocks noGrp="1"/>
          </p:cNvSpPr>
          <p:nvPr>
            <p:ph type="title"/>
          </p:nvPr>
        </p:nvSpPr>
        <p:spPr>
          <a:xfrm>
            <a:off x="839788" y="2486025"/>
            <a:ext cx="5879592" cy="2467055"/>
          </a:xfrm>
        </p:spPr>
        <p:txBody>
          <a:bodyPr>
            <a:normAutofit fontScale="90000"/>
          </a:bodyPr>
          <a:lstStyle/>
          <a:p>
            <a:r>
              <a:rPr lang="en-US"/>
              <a:t>The Ask- Where we Started</a:t>
            </a:r>
          </a:p>
        </p:txBody>
      </p:sp>
      <p:sp>
        <p:nvSpPr>
          <p:cNvPr id="4" name="Slide Number Placeholder 3">
            <a:extLst>
              <a:ext uri="{FF2B5EF4-FFF2-40B4-BE49-F238E27FC236}">
                <a16:creationId xmlns:a16="http://schemas.microsoft.com/office/drawing/2014/main" id="{C5AECA88-F863-4C00-BD8F-C9174D4B3BCD}"/>
              </a:ext>
            </a:extLst>
          </p:cNvPr>
          <p:cNvSpPr>
            <a:spLocks noGrp="1"/>
          </p:cNvSpPr>
          <p:nvPr>
            <p:ph type="sldNum" sz="quarter" idx="12"/>
          </p:nvPr>
        </p:nvSpPr>
        <p:spPr/>
        <p:txBody>
          <a:bodyPr/>
          <a:lstStyle/>
          <a:p>
            <a:fld id="{D9BB3731-526F-4638-85F8-715D717FFC12}" type="slidenum">
              <a:rPr lang="en-US" smtClean="0"/>
              <a:pPr/>
              <a:t>2</a:t>
            </a:fld>
            <a:endParaRPr lang="en-US"/>
          </a:p>
        </p:txBody>
      </p:sp>
    </p:spTree>
    <p:extLst>
      <p:ext uri="{BB962C8B-B14F-4D97-AF65-F5344CB8AC3E}">
        <p14:creationId xmlns:p14="http://schemas.microsoft.com/office/powerpoint/2010/main" val="10577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58F72-B196-44E8-88F0-4B6AAEA158EE}"/>
              </a:ext>
            </a:extLst>
          </p:cNvPr>
          <p:cNvSpPr>
            <a:spLocks noGrp="1"/>
          </p:cNvSpPr>
          <p:nvPr>
            <p:ph type="dt" sz="half" idx="10"/>
          </p:nvPr>
        </p:nvSpPr>
        <p:spPr/>
        <p:txBody>
          <a:bodyPr/>
          <a:lstStyle/>
          <a:p>
            <a:r>
              <a:rPr lang="en-US" noProof="0"/>
              <a:t>MM.DD.20XX</a:t>
            </a:r>
          </a:p>
        </p:txBody>
      </p:sp>
      <p:sp>
        <p:nvSpPr>
          <p:cNvPr id="3" name="Footer Placeholder 2">
            <a:extLst>
              <a:ext uri="{FF2B5EF4-FFF2-40B4-BE49-F238E27FC236}">
                <a16:creationId xmlns:a16="http://schemas.microsoft.com/office/drawing/2014/main" id="{C1741852-EAAA-4990-94C0-14526836F027}"/>
              </a:ext>
            </a:extLst>
          </p:cNvPr>
          <p:cNvSpPr>
            <a:spLocks noGrp="1"/>
          </p:cNvSpPr>
          <p:nvPr>
            <p:ph type="ftr" sz="quarter" idx="11"/>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DE724297-A3D6-4343-8575-5AC333980997}"/>
              </a:ext>
            </a:extLst>
          </p:cNvPr>
          <p:cNvSpPr>
            <a:spLocks noGrp="1"/>
          </p:cNvSpPr>
          <p:nvPr>
            <p:ph type="sldNum" sz="quarter" idx="12"/>
          </p:nvPr>
        </p:nvSpPr>
        <p:spPr/>
        <p:txBody>
          <a:bodyPr/>
          <a:lstStyle/>
          <a:p>
            <a:fld id="{D9BB3731-526F-4638-85F8-715D717FFC12}" type="slidenum">
              <a:rPr lang="en-US" noProof="0" smtClean="0"/>
              <a:pPr/>
              <a:t>20</a:t>
            </a:fld>
            <a:endParaRPr lang="en-US" noProof="0"/>
          </a:p>
        </p:txBody>
      </p:sp>
      <p:pic>
        <p:nvPicPr>
          <p:cNvPr id="5" name="Picture 5">
            <a:extLst>
              <a:ext uri="{FF2B5EF4-FFF2-40B4-BE49-F238E27FC236}">
                <a16:creationId xmlns:a16="http://schemas.microsoft.com/office/drawing/2014/main" id="{A49F38A5-A9E0-4E37-8130-F61A2F290036}"/>
              </a:ext>
            </a:extLst>
          </p:cNvPr>
          <p:cNvPicPr>
            <a:picLocks noChangeAspect="1"/>
          </p:cNvPicPr>
          <p:nvPr/>
        </p:nvPicPr>
        <p:blipFill>
          <a:blip r:embed="rId2"/>
          <a:stretch>
            <a:fillRect/>
          </a:stretch>
        </p:blipFill>
        <p:spPr>
          <a:xfrm>
            <a:off x="247650" y="82550"/>
            <a:ext cx="2552700" cy="1714500"/>
          </a:xfrm>
          <a:prstGeom prst="rect">
            <a:avLst/>
          </a:prstGeom>
        </p:spPr>
      </p:pic>
      <p:sp>
        <p:nvSpPr>
          <p:cNvPr id="7" name="TextBox 1">
            <a:extLst>
              <a:ext uri="{FF2B5EF4-FFF2-40B4-BE49-F238E27FC236}">
                <a16:creationId xmlns:a16="http://schemas.microsoft.com/office/drawing/2014/main" id="{F810733B-AEDB-449F-83E9-0C2526B49503}"/>
              </a:ext>
            </a:extLst>
          </p:cNvPr>
          <p:cNvSpPr txBox="1"/>
          <p:nvPr/>
        </p:nvSpPr>
        <p:spPr>
          <a:xfrm>
            <a:off x="812987" y="766669"/>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FRONTEND</a:t>
            </a:r>
          </a:p>
        </p:txBody>
      </p:sp>
      <p:pic>
        <p:nvPicPr>
          <p:cNvPr id="8" name="Picture 8" descr="A close up of a device&#10;&#10;Description generated with high confidence">
            <a:extLst>
              <a:ext uri="{FF2B5EF4-FFF2-40B4-BE49-F238E27FC236}">
                <a16:creationId xmlns:a16="http://schemas.microsoft.com/office/drawing/2014/main" id="{AC80BFAC-1C7F-4C29-9260-0B32187323D6}"/>
              </a:ext>
            </a:extLst>
          </p:cNvPr>
          <p:cNvPicPr>
            <a:picLocks noChangeAspect="1"/>
          </p:cNvPicPr>
          <p:nvPr/>
        </p:nvPicPr>
        <p:blipFill>
          <a:blip r:embed="rId3"/>
          <a:stretch>
            <a:fillRect/>
          </a:stretch>
        </p:blipFill>
        <p:spPr>
          <a:xfrm>
            <a:off x="9547225" y="82550"/>
            <a:ext cx="2571750" cy="1714500"/>
          </a:xfrm>
          <a:prstGeom prst="rect">
            <a:avLst/>
          </a:prstGeom>
        </p:spPr>
      </p:pic>
      <p:pic>
        <p:nvPicPr>
          <p:cNvPr id="10" name="Picture 10" descr="A close up of a device&#10;&#10;Description generated with high confidence">
            <a:extLst>
              <a:ext uri="{FF2B5EF4-FFF2-40B4-BE49-F238E27FC236}">
                <a16:creationId xmlns:a16="http://schemas.microsoft.com/office/drawing/2014/main" id="{1B9E954F-D1E3-4828-9141-9AFEF34B1391}"/>
              </a:ext>
            </a:extLst>
          </p:cNvPr>
          <p:cNvPicPr>
            <a:picLocks noChangeAspect="1"/>
          </p:cNvPicPr>
          <p:nvPr/>
        </p:nvPicPr>
        <p:blipFill>
          <a:blip r:embed="rId3"/>
          <a:stretch>
            <a:fillRect/>
          </a:stretch>
        </p:blipFill>
        <p:spPr>
          <a:xfrm>
            <a:off x="3235325" y="31750"/>
            <a:ext cx="2571750" cy="1714500"/>
          </a:xfrm>
          <a:prstGeom prst="rect">
            <a:avLst/>
          </a:prstGeom>
        </p:spPr>
      </p:pic>
      <p:pic>
        <p:nvPicPr>
          <p:cNvPr id="12" name="Picture 12" descr="A close up of a device&#10;&#10;Description generated with high confidence">
            <a:extLst>
              <a:ext uri="{FF2B5EF4-FFF2-40B4-BE49-F238E27FC236}">
                <a16:creationId xmlns:a16="http://schemas.microsoft.com/office/drawing/2014/main" id="{A1D2723B-CAD0-43E8-91A2-ECDE428ACEAB}"/>
              </a:ext>
            </a:extLst>
          </p:cNvPr>
          <p:cNvPicPr>
            <a:picLocks noChangeAspect="1"/>
          </p:cNvPicPr>
          <p:nvPr/>
        </p:nvPicPr>
        <p:blipFill>
          <a:blip r:embed="rId3"/>
          <a:stretch>
            <a:fillRect/>
          </a:stretch>
        </p:blipFill>
        <p:spPr>
          <a:xfrm>
            <a:off x="6257925" y="31750"/>
            <a:ext cx="2571750" cy="1714500"/>
          </a:xfrm>
          <a:prstGeom prst="rect">
            <a:avLst/>
          </a:prstGeom>
        </p:spPr>
      </p:pic>
      <p:sp>
        <p:nvSpPr>
          <p:cNvPr id="14" name="TextBox 1">
            <a:extLst>
              <a:ext uri="{FF2B5EF4-FFF2-40B4-BE49-F238E27FC236}">
                <a16:creationId xmlns:a16="http://schemas.microsoft.com/office/drawing/2014/main" id="{2E8D26E3-7A26-4D9B-9886-1CBF7F904EEB}"/>
              </a:ext>
            </a:extLst>
          </p:cNvPr>
          <p:cNvSpPr txBox="1"/>
          <p:nvPr/>
        </p:nvSpPr>
        <p:spPr>
          <a:xfrm>
            <a:off x="3857438" y="713068"/>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BACKEND</a:t>
            </a:r>
          </a:p>
        </p:txBody>
      </p:sp>
      <p:sp>
        <p:nvSpPr>
          <p:cNvPr id="15" name="TextBox 1">
            <a:extLst>
              <a:ext uri="{FF2B5EF4-FFF2-40B4-BE49-F238E27FC236}">
                <a16:creationId xmlns:a16="http://schemas.microsoft.com/office/drawing/2014/main" id="{3506ED4F-656A-4139-99DB-251CCB0845C4}"/>
              </a:ext>
            </a:extLst>
          </p:cNvPr>
          <p:cNvSpPr txBox="1"/>
          <p:nvPr/>
        </p:nvSpPr>
        <p:spPr>
          <a:xfrm>
            <a:off x="6953437" y="710267"/>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DevOps</a:t>
            </a:r>
          </a:p>
        </p:txBody>
      </p:sp>
      <p:sp>
        <p:nvSpPr>
          <p:cNvPr id="17" name="TextBox 16">
            <a:extLst>
              <a:ext uri="{FF2B5EF4-FFF2-40B4-BE49-F238E27FC236}">
                <a16:creationId xmlns:a16="http://schemas.microsoft.com/office/drawing/2014/main" id="{E12E5829-C199-40E0-8916-801DB08ACA76}"/>
              </a:ext>
            </a:extLst>
          </p:cNvPr>
          <p:cNvSpPr txBox="1"/>
          <p:nvPr/>
        </p:nvSpPr>
        <p:spPr>
          <a:xfrm>
            <a:off x="10411012" y="770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DATA</a:t>
            </a:r>
          </a:p>
        </p:txBody>
      </p:sp>
      <p:pic>
        <p:nvPicPr>
          <p:cNvPr id="18" name="Picture 18" descr="A close up of a sign&#10;&#10;Description generated with very high confidence">
            <a:extLst>
              <a:ext uri="{FF2B5EF4-FFF2-40B4-BE49-F238E27FC236}">
                <a16:creationId xmlns:a16="http://schemas.microsoft.com/office/drawing/2014/main" id="{7A4927D1-226E-4F8D-A256-D9125004F686}"/>
              </a:ext>
            </a:extLst>
          </p:cNvPr>
          <p:cNvPicPr>
            <a:picLocks noChangeAspect="1"/>
          </p:cNvPicPr>
          <p:nvPr/>
        </p:nvPicPr>
        <p:blipFill>
          <a:blip r:embed="rId4"/>
          <a:stretch>
            <a:fillRect/>
          </a:stretch>
        </p:blipFill>
        <p:spPr>
          <a:xfrm>
            <a:off x="4763" y="1755775"/>
            <a:ext cx="1666875" cy="1390650"/>
          </a:xfrm>
          <a:prstGeom prst="rect">
            <a:avLst/>
          </a:prstGeom>
        </p:spPr>
      </p:pic>
      <p:cxnSp>
        <p:nvCxnSpPr>
          <p:cNvPr id="20" name="Straight Arrow Connector 19">
            <a:extLst>
              <a:ext uri="{FF2B5EF4-FFF2-40B4-BE49-F238E27FC236}">
                <a16:creationId xmlns:a16="http://schemas.microsoft.com/office/drawing/2014/main" id="{5691DB4C-D626-49EE-9176-56A548BE95FA}"/>
              </a:ext>
            </a:extLst>
          </p:cNvPr>
          <p:cNvCxnSpPr/>
          <p:nvPr/>
        </p:nvCxnSpPr>
        <p:spPr>
          <a:xfrm>
            <a:off x="3048000" y="1574800"/>
            <a:ext cx="12700" cy="5080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773D26-27C5-4812-8600-3A19ECE34901}"/>
              </a:ext>
            </a:extLst>
          </p:cNvPr>
          <p:cNvCxnSpPr>
            <a:cxnSpLocks/>
          </p:cNvCxnSpPr>
          <p:nvPr/>
        </p:nvCxnSpPr>
        <p:spPr>
          <a:xfrm>
            <a:off x="9294906" y="1460499"/>
            <a:ext cx="12700" cy="5080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EB190A2-CC37-424F-AB69-AEDD5458D123}"/>
              </a:ext>
            </a:extLst>
          </p:cNvPr>
          <p:cNvCxnSpPr>
            <a:cxnSpLocks/>
          </p:cNvCxnSpPr>
          <p:nvPr/>
        </p:nvCxnSpPr>
        <p:spPr>
          <a:xfrm>
            <a:off x="6083300" y="1574799"/>
            <a:ext cx="12700" cy="508000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27" name="Picture 27" descr="A picture containing drawing&#10;&#10;Description generated with very high confidence">
            <a:extLst>
              <a:ext uri="{FF2B5EF4-FFF2-40B4-BE49-F238E27FC236}">
                <a16:creationId xmlns:a16="http://schemas.microsoft.com/office/drawing/2014/main" id="{D9E1DBF9-6DEC-4FEB-89B5-4AAD3D13E0FA}"/>
              </a:ext>
            </a:extLst>
          </p:cNvPr>
          <p:cNvPicPr>
            <a:picLocks noChangeAspect="1"/>
          </p:cNvPicPr>
          <p:nvPr/>
        </p:nvPicPr>
        <p:blipFill>
          <a:blip r:embed="rId5"/>
          <a:stretch>
            <a:fillRect/>
          </a:stretch>
        </p:blipFill>
        <p:spPr>
          <a:xfrm>
            <a:off x="1590675" y="2727325"/>
            <a:ext cx="1314450" cy="1276350"/>
          </a:xfrm>
          <a:prstGeom prst="rect">
            <a:avLst/>
          </a:prstGeom>
        </p:spPr>
      </p:pic>
      <p:pic>
        <p:nvPicPr>
          <p:cNvPr id="29" name="Picture 29" descr="A close up of a sign&#10;&#10;Description generated with high confidence">
            <a:extLst>
              <a:ext uri="{FF2B5EF4-FFF2-40B4-BE49-F238E27FC236}">
                <a16:creationId xmlns:a16="http://schemas.microsoft.com/office/drawing/2014/main" id="{C1FD118C-7A57-4AE6-B531-D9A785E31E63}"/>
              </a:ext>
            </a:extLst>
          </p:cNvPr>
          <p:cNvPicPr>
            <a:picLocks noChangeAspect="1"/>
          </p:cNvPicPr>
          <p:nvPr/>
        </p:nvPicPr>
        <p:blipFill>
          <a:blip r:embed="rId6"/>
          <a:stretch>
            <a:fillRect/>
          </a:stretch>
        </p:blipFill>
        <p:spPr>
          <a:xfrm>
            <a:off x="246063" y="3914775"/>
            <a:ext cx="1057275" cy="1162050"/>
          </a:xfrm>
          <a:prstGeom prst="rect">
            <a:avLst/>
          </a:prstGeom>
        </p:spPr>
      </p:pic>
      <p:pic>
        <p:nvPicPr>
          <p:cNvPr id="31" name="Picture 31" descr="A close up of a sign&#10;&#10;Description generated with very high confidence">
            <a:extLst>
              <a:ext uri="{FF2B5EF4-FFF2-40B4-BE49-F238E27FC236}">
                <a16:creationId xmlns:a16="http://schemas.microsoft.com/office/drawing/2014/main" id="{E64CA1D2-5811-463D-9999-C8B5734D3D39}"/>
              </a:ext>
            </a:extLst>
          </p:cNvPr>
          <p:cNvPicPr>
            <a:picLocks noChangeAspect="1"/>
          </p:cNvPicPr>
          <p:nvPr/>
        </p:nvPicPr>
        <p:blipFill>
          <a:blip r:embed="rId7"/>
          <a:stretch>
            <a:fillRect/>
          </a:stretch>
        </p:blipFill>
        <p:spPr>
          <a:xfrm>
            <a:off x="1663700" y="4778375"/>
            <a:ext cx="1143000" cy="1162050"/>
          </a:xfrm>
          <a:prstGeom prst="rect">
            <a:avLst/>
          </a:prstGeom>
        </p:spPr>
      </p:pic>
      <p:pic>
        <p:nvPicPr>
          <p:cNvPr id="33" name="Picture 33" descr="A picture containing drawing, food&#10;&#10;Description generated with very high confidence">
            <a:extLst>
              <a:ext uri="{FF2B5EF4-FFF2-40B4-BE49-F238E27FC236}">
                <a16:creationId xmlns:a16="http://schemas.microsoft.com/office/drawing/2014/main" id="{F696772A-F24E-4308-AA68-C045797633CD}"/>
              </a:ext>
            </a:extLst>
          </p:cNvPr>
          <p:cNvPicPr>
            <a:picLocks noChangeAspect="1"/>
          </p:cNvPicPr>
          <p:nvPr/>
        </p:nvPicPr>
        <p:blipFill>
          <a:blip r:embed="rId8"/>
          <a:stretch>
            <a:fillRect/>
          </a:stretch>
        </p:blipFill>
        <p:spPr>
          <a:xfrm>
            <a:off x="3236913" y="1858963"/>
            <a:ext cx="1171575" cy="1285875"/>
          </a:xfrm>
          <a:prstGeom prst="rect">
            <a:avLst/>
          </a:prstGeom>
        </p:spPr>
      </p:pic>
      <p:pic>
        <p:nvPicPr>
          <p:cNvPr id="35" name="Picture 35" descr="A picture containing drawing&#10;&#10;Description generated with very high confidence">
            <a:extLst>
              <a:ext uri="{FF2B5EF4-FFF2-40B4-BE49-F238E27FC236}">
                <a16:creationId xmlns:a16="http://schemas.microsoft.com/office/drawing/2014/main" id="{F22BFD92-D360-4148-8EA6-B7EFE2E1511F}"/>
              </a:ext>
            </a:extLst>
          </p:cNvPr>
          <p:cNvPicPr>
            <a:picLocks noChangeAspect="1"/>
          </p:cNvPicPr>
          <p:nvPr/>
        </p:nvPicPr>
        <p:blipFill>
          <a:blip r:embed="rId9"/>
          <a:stretch>
            <a:fillRect/>
          </a:stretch>
        </p:blipFill>
        <p:spPr>
          <a:xfrm>
            <a:off x="4289425" y="3275013"/>
            <a:ext cx="1657350" cy="638175"/>
          </a:xfrm>
          <a:prstGeom prst="rect">
            <a:avLst/>
          </a:prstGeom>
        </p:spPr>
      </p:pic>
      <p:pic>
        <p:nvPicPr>
          <p:cNvPr id="37" name="Picture 37" descr="A picture containing drawing&#10;&#10;Description generated with very high confidence">
            <a:extLst>
              <a:ext uri="{FF2B5EF4-FFF2-40B4-BE49-F238E27FC236}">
                <a16:creationId xmlns:a16="http://schemas.microsoft.com/office/drawing/2014/main" id="{08DC1A6B-9C3D-41F3-9C5D-1FDC2113CDA8}"/>
              </a:ext>
            </a:extLst>
          </p:cNvPr>
          <p:cNvPicPr>
            <a:picLocks noChangeAspect="1"/>
          </p:cNvPicPr>
          <p:nvPr/>
        </p:nvPicPr>
        <p:blipFill>
          <a:blip r:embed="rId10"/>
          <a:stretch>
            <a:fillRect/>
          </a:stretch>
        </p:blipFill>
        <p:spPr>
          <a:xfrm>
            <a:off x="3230563" y="4095750"/>
            <a:ext cx="1590675" cy="800100"/>
          </a:xfrm>
          <a:prstGeom prst="rect">
            <a:avLst/>
          </a:prstGeom>
        </p:spPr>
      </p:pic>
      <p:pic>
        <p:nvPicPr>
          <p:cNvPr id="39" name="Picture 39" descr="A picture containing food&#10;&#10;Description generated with very high confidence">
            <a:extLst>
              <a:ext uri="{FF2B5EF4-FFF2-40B4-BE49-F238E27FC236}">
                <a16:creationId xmlns:a16="http://schemas.microsoft.com/office/drawing/2014/main" id="{1E9F9699-00A1-47D1-8C0B-6A5077BA8DBA}"/>
              </a:ext>
            </a:extLst>
          </p:cNvPr>
          <p:cNvPicPr>
            <a:picLocks noChangeAspect="1"/>
          </p:cNvPicPr>
          <p:nvPr/>
        </p:nvPicPr>
        <p:blipFill>
          <a:blip r:embed="rId11"/>
          <a:stretch>
            <a:fillRect/>
          </a:stretch>
        </p:blipFill>
        <p:spPr>
          <a:xfrm>
            <a:off x="4286250" y="5187950"/>
            <a:ext cx="1485900" cy="952500"/>
          </a:xfrm>
          <a:prstGeom prst="rect">
            <a:avLst/>
          </a:prstGeom>
        </p:spPr>
      </p:pic>
      <p:pic>
        <p:nvPicPr>
          <p:cNvPr id="41" name="Picture 41" descr="A picture containing drawing&#10;&#10;Description generated with very high confidence">
            <a:extLst>
              <a:ext uri="{FF2B5EF4-FFF2-40B4-BE49-F238E27FC236}">
                <a16:creationId xmlns:a16="http://schemas.microsoft.com/office/drawing/2014/main" id="{33B4D89E-4B47-4915-8E5F-D5C04A58D33E}"/>
              </a:ext>
            </a:extLst>
          </p:cNvPr>
          <p:cNvPicPr>
            <a:picLocks noChangeAspect="1"/>
          </p:cNvPicPr>
          <p:nvPr/>
        </p:nvPicPr>
        <p:blipFill>
          <a:blip r:embed="rId12"/>
          <a:stretch>
            <a:fillRect/>
          </a:stretch>
        </p:blipFill>
        <p:spPr>
          <a:xfrm>
            <a:off x="6605681" y="2976003"/>
            <a:ext cx="2152650" cy="2143125"/>
          </a:xfrm>
          <a:prstGeom prst="rect">
            <a:avLst/>
          </a:prstGeom>
        </p:spPr>
      </p:pic>
      <p:pic>
        <p:nvPicPr>
          <p:cNvPr id="43" name="Picture 43" descr="A picture containing drawing&#10;&#10;Description generated with very high confidence">
            <a:extLst>
              <a:ext uri="{FF2B5EF4-FFF2-40B4-BE49-F238E27FC236}">
                <a16:creationId xmlns:a16="http://schemas.microsoft.com/office/drawing/2014/main" id="{450E1A54-464F-4203-BDD2-172D56D1C1BC}"/>
              </a:ext>
            </a:extLst>
          </p:cNvPr>
          <p:cNvPicPr>
            <a:picLocks noChangeAspect="1"/>
          </p:cNvPicPr>
          <p:nvPr/>
        </p:nvPicPr>
        <p:blipFill>
          <a:blip r:embed="rId13"/>
          <a:stretch>
            <a:fillRect/>
          </a:stretch>
        </p:blipFill>
        <p:spPr>
          <a:xfrm>
            <a:off x="9494371" y="3505573"/>
            <a:ext cx="2565400" cy="1333500"/>
          </a:xfrm>
          <a:prstGeom prst="rect">
            <a:avLst/>
          </a:prstGeom>
        </p:spPr>
      </p:pic>
    </p:spTree>
    <p:extLst>
      <p:ext uri="{BB962C8B-B14F-4D97-AF65-F5344CB8AC3E}">
        <p14:creationId xmlns:p14="http://schemas.microsoft.com/office/powerpoint/2010/main" val="230673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D2D436E-F3EF-43C7-A73B-8470D5D82B17}"/>
              </a:ext>
              <a:ext uri="{C183D7F6-B498-43B3-948B-1728B52AA6E4}">
                <adec:decorative xmlns:adec="http://schemas.microsoft.com/office/drawing/2017/decorative" val="1"/>
              </a:ext>
            </a:extLst>
          </p:cNvPr>
          <p:cNvSpPr/>
          <p:nvPr/>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24370" y="2905536"/>
            <a:ext cx="5959013" cy="2954241"/>
          </a:xfrm>
        </p:spPr>
        <p:txBody>
          <a:bodyPr vert="horz" lIns="0" tIns="0" rIns="0" bIns="0" rtlCol="0" anchor="t">
            <a:noAutofit/>
          </a:bodyPr>
          <a:lstStyle/>
          <a:p>
            <a:pPr marL="0" indent="0">
              <a:spcBef>
                <a:spcPts val="0"/>
              </a:spcBef>
              <a:spcAft>
                <a:spcPts val="1500"/>
              </a:spcAft>
              <a:buNone/>
            </a:pPr>
            <a:r>
              <a:rPr lang="en-US" sz="2800" noProof="1">
                <a:ea typeface="+mn-lt"/>
                <a:cs typeface="+mn-lt"/>
              </a:rPr>
              <a:t>Full Stack Development</a:t>
            </a:r>
            <a:endParaRPr lang="en-US" sz="2800" noProof="1">
              <a:cs typeface="Calibri" panose="020F0502020204030204"/>
            </a:endParaRPr>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a:xfrm>
            <a:off x="7065936" y="163897"/>
            <a:ext cx="4983264" cy="5712795"/>
          </a:xfrm>
        </p:spPr>
        <p:txBody>
          <a:bodyPr>
            <a:normAutofit/>
          </a:bodyPr>
          <a:lstStyle/>
          <a:p>
            <a:r>
              <a:rPr lang="en-US" sz="3600" dirty="0">
                <a:latin typeface="Times New Roman"/>
                <a:cs typeface="Times New Roman"/>
              </a:rPr>
              <a:t>Development</a:t>
            </a:r>
            <a:endParaRPr lang="en-US" sz="3600" dirty="0">
              <a:latin typeface="Times New Roman"/>
              <a:ea typeface="Tahoma"/>
              <a:cs typeface="Times New Roman"/>
            </a:endParaRPr>
          </a:p>
        </p:txBody>
      </p:sp>
      <p:sp>
        <p:nvSpPr>
          <p:cNvPr id="9" name="Rectangle 6">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2"/>
          </p:nvPr>
        </p:nvSpPr>
        <p:spPr/>
        <p:txBody>
          <a:bodyPr/>
          <a:lstStyle/>
          <a:p>
            <a:r>
              <a:rPr lang="en-US"/>
              <a:t>Add a footer</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21</a:t>
            </a:fld>
            <a:endParaRPr lang="en-US"/>
          </a:p>
        </p:txBody>
      </p:sp>
      <p:pic>
        <p:nvPicPr>
          <p:cNvPr id="15" name="Picture 15" descr="A close up of a logo&#10;&#10;Description generated with high confidence">
            <a:extLst>
              <a:ext uri="{FF2B5EF4-FFF2-40B4-BE49-F238E27FC236}">
                <a16:creationId xmlns:a16="http://schemas.microsoft.com/office/drawing/2014/main" id="{A37E19B3-1072-4082-BE1A-5D2DE93F030E}"/>
              </a:ext>
            </a:extLst>
          </p:cNvPr>
          <p:cNvPicPr>
            <a:picLocks noChangeAspect="1"/>
          </p:cNvPicPr>
          <p:nvPr/>
        </p:nvPicPr>
        <p:blipFill>
          <a:blip r:embed="rId2"/>
          <a:stretch>
            <a:fillRect/>
          </a:stretch>
        </p:blipFill>
        <p:spPr>
          <a:xfrm>
            <a:off x="7850843" y="613990"/>
            <a:ext cx="3561228" cy="2010520"/>
          </a:xfrm>
          <a:prstGeom prst="rect">
            <a:avLst/>
          </a:prstGeom>
        </p:spPr>
      </p:pic>
    </p:spTree>
    <p:extLst>
      <p:ext uri="{BB962C8B-B14F-4D97-AF65-F5344CB8AC3E}">
        <p14:creationId xmlns:p14="http://schemas.microsoft.com/office/powerpoint/2010/main" val="21360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58010-41A0-45EE-8CD7-2DA7A42A758F}"/>
              </a:ext>
            </a:extLst>
          </p:cNvPr>
          <p:cNvSpPr txBox="1"/>
          <p:nvPr/>
        </p:nvSpPr>
        <p:spPr>
          <a:xfrm>
            <a:off x="647031" y="165768"/>
            <a:ext cx="61120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chemeClr val="bg1"/>
                </a:solidFill>
                <a:latin typeface="Times New Roman"/>
                <a:cs typeface="Arial"/>
              </a:rPr>
              <a:t>Full Stack Architecture</a:t>
            </a:r>
            <a:endParaRPr lang="en-US" sz="4000" b="1" dirty="0">
              <a:solidFill>
                <a:schemeClr val="bg1"/>
              </a:solidFill>
              <a:latin typeface="Times New Roman"/>
              <a:cs typeface="Arial"/>
            </a:endParaRPr>
          </a:p>
        </p:txBody>
      </p:sp>
      <p:sp>
        <p:nvSpPr>
          <p:cNvPr id="11" name="Rectangle 10">
            <a:extLst>
              <a:ext uri="{FF2B5EF4-FFF2-40B4-BE49-F238E27FC236}">
                <a16:creationId xmlns:a16="http://schemas.microsoft.com/office/drawing/2014/main" id="{55B45715-4A66-4BBD-AC86-0CFA71BE5290}"/>
              </a:ext>
            </a:extLst>
          </p:cNvPr>
          <p:cNvSpPr/>
          <p:nvPr/>
        </p:nvSpPr>
        <p:spPr>
          <a:xfrm>
            <a:off x="2844800" y="1715168"/>
            <a:ext cx="1235241" cy="413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UI/UX</a:t>
            </a:r>
            <a:endParaRPr lang="en-US" b="1">
              <a:solidFill>
                <a:schemeClr val="tx1"/>
              </a:solidFill>
            </a:endParaRPr>
          </a:p>
        </p:txBody>
      </p:sp>
      <p:sp>
        <p:nvSpPr>
          <p:cNvPr id="12" name="Rectangle 11">
            <a:extLst>
              <a:ext uri="{FF2B5EF4-FFF2-40B4-BE49-F238E27FC236}">
                <a16:creationId xmlns:a16="http://schemas.microsoft.com/office/drawing/2014/main" id="{E093808D-B3EC-48EA-A45B-7E596461D0B2}"/>
              </a:ext>
            </a:extLst>
          </p:cNvPr>
          <p:cNvSpPr/>
          <p:nvPr/>
        </p:nvSpPr>
        <p:spPr>
          <a:xfrm>
            <a:off x="5692274" y="1822114"/>
            <a:ext cx="1355557" cy="4109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Spring</a:t>
            </a:r>
          </a:p>
          <a:p>
            <a:pPr algn="ctr"/>
            <a:r>
              <a:rPr lang="en-US" b="1">
                <a:solidFill>
                  <a:schemeClr val="tx1"/>
                </a:solidFill>
                <a:cs typeface="Arial"/>
              </a:rPr>
              <a:t>Boot</a:t>
            </a:r>
            <a:endParaRPr lang="en-US" b="1" dirty="0">
              <a:solidFill>
                <a:schemeClr val="tx1"/>
              </a:solidFill>
              <a:cs typeface="Arial"/>
            </a:endParaRPr>
          </a:p>
        </p:txBody>
      </p:sp>
      <p:sp>
        <p:nvSpPr>
          <p:cNvPr id="13" name="Rectangle 12">
            <a:extLst>
              <a:ext uri="{FF2B5EF4-FFF2-40B4-BE49-F238E27FC236}">
                <a16:creationId xmlns:a16="http://schemas.microsoft.com/office/drawing/2014/main" id="{EFC17B82-C5CB-4C1C-A752-5C55EFC8C6E9}"/>
              </a:ext>
            </a:extLst>
          </p:cNvPr>
          <p:cNvSpPr/>
          <p:nvPr/>
        </p:nvSpPr>
        <p:spPr>
          <a:xfrm>
            <a:off x="8192167" y="1634957"/>
            <a:ext cx="1355557" cy="416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ORM/</a:t>
            </a:r>
          </a:p>
          <a:p>
            <a:pPr algn="ctr"/>
            <a:r>
              <a:rPr lang="en-US" b="1">
                <a:solidFill>
                  <a:schemeClr val="tx1"/>
                </a:solidFill>
                <a:cs typeface="Arial"/>
              </a:rPr>
              <a:t>Database</a:t>
            </a:r>
            <a:endParaRPr lang="en-US" b="1" dirty="0">
              <a:solidFill>
                <a:schemeClr val="tx1"/>
              </a:solidFill>
              <a:cs typeface="Arial"/>
            </a:endParaRPr>
          </a:p>
        </p:txBody>
      </p:sp>
      <p:sp>
        <p:nvSpPr>
          <p:cNvPr id="14" name="Oval 13">
            <a:extLst>
              <a:ext uri="{FF2B5EF4-FFF2-40B4-BE49-F238E27FC236}">
                <a16:creationId xmlns:a16="http://schemas.microsoft.com/office/drawing/2014/main" id="{C5645A47-0CF0-47A0-8C8D-DC3377D0C976}"/>
              </a:ext>
            </a:extLst>
          </p:cNvPr>
          <p:cNvSpPr/>
          <p:nvPr/>
        </p:nvSpPr>
        <p:spPr>
          <a:xfrm>
            <a:off x="434308" y="3021097"/>
            <a:ext cx="1609556" cy="14090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Browser</a:t>
            </a:r>
            <a:endParaRPr lang="en-US" b="1">
              <a:solidFill>
                <a:schemeClr val="tx1"/>
              </a:solidFill>
            </a:endParaRPr>
          </a:p>
        </p:txBody>
      </p:sp>
      <p:sp>
        <p:nvSpPr>
          <p:cNvPr id="15" name="Cylinder 14">
            <a:extLst>
              <a:ext uri="{FF2B5EF4-FFF2-40B4-BE49-F238E27FC236}">
                <a16:creationId xmlns:a16="http://schemas.microsoft.com/office/drawing/2014/main" id="{65D1EBCC-E796-4B05-9CB9-699EFE0D2850}"/>
              </a:ext>
            </a:extLst>
          </p:cNvPr>
          <p:cNvSpPr/>
          <p:nvPr/>
        </p:nvSpPr>
        <p:spPr>
          <a:xfrm>
            <a:off x="10402971" y="3013095"/>
            <a:ext cx="914400" cy="1216152"/>
          </a:xfrm>
          <a:prstGeom prst="ca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DB</a:t>
            </a:r>
            <a:endParaRPr lang="en-US" b="1" dirty="0">
              <a:solidFill>
                <a:schemeClr val="tx1"/>
              </a:solidFill>
              <a:cs typeface="Arial"/>
            </a:endParaRPr>
          </a:p>
        </p:txBody>
      </p:sp>
      <p:cxnSp>
        <p:nvCxnSpPr>
          <p:cNvPr id="19" name="Straight Arrow Connector 18">
            <a:extLst>
              <a:ext uri="{FF2B5EF4-FFF2-40B4-BE49-F238E27FC236}">
                <a16:creationId xmlns:a16="http://schemas.microsoft.com/office/drawing/2014/main" id="{5259AD45-713C-4702-85AB-C29C48C82FAE}"/>
              </a:ext>
            </a:extLst>
          </p:cNvPr>
          <p:cNvCxnSpPr/>
          <p:nvPr/>
        </p:nvCxnSpPr>
        <p:spPr>
          <a:xfrm>
            <a:off x="4076366" y="3013577"/>
            <a:ext cx="1622926" cy="5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9AB75B2-A72F-4BC6-AEC0-1520A16C08D3}"/>
              </a:ext>
            </a:extLst>
          </p:cNvPr>
          <p:cNvCxnSpPr>
            <a:cxnSpLocks/>
          </p:cNvCxnSpPr>
          <p:nvPr/>
        </p:nvCxnSpPr>
        <p:spPr>
          <a:xfrm flipH="1" flipV="1">
            <a:off x="4028240" y="4208714"/>
            <a:ext cx="1665703" cy="2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F499AED-AFC6-404C-8A4B-C26BB524EC15}"/>
              </a:ext>
            </a:extLst>
          </p:cNvPr>
          <p:cNvCxnSpPr>
            <a:cxnSpLocks/>
          </p:cNvCxnSpPr>
          <p:nvPr/>
        </p:nvCxnSpPr>
        <p:spPr>
          <a:xfrm flipV="1">
            <a:off x="1843839" y="3232820"/>
            <a:ext cx="967874" cy="8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6B30D51-E4AB-421F-9852-F69BB1E42B0E}"/>
              </a:ext>
            </a:extLst>
          </p:cNvPr>
          <p:cNvCxnSpPr>
            <a:cxnSpLocks/>
          </p:cNvCxnSpPr>
          <p:nvPr/>
        </p:nvCxnSpPr>
        <p:spPr>
          <a:xfrm flipH="1">
            <a:off x="1996240" y="3855787"/>
            <a:ext cx="850230" cy="18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31EA5320-F63D-48A3-860A-9CC0DC5DE96B}"/>
              </a:ext>
            </a:extLst>
          </p:cNvPr>
          <p:cNvCxnSpPr>
            <a:cxnSpLocks/>
          </p:cNvCxnSpPr>
          <p:nvPr/>
        </p:nvCxnSpPr>
        <p:spPr>
          <a:xfrm>
            <a:off x="7044155" y="2946734"/>
            <a:ext cx="1155032" cy="5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45EB7E0-FD22-41F9-96D6-319B2DF75586}"/>
              </a:ext>
            </a:extLst>
          </p:cNvPr>
          <p:cNvCxnSpPr>
            <a:cxnSpLocks/>
          </p:cNvCxnSpPr>
          <p:nvPr/>
        </p:nvCxnSpPr>
        <p:spPr>
          <a:xfrm flipH="1" flipV="1">
            <a:off x="7009397" y="4208714"/>
            <a:ext cx="1157704" cy="2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6759AD95-1BBD-410C-9D27-FB6E083F063F}"/>
              </a:ext>
            </a:extLst>
          </p:cNvPr>
          <p:cNvCxnSpPr>
            <a:cxnSpLocks/>
          </p:cNvCxnSpPr>
          <p:nvPr/>
        </p:nvCxnSpPr>
        <p:spPr>
          <a:xfrm flipH="1" flipV="1">
            <a:off x="9495924" y="4034924"/>
            <a:ext cx="903703" cy="34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05D649D-6713-44F8-A5EA-8F624006BE21}"/>
              </a:ext>
            </a:extLst>
          </p:cNvPr>
          <p:cNvCxnSpPr>
            <a:cxnSpLocks/>
          </p:cNvCxnSpPr>
          <p:nvPr/>
        </p:nvCxnSpPr>
        <p:spPr>
          <a:xfrm>
            <a:off x="9544049" y="3414629"/>
            <a:ext cx="860927" cy="18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2B5587E-D5B9-44B4-B0E9-CE96F7023C7A}"/>
              </a:ext>
            </a:extLst>
          </p:cNvPr>
          <p:cNvCxnSpPr/>
          <p:nvPr/>
        </p:nvCxnSpPr>
        <p:spPr>
          <a:xfrm>
            <a:off x="4874295" y="1405189"/>
            <a:ext cx="26736" cy="538747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85F84AF-1F6B-4983-B57B-B643A0B11970}"/>
              </a:ext>
            </a:extLst>
          </p:cNvPr>
          <p:cNvCxnSpPr/>
          <p:nvPr/>
        </p:nvCxnSpPr>
        <p:spPr>
          <a:xfrm flipV="1">
            <a:off x="2851483" y="6098674"/>
            <a:ext cx="1997242" cy="80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55B19B0-0984-4A55-A753-CC686661578E}"/>
              </a:ext>
            </a:extLst>
          </p:cNvPr>
          <p:cNvCxnSpPr>
            <a:cxnSpLocks/>
          </p:cNvCxnSpPr>
          <p:nvPr/>
        </p:nvCxnSpPr>
        <p:spPr>
          <a:xfrm>
            <a:off x="298114" y="6547850"/>
            <a:ext cx="4617452" cy="4545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1968B98-8EA7-4603-A857-BC5BEA5CF7E5}"/>
              </a:ext>
            </a:extLst>
          </p:cNvPr>
          <p:cNvCxnSpPr>
            <a:cxnSpLocks/>
          </p:cNvCxnSpPr>
          <p:nvPr/>
        </p:nvCxnSpPr>
        <p:spPr>
          <a:xfrm>
            <a:off x="4843377" y="6093324"/>
            <a:ext cx="5125451" cy="1871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B613CB57-784D-4D9D-839B-A13ECEC7EE20}"/>
              </a:ext>
            </a:extLst>
          </p:cNvPr>
          <p:cNvCxnSpPr>
            <a:cxnSpLocks/>
          </p:cNvCxnSpPr>
          <p:nvPr/>
        </p:nvCxnSpPr>
        <p:spPr>
          <a:xfrm>
            <a:off x="4884848" y="6459617"/>
            <a:ext cx="5071978" cy="3208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7805E47E-638D-47D3-8791-756F1F1520C9}"/>
              </a:ext>
            </a:extLst>
          </p:cNvPr>
          <p:cNvSpPr txBox="1"/>
          <p:nvPr/>
        </p:nvSpPr>
        <p:spPr>
          <a:xfrm>
            <a:off x="1571959" y="1959643"/>
            <a:ext cx="11389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XML HTTP</a:t>
            </a:r>
          </a:p>
          <a:p>
            <a:r>
              <a:rPr lang="en-US">
                <a:cs typeface="Arial"/>
              </a:rPr>
              <a:t>Request</a:t>
            </a:r>
            <a:endParaRPr lang="en-US" dirty="0">
              <a:cs typeface="Arial"/>
            </a:endParaRPr>
          </a:p>
        </p:txBody>
      </p:sp>
      <p:sp>
        <p:nvSpPr>
          <p:cNvPr id="33" name="TextBox 32">
            <a:extLst>
              <a:ext uri="{FF2B5EF4-FFF2-40B4-BE49-F238E27FC236}">
                <a16:creationId xmlns:a16="http://schemas.microsoft.com/office/drawing/2014/main" id="{E8291291-8D3C-4876-BE46-AFCCEFEA2DC6}"/>
              </a:ext>
            </a:extLst>
          </p:cNvPr>
          <p:cNvSpPr txBox="1"/>
          <p:nvPr/>
        </p:nvSpPr>
        <p:spPr>
          <a:xfrm>
            <a:off x="1714834" y="4214728"/>
            <a:ext cx="12325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XML HTTP</a:t>
            </a:r>
          </a:p>
          <a:p>
            <a:pPr algn="l"/>
            <a:r>
              <a:rPr lang="en-US">
                <a:ea typeface="+mn-lt"/>
                <a:cs typeface="+mn-lt"/>
              </a:rPr>
              <a:t>Response</a:t>
            </a:r>
            <a:endParaRPr lang="en-US"/>
          </a:p>
        </p:txBody>
      </p:sp>
      <p:sp>
        <p:nvSpPr>
          <p:cNvPr id="34" name="TextBox 33">
            <a:extLst>
              <a:ext uri="{FF2B5EF4-FFF2-40B4-BE49-F238E27FC236}">
                <a16:creationId xmlns:a16="http://schemas.microsoft.com/office/drawing/2014/main" id="{794EA019-67AD-4A70-92F2-C35F957E574C}"/>
              </a:ext>
            </a:extLst>
          </p:cNvPr>
          <p:cNvSpPr txBox="1"/>
          <p:nvPr/>
        </p:nvSpPr>
        <p:spPr>
          <a:xfrm>
            <a:off x="2846972" y="61757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Node JS</a:t>
            </a:r>
            <a:endParaRPr lang="en-US" dirty="0">
              <a:cs typeface="Arial"/>
            </a:endParaRPr>
          </a:p>
        </p:txBody>
      </p:sp>
      <p:sp>
        <p:nvSpPr>
          <p:cNvPr id="35" name="TextBox 34">
            <a:extLst>
              <a:ext uri="{FF2B5EF4-FFF2-40B4-BE49-F238E27FC236}">
                <a16:creationId xmlns:a16="http://schemas.microsoft.com/office/drawing/2014/main" id="{22AB4FCE-5AF3-40C2-A1C4-F06282C49CB9}"/>
              </a:ext>
            </a:extLst>
          </p:cNvPr>
          <p:cNvSpPr txBox="1"/>
          <p:nvPr/>
        </p:nvSpPr>
        <p:spPr>
          <a:xfrm>
            <a:off x="2227847" y="657258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Front End Development</a:t>
            </a:r>
            <a:endParaRPr lang="en-US" dirty="0">
              <a:cs typeface="Arial"/>
            </a:endParaRPr>
          </a:p>
        </p:txBody>
      </p:sp>
      <p:sp>
        <p:nvSpPr>
          <p:cNvPr id="36" name="TextBox 35">
            <a:extLst>
              <a:ext uri="{FF2B5EF4-FFF2-40B4-BE49-F238E27FC236}">
                <a16:creationId xmlns:a16="http://schemas.microsoft.com/office/drawing/2014/main" id="{E405A15A-E12A-4746-8B16-6C908DC5880A}"/>
              </a:ext>
            </a:extLst>
          </p:cNvPr>
          <p:cNvSpPr txBox="1"/>
          <p:nvPr/>
        </p:nvSpPr>
        <p:spPr>
          <a:xfrm>
            <a:off x="6514933" y="61005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REST API</a:t>
            </a:r>
            <a:endParaRPr lang="en-US" dirty="0">
              <a:cs typeface="Arial"/>
            </a:endParaRPr>
          </a:p>
        </p:txBody>
      </p:sp>
      <p:sp>
        <p:nvSpPr>
          <p:cNvPr id="37" name="TextBox 36">
            <a:extLst>
              <a:ext uri="{FF2B5EF4-FFF2-40B4-BE49-F238E27FC236}">
                <a16:creationId xmlns:a16="http://schemas.microsoft.com/office/drawing/2014/main" id="{10326F07-2005-43E9-AD2E-E9B49D22CEEC}"/>
              </a:ext>
            </a:extLst>
          </p:cNvPr>
          <p:cNvSpPr txBox="1"/>
          <p:nvPr/>
        </p:nvSpPr>
        <p:spPr>
          <a:xfrm>
            <a:off x="6417176" y="64706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TOMCAT/Jettey</a:t>
            </a:r>
            <a:endParaRPr lang="en-US" dirty="0">
              <a:cs typeface="Arial"/>
            </a:endParaRPr>
          </a:p>
        </p:txBody>
      </p:sp>
      <p:sp>
        <p:nvSpPr>
          <p:cNvPr id="38" name="TextBox 37">
            <a:extLst>
              <a:ext uri="{FF2B5EF4-FFF2-40B4-BE49-F238E27FC236}">
                <a16:creationId xmlns:a16="http://schemas.microsoft.com/office/drawing/2014/main" id="{6EE7BE51-97A7-446E-ABE4-44821660273B}"/>
              </a:ext>
            </a:extLst>
          </p:cNvPr>
          <p:cNvSpPr txBox="1"/>
          <p:nvPr/>
        </p:nvSpPr>
        <p:spPr>
          <a:xfrm>
            <a:off x="2616367" y="1065630"/>
            <a:ext cx="17940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Angular 7</a:t>
            </a:r>
          </a:p>
          <a:p>
            <a:r>
              <a:rPr lang="en-US">
                <a:cs typeface="Arial"/>
              </a:rPr>
              <a:t>HTML/CSS/JS</a:t>
            </a:r>
            <a:endParaRPr lang="en-US" dirty="0">
              <a:cs typeface="Arial"/>
            </a:endParaRPr>
          </a:p>
          <a:p>
            <a:endParaRPr lang="en-US" dirty="0">
              <a:cs typeface="Arial"/>
            </a:endParaRPr>
          </a:p>
        </p:txBody>
      </p:sp>
      <p:sp>
        <p:nvSpPr>
          <p:cNvPr id="39" name="TextBox 38">
            <a:extLst>
              <a:ext uri="{FF2B5EF4-FFF2-40B4-BE49-F238E27FC236}">
                <a16:creationId xmlns:a16="http://schemas.microsoft.com/office/drawing/2014/main" id="{B2C8B219-6E8B-46E7-801E-BFEB7D2155EF}"/>
              </a:ext>
            </a:extLst>
          </p:cNvPr>
          <p:cNvSpPr txBox="1"/>
          <p:nvPr/>
        </p:nvSpPr>
        <p:spPr>
          <a:xfrm>
            <a:off x="5620084" y="1155032"/>
            <a:ext cx="1473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Java/Spring</a:t>
            </a:r>
            <a:endParaRPr lang="en-US" dirty="0">
              <a:cs typeface="Arial"/>
            </a:endParaRPr>
          </a:p>
        </p:txBody>
      </p:sp>
      <p:sp>
        <p:nvSpPr>
          <p:cNvPr id="40" name="TextBox 39">
            <a:extLst>
              <a:ext uri="{FF2B5EF4-FFF2-40B4-BE49-F238E27FC236}">
                <a16:creationId xmlns:a16="http://schemas.microsoft.com/office/drawing/2014/main" id="{D5387C06-6F2A-43F0-85A9-2CD02ACAA06D}"/>
              </a:ext>
            </a:extLst>
          </p:cNvPr>
          <p:cNvSpPr txBox="1"/>
          <p:nvPr/>
        </p:nvSpPr>
        <p:spPr>
          <a:xfrm>
            <a:off x="7982117" y="10706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iBatis/Hibernate</a:t>
            </a:r>
            <a:endParaRPr lang="en-US" dirty="0">
              <a:cs typeface="Arial"/>
            </a:endParaRPr>
          </a:p>
        </p:txBody>
      </p:sp>
    </p:spTree>
    <p:extLst>
      <p:ext uri="{BB962C8B-B14F-4D97-AF65-F5344CB8AC3E}">
        <p14:creationId xmlns:p14="http://schemas.microsoft.com/office/powerpoint/2010/main" val="1922950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FEBCF-C81C-4F2F-9CC4-C66EF18BA158}"/>
              </a:ext>
            </a:extLst>
          </p:cNvPr>
          <p:cNvSpPr>
            <a:spLocks noGrp="1"/>
          </p:cNvSpPr>
          <p:nvPr>
            <p:ph type="title"/>
          </p:nvPr>
        </p:nvSpPr>
        <p:spPr/>
        <p:txBody>
          <a:bodyPr/>
          <a:lstStyle/>
          <a:p>
            <a:r>
              <a:rPr lang="en-US">
                <a:latin typeface="Times New Roman"/>
                <a:cs typeface="Times New Roman"/>
              </a:rPr>
              <a:t>THANK</a:t>
            </a:r>
            <a:br>
              <a:rPr lang="en-US">
                <a:latin typeface="Times New Roman"/>
              </a:rPr>
            </a:br>
            <a:r>
              <a:rPr lang="en-US">
                <a:latin typeface="Times New Roman"/>
                <a:cs typeface="Times New Roman"/>
              </a:rPr>
              <a:t>YOU!</a:t>
            </a:r>
          </a:p>
        </p:txBody>
      </p:sp>
      <p:sp>
        <p:nvSpPr>
          <p:cNvPr id="3" name="Slide Number Placeholder 2">
            <a:extLst>
              <a:ext uri="{FF2B5EF4-FFF2-40B4-BE49-F238E27FC236}">
                <a16:creationId xmlns:a16="http://schemas.microsoft.com/office/drawing/2014/main" id="{E6CEB35D-FF82-440C-ADC2-65C836A4001D}"/>
              </a:ext>
            </a:extLst>
          </p:cNvPr>
          <p:cNvSpPr>
            <a:spLocks noGrp="1"/>
          </p:cNvSpPr>
          <p:nvPr>
            <p:ph type="sldNum" sz="quarter" idx="12"/>
          </p:nvPr>
        </p:nvSpPr>
        <p:spPr/>
        <p:txBody>
          <a:bodyPr/>
          <a:lstStyle/>
          <a:p>
            <a:fld id="{D9BB3731-526F-4638-85F8-715D717FFC12}" type="slidenum">
              <a:rPr lang="en-US" smtClean="0"/>
              <a:pPr/>
              <a:t>23</a:t>
            </a:fld>
            <a:endParaRPr lang="en-US"/>
          </a:p>
        </p:txBody>
      </p:sp>
    </p:spTree>
    <p:extLst>
      <p:ext uri="{BB962C8B-B14F-4D97-AF65-F5344CB8AC3E}">
        <p14:creationId xmlns:p14="http://schemas.microsoft.com/office/powerpoint/2010/main" val="395384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2265A1-CA22-407F-AB4C-E1D3E445D448}"/>
              </a:ext>
            </a:extLst>
          </p:cNvPr>
          <p:cNvSpPr>
            <a:spLocks noGrp="1"/>
          </p:cNvSpPr>
          <p:nvPr>
            <p:ph type="title"/>
          </p:nvPr>
        </p:nvSpPr>
        <p:spPr/>
        <p:txBody>
          <a:bodyPr/>
          <a:lstStyle/>
          <a:p>
            <a:r>
              <a:rPr lang="en-US">
                <a:latin typeface="Times New Roman"/>
                <a:cs typeface="Times New Roman"/>
              </a:rPr>
              <a:t>Q &amp; A</a:t>
            </a:r>
          </a:p>
        </p:txBody>
      </p:sp>
      <p:sp>
        <p:nvSpPr>
          <p:cNvPr id="5" name="Slide Number Placeholder 4">
            <a:extLst>
              <a:ext uri="{FF2B5EF4-FFF2-40B4-BE49-F238E27FC236}">
                <a16:creationId xmlns:a16="http://schemas.microsoft.com/office/drawing/2014/main" id="{EBF8039A-CC91-4182-BE91-65DD91EAB0D8}"/>
              </a:ext>
            </a:extLst>
          </p:cNvPr>
          <p:cNvSpPr>
            <a:spLocks noGrp="1"/>
          </p:cNvSpPr>
          <p:nvPr>
            <p:ph type="sldNum" sz="quarter" idx="12"/>
          </p:nvPr>
        </p:nvSpPr>
        <p:spPr/>
        <p:txBody>
          <a:bodyPr/>
          <a:lstStyle/>
          <a:p>
            <a:fld id="{D9BB3731-526F-4638-85F8-715D717FFC12}" type="slidenum">
              <a:rPr lang="en-US" smtClean="0"/>
              <a:pPr/>
              <a:t>24</a:t>
            </a:fld>
            <a:endParaRPr lang="en-US"/>
          </a:p>
        </p:txBody>
      </p:sp>
      <p:pic>
        <p:nvPicPr>
          <p:cNvPr id="8" name="Picture Placeholder 7"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9449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573508-6C7F-4A18-833C-A491E5943929}"/>
              </a:ext>
            </a:extLst>
          </p:cNvPr>
          <p:cNvSpPr>
            <a:spLocks noGrp="1"/>
          </p:cNvSpPr>
          <p:nvPr>
            <p:ph type="title"/>
          </p:nvPr>
        </p:nvSpPr>
        <p:spPr>
          <a:xfrm>
            <a:off x="770966" y="314699"/>
            <a:ext cx="7800832" cy="1154426"/>
          </a:xfrm>
        </p:spPr>
        <p:txBody>
          <a:bodyPr>
            <a:normAutofit/>
          </a:bodyPr>
          <a:lstStyle/>
          <a:p>
            <a:r>
              <a:rPr lang="en-US">
                <a:latin typeface="Times New Roman"/>
                <a:cs typeface="Times New Roman"/>
              </a:rPr>
              <a:t>Framework for 8 Weeks</a:t>
            </a:r>
            <a:br>
              <a:rPr lang="en-US">
                <a:latin typeface="Times New Roman"/>
              </a:rPr>
            </a:br>
            <a:endParaRPr lang="en-US">
              <a:latin typeface="Times New Roman"/>
              <a:ea typeface="Tahoma"/>
              <a:cs typeface="Tahoma"/>
            </a:endParaRPr>
          </a:p>
        </p:txBody>
      </p:sp>
      <p:sp>
        <p:nvSpPr>
          <p:cNvPr id="10" name="Text Placeholder 9">
            <a:extLst>
              <a:ext uri="{FF2B5EF4-FFF2-40B4-BE49-F238E27FC236}">
                <a16:creationId xmlns:a16="http://schemas.microsoft.com/office/drawing/2014/main" id="{4B7E120F-D11D-4226-9448-CBBF8AFF3B82}"/>
              </a:ext>
              <a:ext uri="{C183D7F6-B498-43B3-948B-1728B52AA6E4}">
                <adec:decorative xmlns:adec="http://schemas.microsoft.com/office/drawing/2017/decorative" val="1"/>
              </a:ext>
            </a:extLst>
          </p:cNvPr>
          <p:cNvSpPr>
            <a:spLocks noGrp="1"/>
          </p:cNvSpPr>
          <p:nvPr>
            <p:ph type="body" sz="quarter" idx="28"/>
          </p:nvPr>
        </p:nvSpPr>
        <p:spPr>
          <a:xfrm>
            <a:off x="0" y="1759760"/>
            <a:ext cx="1188720" cy="909012"/>
          </a:xfrm>
        </p:spPr>
        <p:txBody>
          <a:bodyPr>
            <a:normAutofit/>
          </a:bodyPr>
          <a:lstStyle/>
          <a:p>
            <a:r>
              <a:rPr lang="en-US" sz="5400">
                <a:solidFill>
                  <a:srgbClr val="006F83"/>
                </a:solidFill>
              </a:rPr>
              <a:t>1</a:t>
            </a:r>
          </a:p>
        </p:txBody>
      </p:sp>
      <p:sp>
        <p:nvSpPr>
          <p:cNvPr id="6" name="Text Placeholder 5">
            <a:extLst>
              <a:ext uri="{FF2B5EF4-FFF2-40B4-BE49-F238E27FC236}">
                <a16:creationId xmlns:a16="http://schemas.microsoft.com/office/drawing/2014/main" id="{19068404-7139-47A5-A3EA-BA5DA3FFB4F6}"/>
              </a:ext>
            </a:extLst>
          </p:cNvPr>
          <p:cNvSpPr>
            <a:spLocks noGrp="1"/>
          </p:cNvSpPr>
          <p:nvPr>
            <p:ph type="body" idx="13"/>
          </p:nvPr>
        </p:nvSpPr>
        <p:spPr>
          <a:xfrm>
            <a:off x="1237283" y="1777566"/>
            <a:ext cx="2941311" cy="891205"/>
          </a:xfrm>
        </p:spPr>
        <p:txBody>
          <a:bodyPr>
            <a:noAutofit/>
          </a:bodyPr>
          <a:lstStyle/>
          <a:p>
            <a:r>
              <a:rPr lang="en-US" sz="1800" dirty="0"/>
              <a:t>Database Concepts  and SQL</a:t>
            </a:r>
            <a:endParaRPr lang="en-US" sz="1800" dirty="0">
              <a:cs typeface="Times New Roman"/>
            </a:endParaRPr>
          </a:p>
          <a:p>
            <a:r>
              <a:rPr lang="en-US" sz="1800" dirty="0"/>
              <a:t>Introduction to Applications</a:t>
            </a:r>
            <a:endParaRPr lang="en-US" sz="1800" dirty="0">
              <a:cs typeface="Times New Roman"/>
            </a:endParaRPr>
          </a:p>
        </p:txBody>
      </p:sp>
      <p:sp>
        <p:nvSpPr>
          <p:cNvPr id="13" name="Text Placeholder 12">
            <a:extLst>
              <a:ext uri="{FF2B5EF4-FFF2-40B4-BE49-F238E27FC236}">
                <a16:creationId xmlns:a16="http://schemas.microsoft.com/office/drawing/2014/main" id="{F8882582-7E2D-4036-AE70-5F2600CB54E5}"/>
              </a:ext>
              <a:ext uri="{C183D7F6-B498-43B3-948B-1728B52AA6E4}">
                <adec:decorative xmlns:adec="http://schemas.microsoft.com/office/drawing/2017/decorative" val="1"/>
              </a:ext>
            </a:extLst>
          </p:cNvPr>
          <p:cNvSpPr>
            <a:spLocks noGrp="1"/>
          </p:cNvSpPr>
          <p:nvPr>
            <p:ph type="body" sz="quarter" idx="31"/>
          </p:nvPr>
        </p:nvSpPr>
        <p:spPr>
          <a:xfrm>
            <a:off x="4193535" y="1743740"/>
            <a:ext cx="1188720" cy="903767"/>
          </a:xfrm>
        </p:spPr>
        <p:txBody>
          <a:bodyPr>
            <a:normAutofit/>
          </a:bodyPr>
          <a:lstStyle/>
          <a:p>
            <a:r>
              <a:rPr lang="en-US" sz="5400">
                <a:solidFill>
                  <a:srgbClr val="006F83"/>
                </a:solidFill>
              </a:rPr>
              <a:t>2</a:t>
            </a:r>
          </a:p>
        </p:txBody>
      </p:sp>
      <p:sp>
        <p:nvSpPr>
          <p:cNvPr id="11" name="Text Placeholder 10">
            <a:extLst>
              <a:ext uri="{FF2B5EF4-FFF2-40B4-BE49-F238E27FC236}">
                <a16:creationId xmlns:a16="http://schemas.microsoft.com/office/drawing/2014/main" id="{B2F0E104-7DF0-40B9-BBAF-665FFAD19B61}"/>
              </a:ext>
            </a:extLst>
          </p:cNvPr>
          <p:cNvSpPr>
            <a:spLocks noGrp="1"/>
          </p:cNvSpPr>
          <p:nvPr>
            <p:ph type="body" idx="29"/>
          </p:nvPr>
        </p:nvSpPr>
        <p:spPr>
          <a:xfrm>
            <a:off x="7351423" y="5006478"/>
            <a:ext cx="3770439" cy="1224998"/>
          </a:xfrm>
        </p:spPr>
        <p:txBody>
          <a:bodyPr vert="horz" lIns="0" tIns="0" rIns="0" bIns="0" rtlCol="0" anchor="t" anchorCtr="0">
            <a:noAutofit/>
          </a:bodyPr>
          <a:lstStyle/>
          <a:p>
            <a:r>
              <a:rPr lang="en-US" sz="1800" dirty="0"/>
              <a:t>Agile Methodology</a:t>
            </a:r>
            <a:endParaRPr lang="en-US" sz="1800" dirty="0">
              <a:cs typeface="Times New Roman"/>
            </a:endParaRPr>
          </a:p>
          <a:p>
            <a:r>
              <a:rPr lang="en-US" sz="1800">
                <a:cs typeface="Times New Roman"/>
              </a:rPr>
              <a:t>Tomcat</a:t>
            </a:r>
            <a:endParaRPr lang="en-US" sz="1800" dirty="0"/>
          </a:p>
          <a:p>
            <a:r>
              <a:rPr lang="en-US" sz="1800" dirty="0"/>
              <a:t>GitHub</a:t>
            </a:r>
            <a:endParaRPr lang="en-US" sz="1800" dirty="0">
              <a:cs typeface="Times New Roman"/>
            </a:endParaRPr>
          </a:p>
          <a:p>
            <a:r>
              <a:rPr lang="en-US" sz="1800" dirty="0"/>
              <a:t>Jenkins</a:t>
            </a:r>
            <a:endParaRPr lang="en-US" sz="1800" dirty="0">
              <a:cs typeface="Times New Roman"/>
            </a:endParaRPr>
          </a:p>
          <a:p>
            <a:r>
              <a:rPr lang="en-US" sz="1800" dirty="0">
                <a:cs typeface="Times New Roman"/>
              </a:rPr>
              <a:t>Maven</a:t>
            </a:r>
          </a:p>
          <a:p>
            <a:r>
              <a:rPr lang="en-US" sz="1800" dirty="0"/>
              <a:t>Project Presentation</a:t>
            </a:r>
            <a:endParaRPr lang="en-US" sz="1800" dirty="0">
              <a:cs typeface="Times New Roman"/>
            </a:endParaRPr>
          </a:p>
          <a:p>
            <a:endParaRPr lang="en-US" sz="2000" dirty="0">
              <a:cs typeface="Times New Roman"/>
            </a:endParaRPr>
          </a:p>
        </p:txBody>
      </p:sp>
      <p:sp>
        <p:nvSpPr>
          <p:cNvPr id="16"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a:xfrm>
            <a:off x="8300988" y="1711842"/>
            <a:ext cx="1188720" cy="946297"/>
          </a:xfrm>
        </p:spPr>
        <p:txBody>
          <a:bodyPr>
            <a:normAutofit/>
          </a:bodyPr>
          <a:lstStyle/>
          <a:p>
            <a:r>
              <a:rPr lang="en-US" sz="5400">
                <a:solidFill>
                  <a:srgbClr val="006F83"/>
                </a:solidFill>
              </a:rPr>
              <a:t>3</a:t>
            </a:r>
          </a:p>
        </p:txBody>
      </p:sp>
      <p:sp>
        <p:nvSpPr>
          <p:cNvPr id="14" name="Text Placeholder 13">
            <a:extLst>
              <a:ext uri="{FF2B5EF4-FFF2-40B4-BE49-F238E27FC236}">
                <a16:creationId xmlns:a16="http://schemas.microsoft.com/office/drawing/2014/main" id="{38ED6BB7-550D-4516-A105-98FF3C8AA5EA}"/>
              </a:ext>
            </a:extLst>
          </p:cNvPr>
          <p:cNvSpPr>
            <a:spLocks noGrp="1"/>
          </p:cNvSpPr>
          <p:nvPr>
            <p:ph type="body" idx="32"/>
          </p:nvPr>
        </p:nvSpPr>
        <p:spPr>
          <a:xfrm>
            <a:off x="9556543" y="1703140"/>
            <a:ext cx="2635457" cy="923102"/>
          </a:xfrm>
        </p:spPr>
        <p:txBody>
          <a:bodyPr>
            <a:noAutofit/>
          </a:bodyPr>
          <a:lstStyle/>
          <a:p>
            <a:r>
              <a:rPr lang="en-US" sz="1800"/>
              <a:t>Project- Banking Application</a:t>
            </a:r>
          </a:p>
          <a:p>
            <a:r>
              <a:rPr lang="en-US" sz="1800"/>
              <a:t>JDBC and Web Design fundamentals</a:t>
            </a:r>
          </a:p>
          <a:p>
            <a:endParaRPr lang="en-US" sz="1800"/>
          </a:p>
        </p:txBody>
      </p:sp>
      <p:sp>
        <p:nvSpPr>
          <p:cNvPr id="4" name="Slide Number Placeholder 3">
            <a:extLst>
              <a:ext uri="{FF2B5EF4-FFF2-40B4-BE49-F238E27FC236}">
                <a16:creationId xmlns:a16="http://schemas.microsoft.com/office/drawing/2014/main" id="{844E83FC-E300-4C31-B39B-C023E466CF04}"/>
              </a:ext>
            </a:extLst>
          </p:cNvPr>
          <p:cNvSpPr>
            <a:spLocks noGrp="1"/>
          </p:cNvSpPr>
          <p:nvPr>
            <p:ph type="sldNum" sz="quarter" idx="12"/>
          </p:nvPr>
        </p:nvSpPr>
        <p:spPr/>
        <p:txBody>
          <a:bodyPr/>
          <a:lstStyle/>
          <a:p>
            <a:fld id="{D9BB3731-526F-4638-85F8-715D717FFC12}" type="slidenum">
              <a:rPr lang="en-US" smtClean="0"/>
              <a:pPr/>
              <a:t>3</a:t>
            </a:fld>
            <a:endParaRPr lang="en-US"/>
          </a:p>
        </p:txBody>
      </p:sp>
      <p:sp>
        <p:nvSpPr>
          <p:cNvPr id="21" name="Text Placeholder 10">
            <a:extLst>
              <a:ext uri="{FF2B5EF4-FFF2-40B4-BE49-F238E27FC236}">
                <a16:creationId xmlns:a16="http://schemas.microsoft.com/office/drawing/2014/main" id="{B2F0E104-7DF0-40B9-BBAF-665FFAD19B61}"/>
              </a:ext>
            </a:extLst>
          </p:cNvPr>
          <p:cNvSpPr>
            <a:spLocks noGrp="1"/>
          </p:cNvSpPr>
          <p:nvPr>
            <p:ph type="body" idx="29"/>
          </p:nvPr>
        </p:nvSpPr>
        <p:spPr>
          <a:xfrm>
            <a:off x="5380179" y="3567379"/>
            <a:ext cx="2926080" cy="1135351"/>
          </a:xfrm>
        </p:spPr>
        <p:txBody>
          <a:bodyPr>
            <a:normAutofit/>
          </a:bodyPr>
          <a:lstStyle/>
          <a:p>
            <a:r>
              <a:rPr lang="en-US" sz="1800" dirty="0"/>
              <a:t>Java Script, ES5, ES6, Angular7</a:t>
            </a:r>
            <a:endParaRPr lang="en-US" sz="1800" dirty="0">
              <a:cs typeface="Times New Roman"/>
            </a:endParaRPr>
          </a:p>
          <a:p>
            <a:r>
              <a:rPr lang="en-US" sz="1800" dirty="0"/>
              <a:t>UML Daigrams</a:t>
            </a:r>
            <a:endParaRPr lang="en-US" sz="1800" dirty="0">
              <a:cs typeface="Times New Roman"/>
            </a:endParaRPr>
          </a:p>
        </p:txBody>
      </p:sp>
      <p:sp>
        <p:nvSpPr>
          <p:cNvPr id="22" name="Text Placeholder 10">
            <a:extLst>
              <a:ext uri="{FF2B5EF4-FFF2-40B4-BE49-F238E27FC236}">
                <a16:creationId xmlns:a16="http://schemas.microsoft.com/office/drawing/2014/main" id="{B2F0E104-7DF0-40B9-BBAF-665FFAD19B61}"/>
              </a:ext>
            </a:extLst>
          </p:cNvPr>
          <p:cNvSpPr>
            <a:spLocks noGrp="1"/>
          </p:cNvSpPr>
          <p:nvPr>
            <p:ph type="body" idx="29"/>
          </p:nvPr>
        </p:nvSpPr>
        <p:spPr>
          <a:xfrm>
            <a:off x="2582201" y="5080486"/>
            <a:ext cx="2926080" cy="1135351"/>
          </a:xfrm>
        </p:spPr>
        <p:txBody>
          <a:bodyPr>
            <a:normAutofit/>
          </a:bodyPr>
          <a:lstStyle/>
          <a:p>
            <a:r>
              <a:rPr lang="en-US" sz="1800" dirty="0"/>
              <a:t>JSP Servlet</a:t>
            </a:r>
          </a:p>
          <a:p>
            <a:r>
              <a:rPr lang="en-US" sz="1800" dirty="0"/>
              <a:t>Spring REST( Core &amp; MVC)</a:t>
            </a:r>
            <a:endParaRPr lang="en-US" sz="1800" dirty="0">
              <a:cs typeface="Times New Roman"/>
            </a:endParaRPr>
          </a:p>
          <a:p>
            <a:r>
              <a:rPr lang="en-US" sz="1800" dirty="0"/>
              <a:t>myBatis</a:t>
            </a:r>
            <a:endParaRPr lang="en-US" sz="1800" dirty="0">
              <a:cs typeface="Times New Roman"/>
            </a:endParaRPr>
          </a:p>
        </p:txBody>
      </p:sp>
      <p:sp>
        <p:nvSpPr>
          <p:cNvPr id="23" name="Text Placeholder 10">
            <a:extLst>
              <a:ext uri="{FF2B5EF4-FFF2-40B4-BE49-F238E27FC236}">
                <a16:creationId xmlns:a16="http://schemas.microsoft.com/office/drawing/2014/main" id="{B2F0E104-7DF0-40B9-BBAF-665FFAD19B61}"/>
              </a:ext>
            </a:extLst>
          </p:cNvPr>
          <p:cNvSpPr>
            <a:spLocks noGrp="1"/>
          </p:cNvSpPr>
          <p:nvPr>
            <p:ph type="body" idx="29"/>
          </p:nvPr>
        </p:nvSpPr>
        <p:spPr>
          <a:xfrm>
            <a:off x="9548037" y="3521305"/>
            <a:ext cx="2643963" cy="1135351"/>
          </a:xfrm>
        </p:spPr>
        <p:txBody>
          <a:bodyPr>
            <a:normAutofit/>
          </a:bodyPr>
          <a:lstStyle/>
          <a:p>
            <a:r>
              <a:rPr lang="en-US" sz="1800" dirty="0"/>
              <a:t>Architecture, framework of angular.</a:t>
            </a:r>
          </a:p>
          <a:p>
            <a:r>
              <a:rPr lang="en-US" sz="1800" dirty="0"/>
              <a:t>JEE Architecture</a:t>
            </a:r>
            <a:endParaRPr lang="en-US" sz="1800" dirty="0">
              <a:cs typeface="Times New Roman"/>
            </a:endParaRPr>
          </a:p>
          <a:p>
            <a:endParaRPr lang="en-US" sz="1800"/>
          </a:p>
          <a:p>
            <a:endParaRPr lang="en-US" sz="1800"/>
          </a:p>
        </p:txBody>
      </p:sp>
      <p:sp>
        <p:nvSpPr>
          <p:cNvPr id="24" name="Text Placeholder 10">
            <a:extLst>
              <a:ext uri="{FF2B5EF4-FFF2-40B4-BE49-F238E27FC236}">
                <a16:creationId xmlns:a16="http://schemas.microsoft.com/office/drawing/2014/main" id="{B2F0E104-7DF0-40B9-BBAF-665FFAD19B61}"/>
              </a:ext>
            </a:extLst>
          </p:cNvPr>
          <p:cNvSpPr>
            <a:spLocks noGrp="1"/>
          </p:cNvSpPr>
          <p:nvPr>
            <p:ph type="body" idx="29"/>
          </p:nvPr>
        </p:nvSpPr>
        <p:spPr>
          <a:xfrm>
            <a:off x="1233483" y="3748133"/>
            <a:ext cx="2926080" cy="1135351"/>
          </a:xfrm>
        </p:spPr>
        <p:txBody>
          <a:bodyPr>
            <a:normAutofit/>
          </a:bodyPr>
          <a:lstStyle/>
          <a:p>
            <a:r>
              <a:rPr lang="en-US" sz="1800" dirty="0"/>
              <a:t>Html, CSS, </a:t>
            </a:r>
            <a:endParaRPr lang="en-US" sz="1800" dirty="0">
              <a:cs typeface="Times New Roman"/>
            </a:endParaRPr>
          </a:p>
          <a:p>
            <a:r>
              <a:rPr lang="en-US" sz="1800" dirty="0"/>
              <a:t>Bootstrap, AJAX</a:t>
            </a:r>
            <a:endParaRPr lang="en-US" sz="1800" dirty="0">
              <a:cs typeface="Times New Roman"/>
            </a:endParaRPr>
          </a:p>
        </p:txBody>
      </p:sp>
      <p:sp>
        <p:nvSpPr>
          <p:cNvPr id="25" name="Text Placeholder 10">
            <a:extLst>
              <a:ext uri="{FF2B5EF4-FFF2-40B4-BE49-F238E27FC236}">
                <a16:creationId xmlns:a16="http://schemas.microsoft.com/office/drawing/2014/main" id="{B2F0E104-7DF0-40B9-BBAF-665FFAD19B61}"/>
              </a:ext>
            </a:extLst>
          </p:cNvPr>
          <p:cNvSpPr>
            <a:spLocks noGrp="1"/>
          </p:cNvSpPr>
          <p:nvPr>
            <p:ph type="body" idx="29"/>
          </p:nvPr>
        </p:nvSpPr>
        <p:spPr>
          <a:xfrm>
            <a:off x="5458152" y="1731492"/>
            <a:ext cx="2926080" cy="926648"/>
          </a:xfrm>
        </p:spPr>
        <p:txBody>
          <a:bodyPr>
            <a:normAutofit/>
          </a:bodyPr>
          <a:lstStyle/>
          <a:p>
            <a:r>
              <a:rPr lang="en-US" sz="1800"/>
              <a:t>Object Oriented Programming</a:t>
            </a:r>
          </a:p>
          <a:p>
            <a:r>
              <a:rPr lang="en-US" sz="1800"/>
              <a:t>Data Structures</a:t>
            </a:r>
          </a:p>
          <a:p>
            <a:r>
              <a:rPr lang="en-US" sz="1800"/>
              <a:t>Core Java Programming</a:t>
            </a:r>
          </a:p>
        </p:txBody>
      </p:sp>
      <p:sp>
        <p:nvSpPr>
          <p:cNvPr id="26"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a:xfrm>
            <a:off x="0" y="3607982"/>
            <a:ext cx="1188720" cy="946297"/>
          </a:xfrm>
        </p:spPr>
        <p:txBody>
          <a:bodyPr>
            <a:normAutofit/>
          </a:bodyPr>
          <a:lstStyle/>
          <a:p>
            <a:r>
              <a:rPr lang="en-US" sz="5400">
                <a:solidFill>
                  <a:srgbClr val="006F83"/>
                </a:solidFill>
              </a:rPr>
              <a:t>4</a:t>
            </a:r>
          </a:p>
        </p:txBody>
      </p:sp>
      <p:sp>
        <p:nvSpPr>
          <p:cNvPr id="27"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a:xfrm>
            <a:off x="4157834" y="3597350"/>
            <a:ext cx="1188720" cy="946297"/>
          </a:xfrm>
        </p:spPr>
        <p:txBody>
          <a:bodyPr>
            <a:normAutofit/>
          </a:bodyPr>
          <a:lstStyle/>
          <a:p>
            <a:r>
              <a:rPr lang="en-US" sz="5400">
                <a:solidFill>
                  <a:srgbClr val="006F83"/>
                </a:solidFill>
              </a:rPr>
              <a:t>5</a:t>
            </a:r>
          </a:p>
        </p:txBody>
      </p:sp>
      <p:sp>
        <p:nvSpPr>
          <p:cNvPr id="28"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a:xfrm>
            <a:off x="1236555" y="5030190"/>
            <a:ext cx="1188720" cy="946297"/>
          </a:xfrm>
        </p:spPr>
        <p:txBody>
          <a:bodyPr>
            <a:normAutofit/>
          </a:bodyPr>
          <a:lstStyle/>
          <a:p>
            <a:r>
              <a:rPr lang="en-US" sz="5400">
                <a:solidFill>
                  <a:srgbClr val="006F83"/>
                </a:solidFill>
              </a:rPr>
              <a:t>7</a:t>
            </a:r>
          </a:p>
        </p:txBody>
      </p:sp>
      <p:sp>
        <p:nvSpPr>
          <p:cNvPr id="29"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a:xfrm>
            <a:off x="8297444" y="3494567"/>
            <a:ext cx="1188720" cy="946297"/>
          </a:xfrm>
        </p:spPr>
        <p:txBody>
          <a:bodyPr>
            <a:normAutofit/>
          </a:bodyPr>
          <a:lstStyle/>
          <a:p>
            <a:r>
              <a:rPr lang="en-US" sz="5400">
                <a:solidFill>
                  <a:srgbClr val="006F83"/>
                </a:solidFill>
              </a:rPr>
              <a:t>6</a:t>
            </a:r>
          </a:p>
        </p:txBody>
      </p:sp>
      <p:sp>
        <p:nvSpPr>
          <p:cNvPr id="31"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a:xfrm>
            <a:off x="5996694" y="5110926"/>
            <a:ext cx="1188720" cy="946297"/>
          </a:xfrm>
        </p:spPr>
        <p:txBody>
          <a:bodyPr>
            <a:normAutofit/>
          </a:bodyPr>
          <a:lstStyle/>
          <a:p>
            <a:r>
              <a:rPr lang="en-US" sz="5400">
                <a:solidFill>
                  <a:srgbClr val="006F83"/>
                </a:solidFill>
              </a:rPr>
              <a:t>8</a:t>
            </a:r>
          </a:p>
        </p:txBody>
      </p:sp>
      <p:pic>
        <p:nvPicPr>
          <p:cNvPr id="32" name="Picture 31" descr="logo.png"/>
          <p:cNvPicPr>
            <a:picLocks noChangeAspect="1"/>
          </p:cNvPicPr>
          <p:nvPr/>
        </p:nvPicPr>
        <p:blipFill>
          <a:blip r:embed="rId2"/>
          <a:stretch>
            <a:fillRect/>
          </a:stretch>
        </p:blipFill>
        <p:spPr>
          <a:xfrm>
            <a:off x="10930270" y="0"/>
            <a:ext cx="1261730" cy="1148316"/>
          </a:xfrm>
          <a:prstGeom prst="rect">
            <a:avLst/>
          </a:prstGeom>
        </p:spPr>
      </p:pic>
    </p:spTree>
    <p:extLst>
      <p:ext uri="{BB962C8B-B14F-4D97-AF65-F5344CB8AC3E}">
        <p14:creationId xmlns:p14="http://schemas.microsoft.com/office/powerpoint/2010/main" val="162490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49F580-01FD-484E-9950-47D2C72C0F18}"/>
              </a:ext>
            </a:extLst>
          </p:cNvPr>
          <p:cNvSpPr>
            <a:spLocks noGrp="1"/>
          </p:cNvSpPr>
          <p:nvPr>
            <p:ph type="title"/>
          </p:nvPr>
        </p:nvSpPr>
        <p:spPr>
          <a:xfrm>
            <a:off x="159488" y="1772457"/>
            <a:ext cx="5550195" cy="1180214"/>
          </a:xfrm>
        </p:spPr>
        <p:txBody>
          <a:bodyPr/>
          <a:lstStyle/>
          <a:p>
            <a:r>
              <a:rPr lang="en-US">
                <a:latin typeface="Times New Roman"/>
                <a:cs typeface="Times New Roman"/>
              </a:rPr>
              <a:t>Objective of the Training</a:t>
            </a:r>
            <a:br>
              <a:rPr lang="en-US">
                <a:latin typeface="Times New Roman"/>
                <a:cs typeface="Times New Roman"/>
              </a:rPr>
            </a:br>
            <a:endParaRPr lang="en-US">
              <a:latin typeface="Times New Roman"/>
              <a:cs typeface="Times New Roman"/>
            </a:endParaRPr>
          </a:p>
        </p:txBody>
      </p:sp>
      <p:sp>
        <p:nvSpPr>
          <p:cNvPr id="5" name="Text Placeholder 4">
            <a:extLst>
              <a:ext uri="{FF2B5EF4-FFF2-40B4-BE49-F238E27FC236}">
                <a16:creationId xmlns:a16="http://schemas.microsoft.com/office/drawing/2014/main" id="{EC97DD1C-57E2-49D8-8EA1-532034C757C8}"/>
              </a:ext>
            </a:extLst>
          </p:cNvPr>
          <p:cNvSpPr>
            <a:spLocks noGrp="1"/>
          </p:cNvSpPr>
          <p:nvPr>
            <p:ph type="body" idx="1"/>
          </p:nvPr>
        </p:nvSpPr>
        <p:spPr>
          <a:xfrm>
            <a:off x="680484" y="3115339"/>
            <a:ext cx="5167424" cy="2052083"/>
          </a:xfrm>
        </p:spPr>
        <p:txBody>
          <a:bodyPr>
            <a:noAutofit/>
          </a:bodyPr>
          <a:lstStyle/>
          <a:p>
            <a:endParaRPr lang="en-US" sz="2000" b="0" i="0">
              <a:latin typeface="Calibri"/>
              <a:cs typeface="Calibri"/>
            </a:endParaRPr>
          </a:p>
          <a:p>
            <a:endParaRPr lang="en-US" sz="2000" i="0"/>
          </a:p>
          <a:p>
            <a:endParaRPr lang="en-US" sz="2000" i="0"/>
          </a:p>
          <a:p>
            <a:endParaRPr lang="en-US" sz="2000"/>
          </a:p>
        </p:txBody>
      </p:sp>
      <p:sp>
        <p:nvSpPr>
          <p:cNvPr id="4" name="Slide Number Placeholder 3">
            <a:extLst>
              <a:ext uri="{FF2B5EF4-FFF2-40B4-BE49-F238E27FC236}">
                <a16:creationId xmlns:a16="http://schemas.microsoft.com/office/drawing/2014/main" id="{9AD83D5D-8E65-42E8-BA74-2E2799FED62A}"/>
              </a:ext>
            </a:extLst>
          </p:cNvPr>
          <p:cNvSpPr>
            <a:spLocks noGrp="1"/>
          </p:cNvSpPr>
          <p:nvPr>
            <p:ph type="sldNum" sz="quarter" idx="12"/>
          </p:nvPr>
        </p:nvSpPr>
        <p:spPr/>
        <p:txBody>
          <a:bodyPr/>
          <a:lstStyle/>
          <a:p>
            <a:fld id="{D9BB3731-526F-4638-85F8-715D717FFC12}" type="slidenum">
              <a:rPr lang="en-US" smtClean="0"/>
              <a:pPr/>
              <a:t>4</a:t>
            </a:fld>
            <a:endParaRPr lang="en-US"/>
          </a:p>
        </p:txBody>
      </p:sp>
      <p:pic>
        <p:nvPicPr>
          <p:cNvPr id="9" name="Picture Placeholder 8" descr="A sign in front of a mirror&#10;&#10;Description generated with high confidence"/>
          <p:cNvPicPr>
            <a:picLocks noGrp="1" noChangeAspect="1"/>
          </p:cNvPicPr>
          <p:nvPr>
            <p:ph type="pic" sz="quarter" idx="17"/>
          </p:nvPr>
        </p:nvPicPr>
        <p:blipFill>
          <a:blip r:embed="rId2"/>
          <a:srcRect/>
          <a:stretch>
            <a:fillRect/>
          </a:stretch>
        </p:blipFill>
        <p:spPr>
          <a:xfrm>
            <a:off x="6353545" y="1622816"/>
            <a:ext cx="5502182" cy="3677048"/>
          </a:xfrm>
        </p:spPr>
      </p:pic>
      <p:pic>
        <p:nvPicPr>
          <p:cNvPr id="13" name="Picture 12" descr="logo.png"/>
          <p:cNvPicPr>
            <a:picLocks noChangeAspect="1"/>
          </p:cNvPicPr>
          <p:nvPr/>
        </p:nvPicPr>
        <p:blipFill>
          <a:blip r:embed="rId3"/>
          <a:stretch>
            <a:fillRect/>
          </a:stretch>
        </p:blipFill>
        <p:spPr>
          <a:xfrm>
            <a:off x="10930270" y="0"/>
            <a:ext cx="1261730" cy="1148316"/>
          </a:xfrm>
          <a:prstGeom prst="rect">
            <a:avLst/>
          </a:prstGeom>
        </p:spPr>
      </p:pic>
      <p:sp>
        <p:nvSpPr>
          <p:cNvPr id="2" name="TextBox 1">
            <a:extLst>
              <a:ext uri="{FF2B5EF4-FFF2-40B4-BE49-F238E27FC236}">
                <a16:creationId xmlns:a16="http://schemas.microsoft.com/office/drawing/2014/main" id="{7FEC14C0-E43D-4CEB-83E9-212D7613F9FA}"/>
              </a:ext>
            </a:extLst>
          </p:cNvPr>
          <p:cNvSpPr txBox="1"/>
          <p:nvPr/>
        </p:nvSpPr>
        <p:spPr>
          <a:xfrm>
            <a:off x="797169" y="3048000"/>
            <a:ext cx="473612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tx2"/>
                </a:solidFill>
                <a:latin typeface="Times New Roman"/>
                <a:cs typeface="Times New Roman"/>
              </a:rPr>
              <a:t>To become a Full Stack web developer by gaining knowledge which builds confident and makes us a successful Product Engineer.</a:t>
            </a:r>
            <a:r>
              <a:rPr lang="en-US" sz="2400">
                <a:solidFill>
                  <a:schemeClr val="tx2"/>
                </a:solidFill>
                <a:latin typeface="Times New Roman"/>
                <a:cs typeface="Calibri"/>
              </a:rPr>
              <a:t>​</a:t>
            </a:r>
            <a:endParaRPr lang="en-US" sz="2400">
              <a:solidFill>
                <a:schemeClr val="tx2"/>
              </a:solidFill>
              <a:latin typeface="Times New Roman"/>
              <a:cs typeface="Times New Roman"/>
            </a:endParaRPr>
          </a:p>
        </p:txBody>
      </p:sp>
    </p:spTree>
    <p:extLst>
      <p:ext uri="{BB962C8B-B14F-4D97-AF65-F5344CB8AC3E}">
        <p14:creationId xmlns:p14="http://schemas.microsoft.com/office/powerpoint/2010/main" val="14273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a:xfrm>
            <a:off x="793377" y="2231912"/>
            <a:ext cx="4422014" cy="1325563"/>
          </a:xfrm>
        </p:spPr>
        <p:txBody>
          <a:bodyPr/>
          <a:lstStyle/>
          <a:p>
            <a:r>
              <a:rPr lang="en-US">
                <a:latin typeface="Times New Roman"/>
                <a:cs typeface="Times New Roman"/>
              </a:rPr>
              <a:t>Overview</a:t>
            </a:r>
            <a:br>
              <a:rPr lang="en-US">
                <a:latin typeface="Times New Roman"/>
                <a:cs typeface="Times New Roman"/>
              </a:rPr>
            </a:br>
            <a:endParaRPr lang="en-US">
              <a:latin typeface="Times New Roman"/>
              <a:cs typeface="Times New Roman"/>
            </a:endParaRPr>
          </a:p>
        </p:txBody>
      </p:sp>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a:xfrm>
            <a:off x="6193227" y="175020"/>
            <a:ext cx="4955429" cy="539496"/>
          </a:xfrm>
        </p:spPr>
        <p:txBody>
          <a:bodyPr>
            <a:normAutofit/>
          </a:bodyPr>
          <a:lstStyle/>
          <a:p>
            <a:r>
              <a:rPr lang="en-US" sz="2800" dirty="0">
                <a:latin typeface="Times New Roman"/>
                <a:cs typeface="Times New Roman"/>
              </a:rPr>
              <a:t>Database(SQL)</a:t>
            </a:r>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a:xfrm>
            <a:off x="6159035" y="716744"/>
            <a:ext cx="4843371" cy="762066"/>
          </a:xfrm>
        </p:spPr>
        <p:txBody>
          <a:bodyPr>
            <a:noAutofit/>
          </a:bodyPr>
          <a:lstStyle/>
          <a:p>
            <a:r>
              <a:rPr lang="en-US" sz="2000" dirty="0"/>
              <a:t> Introduction and basics of SQL. All the operations related to tables. Query writing. </a:t>
            </a:r>
            <a:endParaRPr lang="en-US" sz="2000" dirty="0">
              <a:cs typeface="Times New Roman"/>
            </a:endParaRPr>
          </a:p>
          <a:p>
            <a:endParaRPr lang="en-US" sz="1800">
              <a:cs typeface="Times New Roman"/>
            </a:endParaRPr>
          </a:p>
          <a:p>
            <a:endParaRPr lang="en-US" sz="1800">
              <a:cs typeface="Times New Roman"/>
            </a:endParaRPr>
          </a:p>
        </p:txBody>
      </p:sp>
      <p:pic>
        <p:nvPicPr>
          <p:cNvPr id="38"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18" r="6818"/>
          <a:stretch>
            <a:fillRect/>
          </a:stretch>
        </p:blipFill>
        <p:spPr>
          <a:xfrm>
            <a:off x="5364357" y="2890285"/>
            <a:ext cx="731520" cy="731520"/>
          </a:xfrm>
        </p:spPr>
      </p:pic>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a:xfrm>
            <a:off x="6161824" y="1474344"/>
            <a:ext cx="4955429" cy="539496"/>
          </a:xfrm>
        </p:spPr>
        <p:txBody>
          <a:bodyPr>
            <a:normAutofit/>
          </a:bodyPr>
          <a:lstStyle/>
          <a:p>
            <a:r>
              <a:rPr lang="en-US" sz="2800" dirty="0">
                <a:latin typeface="Times New Roman"/>
                <a:cs typeface="Times New Roman"/>
              </a:rPr>
              <a:t>HTML, CSS</a:t>
            </a:r>
          </a:p>
        </p:txBody>
      </p:sp>
      <p:sp>
        <p:nvSpPr>
          <p:cNvPr id="31" name="Text Placeholder 30">
            <a:extLst>
              <a:ext uri="{FF2B5EF4-FFF2-40B4-BE49-F238E27FC236}">
                <a16:creationId xmlns:a16="http://schemas.microsoft.com/office/drawing/2014/main" id="{EB2B0B62-81FA-4A47-82F8-3D22126720F2}"/>
              </a:ext>
            </a:extLst>
          </p:cNvPr>
          <p:cNvSpPr>
            <a:spLocks noGrp="1"/>
          </p:cNvSpPr>
          <p:nvPr>
            <p:ph type="body" idx="26"/>
          </p:nvPr>
        </p:nvSpPr>
        <p:spPr>
          <a:xfrm>
            <a:off x="6163010" y="3357414"/>
            <a:ext cx="4955429" cy="706125"/>
          </a:xfrm>
        </p:spPr>
        <p:txBody>
          <a:bodyPr>
            <a:noAutofit/>
          </a:bodyPr>
          <a:lstStyle/>
          <a:p>
            <a:r>
              <a:rPr lang="en-US" sz="2000" dirty="0">
                <a:ea typeface="+mn-lt"/>
                <a:cs typeface="+mn-lt"/>
              </a:rPr>
              <a:t>History,  Introduction, Types of Java Script, Components of JS, Introduction of Typescript, ES5 and ES6</a:t>
            </a:r>
          </a:p>
          <a:p>
            <a:endParaRPr lang="en-US" sz="2000" dirty="0">
              <a:cs typeface="Times New Roman"/>
            </a:endParaRPr>
          </a:p>
        </p:txBody>
      </p:sp>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a:xfrm>
            <a:off x="6153484" y="4324623"/>
            <a:ext cx="4955429" cy="390580"/>
          </a:xfrm>
        </p:spPr>
        <p:txBody>
          <a:bodyPr vert="horz" lIns="0" tIns="0" rIns="0" bIns="0" rtlCol="0" anchor="b">
            <a:noAutofit/>
          </a:bodyPr>
          <a:lstStyle/>
          <a:p>
            <a:r>
              <a:rPr lang="en-US" sz="2800" dirty="0">
                <a:ea typeface="+mj-lt"/>
                <a:cs typeface="+mj-lt"/>
              </a:rPr>
              <a:t>Angular7</a:t>
            </a:r>
            <a:endParaRPr lang="en-US" dirty="0"/>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a:xfrm>
            <a:off x="6149015" y="4721577"/>
            <a:ext cx="4955429" cy="1071238"/>
          </a:xfrm>
        </p:spPr>
        <p:txBody>
          <a:bodyPr>
            <a:noAutofit/>
          </a:bodyPr>
          <a:lstStyle/>
          <a:p>
            <a:r>
              <a:rPr lang="en-US" sz="2000" dirty="0">
                <a:ea typeface="+mn-lt"/>
                <a:cs typeface="+mn-lt"/>
              </a:rPr>
              <a:t>History,  Introduction, Environmental setup, Architecture of Angular, Installation using Angular CLI, Components,  Modules, Data Binding, Event Binding,  Directives, Pipes, Routing, Services, Testing and building Angular Project.</a:t>
            </a:r>
          </a:p>
          <a:p>
            <a:endParaRPr lang="en-US" sz="2000" dirty="0">
              <a:cs typeface="Times New Roman"/>
            </a:endParaRP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5</a:t>
            </a:fld>
            <a:endParaRPr lang="en-US"/>
          </a:p>
        </p:txBody>
      </p:sp>
      <p:pic>
        <p:nvPicPr>
          <p:cNvPr id="23"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912" r="6912"/>
          <a:stretch>
            <a:fillRect/>
          </a:stretch>
        </p:blipFill>
        <p:spPr>
          <a:xfrm>
            <a:off x="5294752" y="408397"/>
            <a:ext cx="731520" cy="731520"/>
          </a:xfrm>
        </p:spPr>
      </p:pic>
      <p:pic>
        <p:nvPicPr>
          <p:cNvPr id="25"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912" r="6912"/>
          <a:stretch>
            <a:fillRect/>
          </a:stretch>
        </p:blipFill>
        <p:spPr>
          <a:xfrm>
            <a:off x="5361570" y="4326127"/>
            <a:ext cx="731520" cy="731520"/>
          </a:xfrm>
        </p:spPr>
      </p:pic>
      <p:pic>
        <p:nvPicPr>
          <p:cNvPr id="35"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18" r="6818"/>
          <a:stretch>
            <a:fillRect/>
          </a:stretch>
        </p:blipFill>
        <p:spPr>
          <a:xfrm>
            <a:off x="5364279" y="1581580"/>
            <a:ext cx="731520" cy="731520"/>
          </a:xfrm>
        </p:spPr>
      </p:pic>
      <p:sp>
        <p:nvSpPr>
          <p:cNvPr id="37" name="Text Placeholder 30">
            <a:extLst>
              <a:ext uri="{FF2B5EF4-FFF2-40B4-BE49-F238E27FC236}">
                <a16:creationId xmlns:a16="http://schemas.microsoft.com/office/drawing/2014/main" id="{EB2B0B62-81FA-4A47-82F8-3D22126720F2}"/>
              </a:ext>
            </a:extLst>
          </p:cNvPr>
          <p:cNvSpPr>
            <a:spLocks noGrp="1"/>
          </p:cNvSpPr>
          <p:nvPr>
            <p:ph type="body" idx="26"/>
          </p:nvPr>
        </p:nvSpPr>
        <p:spPr>
          <a:xfrm>
            <a:off x="6147830" y="2013436"/>
            <a:ext cx="4955429" cy="1579222"/>
          </a:xfrm>
        </p:spPr>
        <p:txBody>
          <a:bodyPr>
            <a:noAutofit/>
          </a:bodyPr>
          <a:lstStyle/>
          <a:p>
            <a:r>
              <a:rPr lang="en-US" sz="2000" dirty="0">
                <a:cs typeface="Times New Roman"/>
              </a:rPr>
              <a:t>Introduction of HTML and CSS. Simple examples of  both HTML and CSS and the CSS </a:t>
            </a:r>
            <a:r>
              <a:rPr lang="en-US" sz="2000">
                <a:cs typeface="Times New Roman"/>
              </a:rPr>
              <a:t>rules. Differences between  HTML and CSS.</a:t>
            </a:r>
          </a:p>
        </p:txBody>
      </p:sp>
      <p:sp>
        <p:nvSpPr>
          <p:cNvPr id="39" name="Text Placeholder 31">
            <a:extLst>
              <a:ext uri="{FF2B5EF4-FFF2-40B4-BE49-F238E27FC236}">
                <a16:creationId xmlns:a16="http://schemas.microsoft.com/office/drawing/2014/main" id="{E19D2F06-5815-4EF2-9A13-83A5ABF34AC6}"/>
              </a:ext>
            </a:extLst>
          </p:cNvPr>
          <p:cNvSpPr>
            <a:spLocks noGrp="1"/>
          </p:cNvSpPr>
          <p:nvPr>
            <p:ph type="body" idx="27"/>
          </p:nvPr>
        </p:nvSpPr>
        <p:spPr>
          <a:xfrm>
            <a:off x="6156899" y="3055595"/>
            <a:ext cx="4955429" cy="306689"/>
          </a:xfrm>
        </p:spPr>
        <p:txBody>
          <a:bodyPr>
            <a:noAutofit/>
          </a:bodyPr>
          <a:lstStyle/>
          <a:p>
            <a:r>
              <a:rPr lang="en-US" sz="2800" dirty="0">
                <a:ea typeface="+mj-lt"/>
                <a:cs typeface="+mj-lt"/>
              </a:rPr>
              <a:t>Java script</a:t>
            </a:r>
            <a:endParaRPr lang="en-US" dirty="0"/>
          </a:p>
        </p:txBody>
      </p:sp>
      <p:pic>
        <p:nvPicPr>
          <p:cNvPr id="47" name="Picture 46" descr="logo.png"/>
          <p:cNvPicPr>
            <a:picLocks noChangeAspect="1"/>
          </p:cNvPicPr>
          <p:nvPr/>
        </p:nvPicPr>
        <p:blipFill>
          <a:blip r:embed="rId4"/>
          <a:stretch>
            <a:fillRect/>
          </a:stretch>
        </p:blipFill>
        <p:spPr>
          <a:xfrm>
            <a:off x="10930270" y="0"/>
            <a:ext cx="1261730" cy="1148316"/>
          </a:xfrm>
          <a:prstGeom prst="rect">
            <a:avLst/>
          </a:prstGeom>
        </p:spPr>
      </p:pic>
    </p:spTree>
    <p:extLst>
      <p:ext uri="{BB962C8B-B14F-4D97-AF65-F5344CB8AC3E}">
        <p14:creationId xmlns:p14="http://schemas.microsoft.com/office/powerpoint/2010/main" val="221292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a:xfrm>
            <a:off x="793377" y="2231912"/>
            <a:ext cx="4422014" cy="1325563"/>
          </a:xfrm>
        </p:spPr>
        <p:txBody>
          <a:bodyPr/>
          <a:lstStyle/>
          <a:p>
            <a:r>
              <a:rPr lang="en-US">
                <a:latin typeface="Times New Roman"/>
                <a:cs typeface="Times New Roman"/>
              </a:rPr>
              <a:t>Overview</a:t>
            </a:r>
            <a:br>
              <a:rPr lang="en-US">
                <a:latin typeface="Times New Roman"/>
                <a:cs typeface="Times New Roman"/>
              </a:rPr>
            </a:br>
            <a:endParaRPr lang="en-US">
              <a:latin typeface="Times New Roman"/>
              <a:cs typeface="Times New Roman"/>
            </a:endParaRPr>
          </a:p>
        </p:txBody>
      </p:sp>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a:xfrm>
            <a:off x="6058756" y="466373"/>
            <a:ext cx="4955429" cy="539496"/>
          </a:xfrm>
        </p:spPr>
        <p:txBody>
          <a:bodyPr>
            <a:normAutofit/>
          </a:bodyPr>
          <a:lstStyle/>
          <a:p>
            <a:r>
              <a:rPr lang="en-US" sz="2800" dirty="0">
                <a:ea typeface="+mj-lt"/>
                <a:cs typeface="+mj-lt"/>
              </a:rPr>
              <a:t>Jsp and Servlet</a:t>
            </a:r>
            <a:endParaRPr lang="en-US" dirty="0"/>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a:xfrm>
            <a:off x="6159035" y="683127"/>
            <a:ext cx="4955429" cy="784478"/>
          </a:xfrm>
        </p:spPr>
        <p:txBody>
          <a:bodyPr>
            <a:noAutofit/>
          </a:bodyPr>
          <a:lstStyle/>
          <a:p>
            <a:endParaRPr lang="en-US" sz="1800">
              <a:cs typeface="Times New Roman"/>
            </a:endParaRPr>
          </a:p>
          <a:p>
            <a:endParaRPr lang="en-US" sz="1800">
              <a:cs typeface="Times New Roman"/>
            </a:endParaRPr>
          </a:p>
        </p:txBody>
      </p:sp>
      <p:pic>
        <p:nvPicPr>
          <p:cNvPr id="38"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18" r="6818"/>
          <a:stretch>
            <a:fillRect/>
          </a:stretch>
        </p:blipFill>
        <p:spPr>
          <a:xfrm>
            <a:off x="5173857" y="3966049"/>
            <a:ext cx="731520" cy="731520"/>
          </a:xfrm>
        </p:spPr>
      </p:pic>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a:xfrm>
            <a:off x="6072177" y="1989815"/>
            <a:ext cx="4955429" cy="539496"/>
          </a:xfrm>
        </p:spPr>
        <p:txBody>
          <a:bodyPr>
            <a:normAutofit/>
          </a:bodyPr>
          <a:lstStyle/>
          <a:p>
            <a:r>
              <a:rPr lang="en-US" sz="2800" dirty="0">
                <a:latin typeface="Times New Roman"/>
                <a:cs typeface="Times New Roman"/>
              </a:rPr>
              <a:t>Spring Rest</a:t>
            </a:r>
            <a:endParaRPr lang="en-US" dirty="0"/>
          </a:p>
        </p:txBody>
      </p:sp>
      <p:sp>
        <p:nvSpPr>
          <p:cNvPr id="31" name="Text Placeholder 30">
            <a:extLst>
              <a:ext uri="{FF2B5EF4-FFF2-40B4-BE49-F238E27FC236}">
                <a16:creationId xmlns:a16="http://schemas.microsoft.com/office/drawing/2014/main" id="{EB2B0B62-81FA-4A47-82F8-3D22126720F2}"/>
              </a:ext>
            </a:extLst>
          </p:cNvPr>
          <p:cNvSpPr>
            <a:spLocks noGrp="1"/>
          </p:cNvSpPr>
          <p:nvPr>
            <p:ph type="body" idx="26"/>
          </p:nvPr>
        </p:nvSpPr>
        <p:spPr>
          <a:xfrm>
            <a:off x="6140598" y="4511620"/>
            <a:ext cx="4955429" cy="706125"/>
          </a:xfrm>
        </p:spPr>
        <p:txBody>
          <a:bodyPr>
            <a:noAutofit/>
          </a:bodyPr>
          <a:lstStyle/>
          <a:p>
            <a:r>
              <a:rPr lang="en-US" sz="2000">
                <a:cs typeface="Times New Roman"/>
              </a:rPr>
              <a:t>Introduction to Scrum and Scrum Artifacts.</a:t>
            </a:r>
            <a:endParaRPr lang="en-US" sz="2000" dirty="0">
              <a:cs typeface="Times New Roman"/>
            </a:endParaRPr>
          </a:p>
        </p:txBody>
      </p:sp>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a:xfrm>
            <a:off x="6063838" y="5434004"/>
            <a:ext cx="4955429" cy="390580"/>
          </a:xfrm>
        </p:spPr>
        <p:txBody>
          <a:bodyPr vert="horz" lIns="0" tIns="0" rIns="0" bIns="0" rtlCol="0" anchor="b">
            <a:noAutofit/>
          </a:bodyPr>
          <a:lstStyle/>
          <a:p>
            <a:r>
              <a:rPr lang="en-US" sz="2800">
                <a:latin typeface="Times New Roman"/>
                <a:cs typeface="Times New Roman"/>
              </a:rPr>
              <a:t>TomCat</a:t>
            </a:r>
            <a:endParaRPr lang="en-US" sz="2800" dirty="0">
              <a:latin typeface="Times New Roman"/>
              <a:cs typeface="Times New Roman"/>
            </a:endParaRPr>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a:xfrm>
            <a:off x="6092986" y="5920606"/>
            <a:ext cx="4888194" cy="600591"/>
          </a:xfrm>
        </p:spPr>
        <p:txBody>
          <a:bodyPr>
            <a:noAutofit/>
          </a:bodyPr>
          <a:lstStyle/>
          <a:p>
            <a:r>
              <a:rPr lang="en-US" sz="2000">
                <a:cs typeface="Times New Roman"/>
              </a:rPr>
              <a:t>History and introduction to tomcat.  Versions  of Tomcat.</a:t>
            </a:r>
            <a:endParaRPr lang="en-US" sz="2000" dirty="0">
              <a:cs typeface="Times New Roman"/>
            </a:endParaRP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6</a:t>
            </a:fld>
            <a:endParaRPr lang="en-US"/>
          </a:p>
        </p:txBody>
      </p:sp>
      <p:pic>
        <p:nvPicPr>
          <p:cNvPr id="23"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912" r="6912"/>
          <a:stretch>
            <a:fillRect/>
          </a:stretch>
        </p:blipFill>
        <p:spPr>
          <a:xfrm>
            <a:off x="5115458" y="408396"/>
            <a:ext cx="731520" cy="731520"/>
          </a:xfrm>
        </p:spPr>
      </p:pic>
      <p:pic>
        <p:nvPicPr>
          <p:cNvPr id="25"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912" r="6912"/>
          <a:stretch>
            <a:fillRect/>
          </a:stretch>
        </p:blipFill>
        <p:spPr>
          <a:xfrm>
            <a:off x="5204688" y="5267421"/>
            <a:ext cx="731520" cy="731520"/>
          </a:xfrm>
        </p:spPr>
      </p:pic>
      <p:pic>
        <p:nvPicPr>
          <p:cNvPr id="35"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18" r="6818"/>
          <a:stretch>
            <a:fillRect/>
          </a:stretch>
        </p:blipFill>
        <p:spPr>
          <a:xfrm>
            <a:off x="5173780" y="1984992"/>
            <a:ext cx="731520" cy="731520"/>
          </a:xfrm>
        </p:spPr>
      </p:pic>
      <p:sp>
        <p:nvSpPr>
          <p:cNvPr id="37" name="Text Placeholder 30">
            <a:extLst>
              <a:ext uri="{FF2B5EF4-FFF2-40B4-BE49-F238E27FC236}">
                <a16:creationId xmlns:a16="http://schemas.microsoft.com/office/drawing/2014/main" id="{EB2B0B62-81FA-4A47-82F8-3D22126720F2}"/>
              </a:ext>
            </a:extLst>
          </p:cNvPr>
          <p:cNvSpPr>
            <a:spLocks noGrp="1"/>
          </p:cNvSpPr>
          <p:nvPr>
            <p:ph type="body" idx="26"/>
          </p:nvPr>
        </p:nvSpPr>
        <p:spPr>
          <a:xfrm>
            <a:off x="6103007" y="2652172"/>
            <a:ext cx="4921812" cy="1187017"/>
          </a:xfrm>
        </p:spPr>
        <p:txBody>
          <a:bodyPr>
            <a:noAutofit/>
          </a:bodyPr>
          <a:lstStyle/>
          <a:p>
            <a:r>
              <a:rPr lang="en-US" sz="2000" dirty="0">
                <a:ea typeface="+mn-lt"/>
                <a:cs typeface="+mn-lt"/>
              </a:rPr>
              <a:t>Introduction, Spring framework, Environmental setup in eclipse Mars, Architecture, Containers, Configurations, Annotations, Components of Spring Application</a:t>
            </a:r>
            <a:endParaRPr lang="en-US" dirty="0"/>
          </a:p>
        </p:txBody>
      </p:sp>
      <p:sp>
        <p:nvSpPr>
          <p:cNvPr id="39" name="Text Placeholder 31">
            <a:extLst>
              <a:ext uri="{FF2B5EF4-FFF2-40B4-BE49-F238E27FC236}">
                <a16:creationId xmlns:a16="http://schemas.microsoft.com/office/drawing/2014/main" id="{E19D2F06-5815-4EF2-9A13-83A5ABF34AC6}"/>
              </a:ext>
            </a:extLst>
          </p:cNvPr>
          <p:cNvSpPr>
            <a:spLocks noGrp="1"/>
          </p:cNvSpPr>
          <p:nvPr>
            <p:ph type="body" idx="27"/>
          </p:nvPr>
        </p:nvSpPr>
        <p:spPr>
          <a:xfrm>
            <a:off x="6078458" y="4086536"/>
            <a:ext cx="4955429" cy="306689"/>
          </a:xfrm>
        </p:spPr>
        <p:txBody>
          <a:bodyPr>
            <a:noAutofit/>
          </a:bodyPr>
          <a:lstStyle/>
          <a:p>
            <a:r>
              <a:rPr lang="en-US" sz="2800" dirty="0">
                <a:latin typeface="Times New Roman"/>
                <a:cs typeface="Times New Roman"/>
              </a:rPr>
              <a:t>Agile Methodology</a:t>
            </a:r>
            <a:endParaRPr lang="en-US" dirty="0"/>
          </a:p>
        </p:txBody>
      </p:sp>
      <p:pic>
        <p:nvPicPr>
          <p:cNvPr id="47" name="Picture 46" descr="logo.png"/>
          <p:cNvPicPr>
            <a:picLocks noChangeAspect="1"/>
          </p:cNvPicPr>
          <p:nvPr/>
        </p:nvPicPr>
        <p:blipFill>
          <a:blip r:embed="rId4"/>
          <a:stretch>
            <a:fillRect/>
          </a:stretch>
        </p:blipFill>
        <p:spPr>
          <a:xfrm>
            <a:off x="10930270" y="0"/>
            <a:ext cx="1261730" cy="1148316"/>
          </a:xfrm>
          <a:prstGeom prst="rect">
            <a:avLst/>
          </a:prstGeom>
        </p:spPr>
      </p:pic>
      <p:sp>
        <p:nvSpPr>
          <p:cNvPr id="2" name="TextBox 1">
            <a:extLst>
              <a:ext uri="{FF2B5EF4-FFF2-40B4-BE49-F238E27FC236}">
                <a16:creationId xmlns:a16="http://schemas.microsoft.com/office/drawing/2014/main" id="{A116EDBC-9C0E-4CAD-B943-8ACFF3F59665}"/>
              </a:ext>
            </a:extLst>
          </p:cNvPr>
          <p:cNvSpPr txBox="1"/>
          <p:nvPr/>
        </p:nvSpPr>
        <p:spPr>
          <a:xfrm>
            <a:off x="5979458" y="1004047"/>
            <a:ext cx="48162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D4D4D"/>
                </a:solidFill>
              </a:rPr>
              <a:t>Introduction, Environmental Setup, Architecture, Lifecycle, Container(Apache TomCat), Inbuilt services, API</a:t>
            </a:r>
            <a:r>
              <a:rPr lang="en-US" dirty="0"/>
              <a:t>​</a:t>
            </a:r>
          </a:p>
        </p:txBody>
      </p:sp>
      <p:sp>
        <p:nvSpPr>
          <p:cNvPr id="3" name="Text Placeholder 29">
            <a:extLst>
              <a:ext uri="{FF2B5EF4-FFF2-40B4-BE49-F238E27FC236}">
                <a16:creationId xmlns:a16="http://schemas.microsoft.com/office/drawing/2014/main" id="{E24F5E40-28E2-4C88-AB0D-3DAF6DA6F798}"/>
              </a:ext>
            </a:extLst>
          </p:cNvPr>
          <p:cNvSpPr txBox="1">
            <a:spLocks/>
          </p:cNvSpPr>
          <p:nvPr/>
        </p:nvSpPr>
        <p:spPr>
          <a:xfrm>
            <a:off x="6205032" y="5373492"/>
            <a:ext cx="4955429" cy="390580"/>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Clr>
                <a:schemeClr val="bg2"/>
              </a:buClr>
              <a:buFont typeface="Wingdings" pitchFamily="2" charset="2"/>
              <a:buNone/>
              <a:defRPr sz="2000" b="1" i="0" kern="1200">
                <a:solidFill>
                  <a:schemeClr val="tx1"/>
                </a:solidFill>
                <a:latin typeface="+mj-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800" dirty="0">
              <a:latin typeface="Times New Roman"/>
              <a:cs typeface="Times New Roman"/>
            </a:endParaRPr>
          </a:p>
        </p:txBody>
      </p:sp>
      <p:sp>
        <p:nvSpPr>
          <p:cNvPr id="8" name="Text Placeholder 28">
            <a:extLst>
              <a:ext uri="{FF2B5EF4-FFF2-40B4-BE49-F238E27FC236}">
                <a16:creationId xmlns:a16="http://schemas.microsoft.com/office/drawing/2014/main" id="{900759F6-5A35-487E-8769-B92E2FB9885E}"/>
              </a:ext>
            </a:extLst>
          </p:cNvPr>
          <p:cNvSpPr txBox="1">
            <a:spLocks/>
          </p:cNvSpPr>
          <p:nvPr/>
        </p:nvSpPr>
        <p:spPr>
          <a:xfrm>
            <a:off x="6054886" y="5994565"/>
            <a:ext cx="4888194" cy="600591"/>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600"/>
              </a:spcBef>
              <a:buClr>
                <a:schemeClr val="bg2"/>
              </a:buClr>
              <a:buFont typeface="Wingdings" panose="05000000000000000000" pitchFamily="2" charset="2"/>
              <a:buNone/>
              <a:defRPr sz="1400" b="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cs typeface="Times New Roman"/>
            </a:endParaRPr>
          </a:p>
        </p:txBody>
      </p:sp>
    </p:spTree>
    <p:extLst>
      <p:ext uri="{BB962C8B-B14F-4D97-AF65-F5344CB8AC3E}">
        <p14:creationId xmlns:p14="http://schemas.microsoft.com/office/powerpoint/2010/main" val="338370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a:xfrm>
            <a:off x="793377" y="2231912"/>
            <a:ext cx="4422014" cy="1325563"/>
          </a:xfrm>
        </p:spPr>
        <p:txBody>
          <a:bodyPr/>
          <a:lstStyle/>
          <a:p>
            <a:r>
              <a:rPr lang="en-US">
                <a:latin typeface="Times New Roman"/>
                <a:cs typeface="Times New Roman"/>
              </a:rPr>
              <a:t>Overview</a:t>
            </a:r>
            <a:br>
              <a:rPr lang="en-US">
                <a:latin typeface="Times New Roman"/>
                <a:cs typeface="Times New Roman"/>
              </a:rPr>
            </a:br>
            <a:endParaRPr lang="en-US">
              <a:latin typeface="Times New Roman"/>
              <a:cs typeface="Times New Roman"/>
            </a:endParaRPr>
          </a:p>
        </p:txBody>
      </p:sp>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a:xfrm>
            <a:off x="6092374" y="1687814"/>
            <a:ext cx="4955429" cy="539496"/>
          </a:xfrm>
        </p:spPr>
        <p:txBody>
          <a:bodyPr>
            <a:normAutofit/>
          </a:bodyPr>
          <a:lstStyle/>
          <a:p>
            <a:r>
              <a:rPr lang="en-US" sz="2800" dirty="0">
                <a:ea typeface="+mj-lt"/>
                <a:cs typeface="+mj-lt"/>
              </a:rPr>
              <a:t>Maven</a:t>
            </a:r>
            <a:endParaRPr lang="en-US" dirty="0"/>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a:xfrm>
            <a:off x="6159035" y="683127"/>
            <a:ext cx="4955429" cy="784478"/>
          </a:xfrm>
        </p:spPr>
        <p:txBody>
          <a:bodyPr>
            <a:noAutofit/>
          </a:bodyPr>
          <a:lstStyle/>
          <a:p>
            <a:endParaRPr lang="en-US" sz="1800">
              <a:cs typeface="Times New Roman"/>
            </a:endParaRPr>
          </a:p>
          <a:p>
            <a:endParaRPr lang="en-US" sz="1800">
              <a:cs typeface="Times New Roman"/>
            </a:endParaRPr>
          </a:p>
        </p:txBody>
      </p:sp>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a:xfrm>
            <a:off x="6094588" y="3065580"/>
            <a:ext cx="4955429" cy="539496"/>
          </a:xfrm>
        </p:spPr>
        <p:txBody>
          <a:bodyPr>
            <a:normAutofit/>
          </a:bodyPr>
          <a:lstStyle/>
          <a:p>
            <a:r>
              <a:rPr lang="en-US" sz="2800" dirty="0">
                <a:ea typeface="+mj-lt"/>
                <a:cs typeface="+mj-lt"/>
              </a:rPr>
              <a:t>Jenkins</a:t>
            </a:r>
            <a:endParaRPr lang="en-US" dirty="0"/>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7</a:t>
            </a:fld>
            <a:endParaRPr lang="en-US"/>
          </a:p>
        </p:txBody>
      </p:sp>
      <p:pic>
        <p:nvPicPr>
          <p:cNvPr id="23"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912" r="6912"/>
          <a:stretch>
            <a:fillRect/>
          </a:stretch>
        </p:blipFill>
        <p:spPr>
          <a:xfrm>
            <a:off x="5294752" y="206691"/>
            <a:ext cx="731520" cy="731520"/>
          </a:xfrm>
        </p:spPr>
      </p:pic>
      <p:pic>
        <p:nvPicPr>
          <p:cNvPr id="35" name="Picture Placeholder 37" descr="Calendar icon">
            <a:extLst>
              <a:ext uri="{FF2B5EF4-FFF2-40B4-BE49-F238E27FC236}">
                <a16:creationId xmlns:a16="http://schemas.microsoft.com/office/drawing/2014/main"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18" r="6818"/>
          <a:stretch>
            <a:fillRect/>
          </a:stretch>
        </p:blipFill>
        <p:spPr>
          <a:xfrm>
            <a:off x="5263426" y="1592786"/>
            <a:ext cx="731520" cy="731520"/>
          </a:xfrm>
        </p:spPr>
      </p:pic>
      <p:sp>
        <p:nvSpPr>
          <p:cNvPr id="37" name="Text Placeholder 30">
            <a:extLst>
              <a:ext uri="{FF2B5EF4-FFF2-40B4-BE49-F238E27FC236}">
                <a16:creationId xmlns:a16="http://schemas.microsoft.com/office/drawing/2014/main" id="{EB2B0B62-81FA-4A47-82F8-3D22126720F2}"/>
              </a:ext>
            </a:extLst>
          </p:cNvPr>
          <p:cNvSpPr>
            <a:spLocks noGrp="1"/>
          </p:cNvSpPr>
          <p:nvPr>
            <p:ph type="body" idx="26"/>
          </p:nvPr>
        </p:nvSpPr>
        <p:spPr>
          <a:xfrm>
            <a:off x="6091801" y="3694319"/>
            <a:ext cx="4641665" cy="772400"/>
          </a:xfrm>
        </p:spPr>
        <p:txBody>
          <a:bodyPr>
            <a:noAutofit/>
          </a:bodyPr>
          <a:lstStyle/>
          <a:p>
            <a:r>
              <a:rPr lang="en-US" sz="2000" dirty="0">
                <a:ea typeface="+mn-lt"/>
                <a:cs typeface="+mn-lt"/>
              </a:rPr>
              <a:t>Introduction to Jenkins. Life cycles and phases of Devops.</a:t>
            </a:r>
          </a:p>
          <a:p>
            <a:endParaRPr lang="en-US" sz="2000" dirty="0">
              <a:cs typeface="Times New Roman"/>
            </a:endParaRPr>
          </a:p>
        </p:txBody>
      </p:sp>
      <p:pic>
        <p:nvPicPr>
          <p:cNvPr id="47" name="Picture 46" descr="logo.png"/>
          <p:cNvPicPr>
            <a:picLocks noChangeAspect="1"/>
          </p:cNvPicPr>
          <p:nvPr/>
        </p:nvPicPr>
        <p:blipFill>
          <a:blip r:embed="rId4"/>
          <a:stretch>
            <a:fillRect/>
          </a:stretch>
        </p:blipFill>
        <p:spPr>
          <a:xfrm>
            <a:off x="10930270" y="0"/>
            <a:ext cx="1261730" cy="1148316"/>
          </a:xfrm>
          <a:prstGeom prst="rect">
            <a:avLst/>
          </a:prstGeom>
        </p:spPr>
      </p:pic>
      <p:sp>
        <p:nvSpPr>
          <p:cNvPr id="2" name="TextBox 1">
            <a:extLst>
              <a:ext uri="{FF2B5EF4-FFF2-40B4-BE49-F238E27FC236}">
                <a16:creationId xmlns:a16="http://schemas.microsoft.com/office/drawing/2014/main" id="{A116EDBC-9C0E-4CAD-B943-8ACFF3F59665}"/>
              </a:ext>
            </a:extLst>
          </p:cNvPr>
          <p:cNvSpPr txBox="1"/>
          <p:nvPr/>
        </p:nvSpPr>
        <p:spPr>
          <a:xfrm>
            <a:off x="6035488" y="2147047"/>
            <a:ext cx="48162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D4D4D"/>
                </a:solidFill>
              </a:rPr>
              <a:t>Introduction to Maven. Life cycle and phases of Maven. Maven commands. Maven Plugins and Goals</a:t>
            </a:r>
            <a:endParaRPr lang="en-US" dirty="0">
              <a:cs typeface="Times New Roman"/>
            </a:endParaRPr>
          </a:p>
        </p:txBody>
      </p:sp>
      <p:pic>
        <p:nvPicPr>
          <p:cNvPr id="3" name="Picture Placeholder 37" descr="Calendar icon">
            <a:extLst>
              <a:ext uri="{FF2B5EF4-FFF2-40B4-BE49-F238E27FC236}">
                <a16:creationId xmlns:a16="http://schemas.microsoft.com/office/drawing/2014/main" id="{524E861F-7271-4178-B169-96BFAE617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5"/>
              </a:ext>
            </a:extLst>
          </a:blip>
          <a:srcRect l="6818" r="6818"/>
          <a:stretch>
            <a:fillRect/>
          </a:stretch>
        </p:blipFill>
        <p:spPr>
          <a:xfrm>
            <a:off x="5247738" y="3067480"/>
            <a:ext cx="731520" cy="731520"/>
          </a:xfrm>
          <a:prstGeom prst="rect">
            <a:avLst/>
          </a:prstGeom>
        </p:spPr>
      </p:pic>
      <p:sp>
        <p:nvSpPr>
          <p:cNvPr id="8" name="Text Placeholder 29">
            <a:extLst>
              <a:ext uri="{FF2B5EF4-FFF2-40B4-BE49-F238E27FC236}">
                <a16:creationId xmlns:a16="http://schemas.microsoft.com/office/drawing/2014/main" id="{0AA1C63B-E6A1-4D9E-BAB2-60D508E1A7C0}"/>
              </a:ext>
            </a:extLst>
          </p:cNvPr>
          <p:cNvSpPr txBox="1">
            <a:spLocks/>
          </p:cNvSpPr>
          <p:nvPr/>
        </p:nvSpPr>
        <p:spPr>
          <a:xfrm>
            <a:off x="5891267" y="3311610"/>
            <a:ext cx="4955429" cy="390580"/>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Clr>
                <a:schemeClr val="bg2"/>
              </a:buClr>
              <a:buFont typeface="Wingdings" pitchFamily="2" charset="2"/>
              <a:buNone/>
              <a:defRPr sz="2000" b="1" i="0" kern="1200">
                <a:solidFill>
                  <a:schemeClr val="tx1"/>
                </a:solidFill>
                <a:latin typeface="+mj-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800" dirty="0">
              <a:latin typeface="Times New Roman"/>
              <a:cs typeface="Times New Roman"/>
            </a:endParaRPr>
          </a:p>
        </p:txBody>
      </p:sp>
      <p:sp>
        <p:nvSpPr>
          <p:cNvPr id="9" name="TextBox 8">
            <a:extLst>
              <a:ext uri="{FF2B5EF4-FFF2-40B4-BE49-F238E27FC236}">
                <a16:creationId xmlns:a16="http://schemas.microsoft.com/office/drawing/2014/main" id="{C4A037B5-8B3E-4E05-8799-28D0F5769498}"/>
              </a:ext>
            </a:extLst>
          </p:cNvPr>
          <p:cNvSpPr txBox="1"/>
          <p:nvPr/>
        </p:nvSpPr>
        <p:spPr>
          <a:xfrm>
            <a:off x="5990664" y="32048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Times New Roman"/>
              </a:rPr>
              <a:t>GitHub</a:t>
            </a:r>
            <a:endParaRPr lang="en-US" sz="2800"/>
          </a:p>
        </p:txBody>
      </p:sp>
      <p:sp>
        <p:nvSpPr>
          <p:cNvPr id="10" name="TextBox 9">
            <a:extLst>
              <a:ext uri="{FF2B5EF4-FFF2-40B4-BE49-F238E27FC236}">
                <a16:creationId xmlns:a16="http://schemas.microsoft.com/office/drawing/2014/main" id="{78C14541-41AF-4101-BDF7-4FAA890D5692}"/>
              </a:ext>
            </a:extLst>
          </p:cNvPr>
          <p:cNvSpPr txBox="1"/>
          <p:nvPr/>
        </p:nvSpPr>
        <p:spPr>
          <a:xfrm>
            <a:off x="6035488" y="824753"/>
            <a:ext cx="48499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D4D4D"/>
                </a:solidFill>
              </a:rPr>
              <a:t>Introduction to GitHub. Account creation and the push and pull of the code in the GitHub.</a:t>
            </a:r>
            <a:r>
              <a:rPr lang="en-US"/>
              <a:t>​</a:t>
            </a:r>
          </a:p>
        </p:txBody>
      </p:sp>
    </p:spTree>
    <p:extLst>
      <p:ext uri="{BB962C8B-B14F-4D97-AF65-F5344CB8AC3E}">
        <p14:creationId xmlns:p14="http://schemas.microsoft.com/office/powerpoint/2010/main" val="412479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D2D436E-F3EF-43C7-A73B-8470D5D82B17}"/>
              </a:ext>
              <a:ext uri="{C183D7F6-B498-43B3-948B-1728B52AA6E4}">
                <adec:decorative xmlns:adec="http://schemas.microsoft.com/office/drawing/2017/decorative" val="1"/>
              </a:ext>
            </a:extLst>
          </p:cNvPr>
          <p:cNvSpPr/>
          <p:nvPr/>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24370" y="160095"/>
            <a:ext cx="5959013" cy="5710887"/>
          </a:xfrm>
        </p:spPr>
        <p:txBody>
          <a:bodyPr vert="horz" lIns="0" tIns="0" rIns="0" bIns="0" rtlCol="0" anchor="t">
            <a:noAutofit/>
          </a:bodyPr>
          <a:lstStyle/>
          <a:p>
            <a:pPr marL="0" indent="0">
              <a:spcBef>
                <a:spcPts val="0"/>
              </a:spcBef>
              <a:spcAft>
                <a:spcPts val="1500"/>
              </a:spcAft>
              <a:buNone/>
            </a:pPr>
            <a:r>
              <a:rPr lang="en-US" sz="2800" b="1" noProof="1">
                <a:cs typeface="Calibri" panose="020F0502020204030204"/>
              </a:rPr>
              <a:t>AGENDA</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Our Journey</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Our Team</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Team Structure</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Project Goals</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Tech Stack</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Development</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Challenges and Learnings</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Demo</a:t>
            </a:r>
          </a:p>
          <a:p>
            <a:pPr marL="285750" indent="-285750">
              <a:spcBef>
                <a:spcPts val="0"/>
              </a:spcBef>
              <a:spcAft>
                <a:spcPts val="1500"/>
              </a:spcAft>
              <a:buFont typeface="Wingdings" panose="020F0502020204030204" pitchFamily="34" charset="0"/>
              <a:buChar char="Ø"/>
            </a:pPr>
            <a:r>
              <a:rPr lang="en-US" sz="2400" b="1" noProof="1">
                <a:cs typeface="Calibri" panose="020F0502020204030204"/>
              </a:rPr>
              <a:t>Q &amp; A</a:t>
            </a:r>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p:txBody>
          <a:bodyPr/>
          <a:lstStyle/>
          <a:p>
            <a:endParaRPr lang="en-US"/>
          </a:p>
        </p:txBody>
      </p:sp>
      <p:sp>
        <p:nvSpPr>
          <p:cNvPr id="9" name="Rectangle 6">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7487468" y="553734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2"/>
          </p:nvPr>
        </p:nvSpPr>
        <p:spPr/>
        <p:txBody>
          <a:bodyPr/>
          <a:lstStyle/>
          <a:p>
            <a:r>
              <a:rPr lang="en-US"/>
              <a:t>Add a footer</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8</a:t>
            </a:fld>
            <a:endParaRPr lang="en-US"/>
          </a:p>
        </p:txBody>
      </p:sp>
      <p:pic>
        <p:nvPicPr>
          <p:cNvPr id="15" name="Picture 15" descr="A picture containing clock&#10;&#10;Description generated with very high confidence">
            <a:extLst>
              <a:ext uri="{FF2B5EF4-FFF2-40B4-BE49-F238E27FC236}">
                <a16:creationId xmlns:a16="http://schemas.microsoft.com/office/drawing/2014/main" id="{A37E19B3-1072-4082-BE1A-5D2DE93F030E}"/>
              </a:ext>
            </a:extLst>
          </p:cNvPr>
          <p:cNvPicPr>
            <a:picLocks noChangeAspect="1"/>
          </p:cNvPicPr>
          <p:nvPr/>
        </p:nvPicPr>
        <p:blipFill>
          <a:blip r:embed="rId2"/>
          <a:stretch>
            <a:fillRect/>
          </a:stretch>
        </p:blipFill>
        <p:spPr>
          <a:xfrm>
            <a:off x="7187197" y="154948"/>
            <a:ext cx="4798874" cy="5730073"/>
          </a:xfrm>
          <a:prstGeom prst="rect">
            <a:avLst/>
          </a:prstGeom>
        </p:spPr>
      </p:pic>
    </p:spTree>
    <p:extLst>
      <p:ext uri="{BB962C8B-B14F-4D97-AF65-F5344CB8AC3E}">
        <p14:creationId xmlns:p14="http://schemas.microsoft.com/office/powerpoint/2010/main" val="37526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4035E-FD1B-43F6-A5DE-C0CBE52A1A85}"/>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latin typeface="Times New Roman"/>
                <a:cs typeface="Times New Roman"/>
              </a:rPr>
              <a:t>Our Journey</a:t>
            </a:r>
          </a:p>
        </p:txBody>
      </p:sp>
      <p:pic>
        <p:nvPicPr>
          <p:cNvPr id="6" name="Picture 6" descr="A picture containing white, light, hanging, table&#10;&#10;Description generated with very high confidence">
            <a:extLst>
              <a:ext uri="{FF2B5EF4-FFF2-40B4-BE49-F238E27FC236}">
                <a16:creationId xmlns:a16="http://schemas.microsoft.com/office/drawing/2014/main" id="{B0D8C1AE-0E12-4275-B4E6-3A6D2D916DEA}"/>
              </a:ext>
            </a:extLst>
          </p:cNvPr>
          <p:cNvPicPr>
            <a:picLocks noChangeAspect="1"/>
          </p:cNvPicPr>
          <p:nvPr/>
        </p:nvPicPr>
        <p:blipFill rotWithShape="1">
          <a:blip r:embed="rId2"/>
          <a:srcRect l="7374" r="12387" b="-1"/>
          <a:stretch/>
        </p:blipFill>
        <p:spPr>
          <a:xfrm>
            <a:off x="429768" y="2064822"/>
            <a:ext cx="6704891" cy="4520559"/>
          </a:xfrm>
          <a:prstGeom prst="rect">
            <a:avLst/>
          </a:prstGeom>
        </p:spPr>
      </p:pic>
      <p:sp>
        <p:nvSpPr>
          <p:cNvPr id="4" name="Footer Placeholder 3">
            <a:extLst>
              <a:ext uri="{FF2B5EF4-FFF2-40B4-BE49-F238E27FC236}">
                <a16:creationId xmlns:a16="http://schemas.microsoft.com/office/drawing/2014/main" id="{3C6C986E-EBB1-4100-B458-5996A13CB24B}"/>
              </a:ext>
            </a:extLst>
          </p:cNvPr>
          <p:cNvSpPr>
            <a:spLocks noGrp="1"/>
          </p:cNvSpPr>
          <p:nvPr>
            <p:ph type="ftr" sz="quarter" idx="12"/>
          </p:nvPr>
        </p:nvSpPr>
        <p:spPr>
          <a:xfrm>
            <a:off x="4038600" y="6356350"/>
            <a:ext cx="4114800" cy="365125"/>
          </a:xfrm>
        </p:spPr>
        <p:txBody>
          <a:bodyPr vert="horz" lIns="91440" tIns="45720" rIns="91440" bIns="45720" rtlCol="0" anchor="ctr">
            <a:normAutofit/>
          </a:bodyPr>
          <a:lstStyle/>
          <a:p>
            <a:pPr algn="ctr">
              <a:spcAft>
                <a:spcPts val="600"/>
              </a:spcAft>
              <a:defRPr/>
            </a:pPr>
            <a:r>
              <a:rPr lang="en-US" i="0" kern="1200">
                <a:solidFill>
                  <a:schemeClr val="tx1">
                    <a:lumMod val="50000"/>
                    <a:lumOff val="50000"/>
                  </a:schemeClr>
                </a:solidFill>
                <a:latin typeface="Calibri" panose="020F0502020204030204"/>
                <a:ea typeface="+mn-ea"/>
                <a:cs typeface="+mn-cs"/>
              </a:rPr>
              <a:t>Add a footer</a:t>
            </a:r>
          </a:p>
        </p:txBody>
      </p:sp>
      <p:sp>
        <p:nvSpPr>
          <p:cNvPr id="3" name="Slide Number Placeholder 2">
            <a:extLst>
              <a:ext uri="{FF2B5EF4-FFF2-40B4-BE49-F238E27FC236}">
                <a16:creationId xmlns:a16="http://schemas.microsoft.com/office/drawing/2014/main" id="{48A38F73-AF5C-47D3-B47F-3C26EFE7899E}"/>
              </a:ext>
            </a:extLst>
          </p:cNvPr>
          <p:cNvSpPr>
            <a:spLocks noGrp="1"/>
          </p:cNvSpPr>
          <p:nvPr>
            <p:ph type="sldNum" sz="quarter" idx="11"/>
          </p:nvPr>
        </p:nvSpPr>
        <p:spPr>
          <a:xfrm>
            <a:off x="859536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sz="1200" b="0">
                <a:latin typeface="Calibri" panose="020F0502020204030204"/>
              </a:rPr>
              <a:pPr algn="r">
                <a:spcAft>
                  <a:spcPts val="600"/>
                </a:spcAft>
                <a:defRPr/>
              </a:pPr>
              <a:t>9</a:t>
            </a:fld>
            <a:endParaRPr lang="en-US" sz="1200" b="0">
              <a:latin typeface="Calibri" panose="020F0502020204030204"/>
            </a:endParaRPr>
          </a:p>
        </p:txBody>
      </p:sp>
      <p:sp>
        <p:nvSpPr>
          <p:cNvPr id="8" name="TextBox 7">
            <a:extLst>
              <a:ext uri="{FF2B5EF4-FFF2-40B4-BE49-F238E27FC236}">
                <a16:creationId xmlns:a16="http://schemas.microsoft.com/office/drawing/2014/main" id="{E5E4641A-0FA8-4854-A233-1E9BE1C96CA4}"/>
              </a:ext>
            </a:extLst>
          </p:cNvPr>
          <p:cNvSpPr txBox="1"/>
          <p:nvPr/>
        </p:nvSpPr>
        <p:spPr>
          <a:xfrm>
            <a:off x="432547" y="47692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Empathize</a:t>
            </a:r>
          </a:p>
        </p:txBody>
      </p:sp>
      <p:sp>
        <p:nvSpPr>
          <p:cNvPr id="9" name="TextBox 8">
            <a:extLst>
              <a:ext uri="{FF2B5EF4-FFF2-40B4-BE49-F238E27FC236}">
                <a16:creationId xmlns:a16="http://schemas.microsoft.com/office/drawing/2014/main" id="{A9E9EDBD-19BE-4EC6-AD57-BAC613D96B60}"/>
              </a:ext>
            </a:extLst>
          </p:cNvPr>
          <p:cNvSpPr txBox="1"/>
          <p:nvPr/>
        </p:nvSpPr>
        <p:spPr>
          <a:xfrm>
            <a:off x="1875304" y="39820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Define</a:t>
            </a:r>
          </a:p>
        </p:txBody>
      </p:sp>
      <p:sp>
        <p:nvSpPr>
          <p:cNvPr id="11" name="TextBox 10">
            <a:extLst>
              <a:ext uri="{FF2B5EF4-FFF2-40B4-BE49-F238E27FC236}">
                <a16:creationId xmlns:a16="http://schemas.microsoft.com/office/drawing/2014/main" id="{C217F6F6-B3DC-4E12-B65D-B213AC59696D}"/>
              </a:ext>
            </a:extLst>
          </p:cNvPr>
          <p:cNvSpPr txBox="1"/>
          <p:nvPr/>
        </p:nvSpPr>
        <p:spPr>
          <a:xfrm>
            <a:off x="2937062" y="33292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Ideate</a:t>
            </a:r>
            <a:endParaRPr lang="en-US" b="1">
              <a:cs typeface="Calibri"/>
            </a:endParaRPr>
          </a:p>
        </p:txBody>
      </p:sp>
      <p:sp>
        <p:nvSpPr>
          <p:cNvPr id="12" name="TextBox 11">
            <a:extLst>
              <a:ext uri="{FF2B5EF4-FFF2-40B4-BE49-F238E27FC236}">
                <a16:creationId xmlns:a16="http://schemas.microsoft.com/office/drawing/2014/main" id="{B5B78E5C-137C-4A09-A57D-10163B295F35}"/>
              </a:ext>
            </a:extLst>
          </p:cNvPr>
          <p:cNvSpPr txBox="1"/>
          <p:nvPr/>
        </p:nvSpPr>
        <p:spPr>
          <a:xfrm>
            <a:off x="3841937" y="27213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Prototype</a:t>
            </a:r>
          </a:p>
        </p:txBody>
      </p:sp>
      <p:sp>
        <p:nvSpPr>
          <p:cNvPr id="14" name="TextBox 13">
            <a:extLst>
              <a:ext uri="{FF2B5EF4-FFF2-40B4-BE49-F238E27FC236}">
                <a16:creationId xmlns:a16="http://schemas.microsoft.com/office/drawing/2014/main" id="{5B94621C-8291-4AB3-8251-B1C424B4AAE6}"/>
              </a:ext>
            </a:extLst>
          </p:cNvPr>
          <p:cNvSpPr txBox="1"/>
          <p:nvPr/>
        </p:nvSpPr>
        <p:spPr>
          <a:xfrm>
            <a:off x="5441577" y="2113429"/>
            <a:ext cx="14993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Test</a:t>
            </a:r>
            <a:endParaRPr lang="en-US" b="1">
              <a:cs typeface="Calibri"/>
            </a:endParaRPr>
          </a:p>
        </p:txBody>
      </p:sp>
      <p:pic>
        <p:nvPicPr>
          <p:cNvPr id="24" name="Picture 24" descr="A screenshot of a cell phone&#10;&#10;Description generated with very high confidence">
            <a:extLst>
              <a:ext uri="{FF2B5EF4-FFF2-40B4-BE49-F238E27FC236}">
                <a16:creationId xmlns:a16="http://schemas.microsoft.com/office/drawing/2014/main" id="{8B87F0DA-98EC-45A9-971C-1B6F1B27462B}"/>
              </a:ext>
            </a:extLst>
          </p:cNvPr>
          <p:cNvPicPr>
            <a:picLocks noGrp="1" noChangeAspect="1"/>
          </p:cNvPicPr>
          <p:nvPr>
            <p:ph idx="1"/>
          </p:nvPr>
        </p:nvPicPr>
        <p:blipFill>
          <a:blip r:embed="rId3"/>
          <a:stretch>
            <a:fillRect/>
          </a:stretch>
        </p:blipFill>
        <p:spPr>
          <a:xfrm>
            <a:off x="7887032" y="2184655"/>
            <a:ext cx="3519207" cy="3721188"/>
          </a:xfrm>
        </p:spPr>
      </p:pic>
      <p:sp>
        <p:nvSpPr>
          <p:cNvPr id="19" name="TextBox 18">
            <a:extLst>
              <a:ext uri="{FF2B5EF4-FFF2-40B4-BE49-F238E27FC236}">
                <a16:creationId xmlns:a16="http://schemas.microsoft.com/office/drawing/2014/main" id="{88E501B7-8CBA-4680-B3FA-06FD3722A6BC}"/>
              </a:ext>
            </a:extLst>
          </p:cNvPr>
          <p:cNvSpPr txBox="1"/>
          <p:nvPr/>
        </p:nvSpPr>
        <p:spPr>
          <a:xfrm>
            <a:off x="7982510" y="37354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217155057"/>
      </p:ext>
    </p:extLst>
  </p:cSld>
  <p:clrMapOvr>
    <a:masterClrMapping/>
  </p:clrMapOvr>
</p:sld>
</file>

<file path=ppt/theme/theme1.xml><?xml version="1.0" encoding="utf-8"?>
<a:theme xmlns:a="http://schemas.openxmlformats.org/drawingml/2006/main" name="tf78270744">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2.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EEFE3F-2FB4-416D-9B9D-A1CF2786247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tf78270744</Template>
  <Application>Microsoft Office PowerPoint</Application>
  <PresentationFormat>Widescreen</PresentationFormat>
  <Slides>24</Slides>
  <Notes>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tf78270744</vt:lpstr>
      <vt:lpstr>PowerPoint Presentation</vt:lpstr>
      <vt:lpstr>The Ask- Where we Started</vt:lpstr>
      <vt:lpstr>Framework for 8 Weeks </vt:lpstr>
      <vt:lpstr>Objective of the Training </vt:lpstr>
      <vt:lpstr>Overview </vt:lpstr>
      <vt:lpstr>Overview </vt:lpstr>
      <vt:lpstr>Overview </vt:lpstr>
      <vt:lpstr>PowerPoint Presentation</vt:lpstr>
      <vt:lpstr>Our Journey</vt:lpstr>
      <vt:lpstr>  Our Team</vt:lpstr>
      <vt:lpstr>Trainers</vt:lpstr>
      <vt:lpstr>Team Simba</vt:lpstr>
      <vt:lpstr>PowerPoint Presentation</vt:lpstr>
      <vt:lpstr>   ABC Bank Management Application</vt:lpstr>
      <vt:lpstr>Objective</vt:lpstr>
      <vt:lpstr>Problem Definition</vt:lpstr>
      <vt:lpstr>Overview of Bank Management Application</vt:lpstr>
      <vt:lpstr>Scope and Conclusion</vt:lpstr>
      <vt:lpstr>Tech Stack</vt:lpstr>
      <vt:lpstr>PowerPoint Presentation</vt:lpstr>
      <vt:lpstr>Development</vt:lpstr>
      <vt:lpstr>PowerPoint Presentation</vt:lpstr>
      <vt:lpstr>THANK YOU!</vt:lpstr>
      <vt:lpstr>Q &amp; 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448</cp:revision>
  <dcterms:created xsi:type="dcterms:W3CDTF">2019-11-28T15:49:41Z</dcterms:created>
  <dcterms:modified xsi:type="dcterms:W3CDTF">2019-12-09T11:07:01Z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