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 snapToObjects="1">
      <p:cViewPr varScale="1">
        <p:scale>
          <a:sx n="134" d="100"/>
          <a:sy n="134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34E5-2C0A-F746-B0CB-A715B144C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8D743-D8CC-C546-9E7F-3ED85BE46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B1AB6-507E-0849-807F-91FD9D22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6B35-91E9-3740-92FB-FC1FAE307221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DB7D3-0791-DE4E-B45B-BD189B28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AF52E-7758-2F4A-8331-DEAEC94C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A4E-6B5B-0942-8CE4-C4B8715D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6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44D7-DB7C-7945-8F4C-8DEE8155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15F02-8F34-BE45-A942-489B61AB8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69D8-C333-BF46-98E5-293B8E5D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6B35-91E9-3740-92FB-FC1FAE307221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3AF00-01D2-DA44-A728-701739B8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0A692-0A62-E841-9988-A43C5792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A4E-6B5B-0942-8CE4-C4B8715D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5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98F5E-152D-624E-8114-496B92587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48407-120E-C44B-838C-51C8104C9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99B99-1539-6E49-97EC-2898D961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6B35-91E9-3740-92FB-FC1FAE307221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04522-4B07-5B4F-8D84-DA0D0B67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6CE96-EE83-3448-B24B-AAD9F82D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A4E-6B5B-0942-8CE4-C4B8715D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1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F468-7FC5-CE44-A48E-A4BDB282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AAEB6-9C97-8B43-A52C-6DD05812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3C5C1-C4F6-7B4E-A892-0926AD6A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6B35-91E9-3740-92FB-FC1FAE307221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8B5B2-D9CA-114D-89A0-0158C82D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49B1C-B658-C649-A6EA-546E04BB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A4E-6B5B-0942-8CE4-C4B8715D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3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3A7A-F3EB-7144-ADB4-B1CB93CF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4562B-7CE0-A04A-9790-14882A523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2846F-32AF-7A40-8358-1312F20B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6B35-91E9-3740-92FB-FC1FAE307221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C13F6-0F54-2648-9379-D35E2395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4C666-84B9-3042-9146-1F6C995A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A4E-6B5B-0942-8CE4-C4B8715D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5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A2E0-44C8-5541-A9DA-C5C274AD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D3DE5-70F2-2442-B53C-12B9A4B47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680D4-404D-8341-B556-0D6980EF4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F00B4-381E-EF47-97D7-841C7183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6B35-91E9-3740-92FB-FC1FAE307221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1DF47-31A3-AF4D-853E-D1C85939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FBFEF-B1EF-1547-A9A4-C1197521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A4E-6B5B-0942-8CE4-C4B8715D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0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6EE1-A5A6-6541-BC67-26FAC631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0581F-6B8E-DB4D-9739-8E34C01A3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10229-7A81-0140-A2D6-BB3E8E2DF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BB454-1A94-EA4C-AFE7-587DB4796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E811A-9DF0-1C42-89A8-EA242D927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E748F-D2D0-C14D-80EB-4D114668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6B35-91E9-3740-92FB-FC1FAE307221}" type="datetimeFigureOut">
              <a:rPr lang="en-US" smtClean="0"/>
              <a:t>1/10/22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A0B03-B542-1E49-A5DC-66418A2A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9813C-B120-C842-B2AD-1718513E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A4E-6B5B-0942-8CE4-C4B8715D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8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D824-9EB5-2A45-9E63-2A540B8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E8D64-20AC-2449-A87E-D1267607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6B35-91E9-3740-92FB-FC1FAE307221}" type="datetimeFigureOut">
              <a:rPr lang="en-US" smtClean="0"/>
              <a:t>1/10/22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F1AB4-990C-6F40-ADF4-C7271595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D6366-60B3-A543-A288-9E56A92B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A4E-6B5B-0942-8CE4-C4B8715D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4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00CBF-1231-B646-94F0-8A8F1814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6B35-91E9-3740-92FB-FC1FAE307221}" type="datetimeFigureOut">
              <a:rPr lang="en-US" smtClean="0"/>
              <a:t>1/10/22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2F251-B334-EF45-9D3A-8505B863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936FF-B5A7-9C4F-934A-1ED78F46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A4E-6B5B-0942-8CE4-C4B8715D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5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1266-E733-8D4D-92A1-2378A1CE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EDC34-2300-5A4F-AE9F-677CF771A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D8E88-81EB-3445-B73C-31C9BA7FD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CCB64-2891-AE46-9021-C928F697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6B35-91E9-3740-92FB-FC1FAE307221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4D2FE-3A16-B148-9BC5-A7AD6328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07CB2-E864-DB4C-9756-803CEABD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A4E-6B5B-0942-8CE4-C4B8715D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4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A3DF-90BD-2C4B-9F33-354FFCBF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7958A-6F82-954D-83B0-03B36018E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35E6-12B9-194F-B387-E315AAF57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28518-9AA4-624C-B097-A9A7C4A7E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6B35-91E9-3740-92FB-FC1FAE307221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52885-711A-6B46-BF6F-E34A5469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69109-69FC-3847-AA11-F12965FB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A4E-6B5B-0942-8CE4-C4B8715D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4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9EDD25-D718-D14E-8EE4-5663C5FE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527DD-8648-F040-846F-F4765DC4D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8C877-ECC4-A245-9611-6A6D7E1C8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E6B35-91E9-3740-92FB-FC1FAE307221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BC6A-5DFE-6D4A-9C84-71B32DE7E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7296D-0BD3-1945-924E-75C0D9E89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CBA4E-6B5B-0942-8CE4-C4B8715D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5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F04CE8-6AEE-1D4C-BC37-C56C844AFC87}"/>
              </a:ext>
            </a:extLst>
          </p:cNvPr>
          <p:cNvSpPr/>
          <p:nvPr/>
        </p:nvSpPr>
        <p:spPr>
          <a:xfrm>
            <a:off x="5675586" y="2575031"/>
            <a:ext cx="2575034" cy="10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should be</a:t>
            </a:r>
          </a:p>
          <a:p>
            <a:pPr algn="ctr"/>
            <a:r>
              <a:rPr lang="en-US" dirty="0"/>
              <a:t>Schematicsv1testapi.js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B7B4A7-F064-1747-8842-40C80A3BE304}"/>
              </a:ext>
            </a:extLst>
          </p:cNvPr>
          <p:cNvSpPr/>
          <p:nvPr/>
        </p:nvSpPr>
        <p:spPr>
          <a:xfrm>
            <a:off x="1492469" y="614859"/>
            <a:ext cx="2575034" cy="10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Examples for </a:t>
            </a:r>
            <a:r>
              <a:rPr lang="en-US" dirty="0" err="1"/>
              <a:t>node.js</a:t>
            </a:r>
            <a:r>
              <a:rPr lang="en-US" dirty="0"/>
              <a:t> (auto generated) – schematicsv1.js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2ED1CE-050F-3846-AB12-4B3A19E6BE3E}"/>
              </a:ext>
            </a:extLst>
          </p:cNvPr>
          <p:cNvSpPr/>
          <p:nvPr/>
        </p:nvSpPr>
        <p:spPr>
          <a:xfrm>
            <a:off x="5002924" y="614859"/>
            <a:ext cx="3857297" cy="10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a </a:t>
            </a:r>
            <a:r>
              <a:rPr lang="en-US" dirty="0" err="1"/>
              <a:t>js</a:t>
            </a:r>
            <a:r>
              <a:rPr lang="en-US" dirty="0"/>
              <a:t> program to copy the functional code from //begin till //end lines from schematicsv1.js into schematicsv1test.js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D8B928-32E1-994E-B25F-194DBEEDEAA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067503" y="1119356"/>
            <a:ext cx="935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B2F986-57BF-4E45-9DD9-1CC5EABBB75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931572" y="1623852"/>
            <a:ext cx="1" cy="95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C559A46-0124-C94B-A00B-E8C2A1F9017D}"/>
              </a:ext>
            </a:extLst>
          </p:cNvPr>
          <p:cNvSpPr txBox="1"/>
          <p:nvPr/>
        </p:nvSpPr>
        <p:spPr>
          <a:xfrm>
            <a:off x="123828" y="4035972"/>
            <a:ext cx="4305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pPr marL="342900" indent="-342900">
              <a:buAutoNum type="arabicPeriod"/>
            </a:pPr>
            <a:r>
              <a:rPr lang="en-US" dirty="0"/>
              <a:t>Bring all the functions in a right format to execute once.</a:t>
            </a:r>
          </a:p>
          <a:p>
            <a:pPr marL="342900" indent="-342900">
              <a:buAutoNum type="arabicPeriod"/>
            </a:pPr>
            <a:r>
              <a:rPr lang="en-US" dirty="0"/>
              <a:t>Fetch the result of all the APIs.</a:t>
            </a:r>
          </a:p>
          <a:p>
            <a:pPr marL="342900" indent="-342900">
              <a:buAutoNum type="arabicPeriod"/>
            </a:pPr>
            <a:r>
              <a:rPr lang="en-US" dirty="0"/>
              <a:t>Analyze the output is as expected.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BCADA8-91F4-AB4F-BF38-D9C8DAF58A33}"/>
              </a:ext>
            </a:extLst>
          </p:cNvPr>
          <p:cNvSpPr/>
          <p:nvPr/>
        </p:nvSpPr>
        <p:spPr>
          <a:xfrm>
            <a:off x="5623034" y="4282970"/>
            <a:ext cx="3037490" cy="951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the schematicsv1testapi.js to run all the functions at once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2D75AC-E485-D24F-909A-862ACF6E569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963103" y="3584024"/>
            <a:ext cx="0" cy="69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82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84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S Murthy</dc:creator>
  <cp:lastModifiedBy>Geetha S Murthy</cp:lastModifiedBy>
  <cp:revision>2</cp:revision>
  <dcterms:created xsi:type="dcterms:W3CDTF">2021-12-21T06:44:31Z</dcterms:created>
  <dcterms:modified xsi:type="dcterms:W3CDTF">2022-01-10T12:05:13Z</dcterms:modified>
</cp:coreProperties>
</file>