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65A6-48A1-2594-4414-0F96FBE39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A8D02-A3A4-1DFD-EBDE-30B632024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0C82B-E585-E397-A26C-3092C60B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4424-6A9C-4116-955D-D2AEDB293D9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DE845-CA44-6293-8216-24F64AC1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2C2BA-803F-42B1-10E9-9F2C5D59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78B2-4B18-41B5-8F3B-0D2CF899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3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4E1D-12C8-4962-73A5-A9EEB7E6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0F00F-85DD-5050-6EAC-ADC3F3B48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615DB-5CF1-BAAF-A52D-B6AD1602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4424-6A9C-4116-955D-D2AEDB293D9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6E4C-DFE9-04E2-DF86-FCD9C459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9618E-7A5E-7525-0023-F0733904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78B2-4B18-41B5-8F3B-0D2CF899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7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EBC4AB-0542-E80D-82DF-17D867971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65B2F-B579-9BF1-714D-874CB3D5A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84BA4-0D9E-9071-12DB-188DFD69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4424-6A9C-4116-955D-D2AEDB293D9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19AB9-6413-3EB6-54E6-0BFDB7A0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5D27-5784-20C9-AD15-AE510C3C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78B2-4B18-41B5-8F3B-0D2CF899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1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33E2-1F23-8573-BD96-DF553D07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7F074-9143-FE37-47FF-72E272FF7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F5C26-36FE-928F-094E-61593D0C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4424-6A9C-4116-955D-D2AEDB293D9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3DA96-6C83-FAD6-D530-CB65C9FB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B7CC5-EE1E-652A-1978-0D060CE5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78B2-4B18-41B5-8F3B-0D2CF899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9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B027-5D90-152C-7CFE-6DD039FF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ECA59-CE58-30AF-2093-C8ECAB7E1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96BDE-9C66-F268-ED28-815EEBD6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4424-6A9C-4116-955D-D2AEDB293D9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A64C2-8121-1627-F8C1-5243C480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F1784-754A-5C20-42CA-BD28996F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78B2-4B18-41B5-8F3B-0D2CF899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7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8C19-5DEA-468C-CF7D-9DEBFC2C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07C25-21C6-15D7-617C-EF1FDA7C8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9998D-FFB0-6142-8F1D-65F35BF3E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79C3-BD10-DB41-BCC7-5E8F6AD6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4424-6A9C-4116-955D-D2AEDB293D9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EF0EB-905B-5725-65D3-7F4296F6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9A470-3809-9C76-0226-93B4DCAC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78B2-4B18-41B5-8F3B-0D2CF899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8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EE93-B7D9-AEEC-0F6F-C060F011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8EAA8-3F24-3685-278A-D4B02E235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7255C-8908-2952-3D58-8FE087830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2CDD4-60B6-BAB3-E536-4C7C01F0C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909D4-4B27-A6B9-B101-0A7D5CEB6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34D68-3E4F-4916-4A68-9BBB1F05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4424-6A9C-4116-955D-D2AEDB293D9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AEF08-1CA2-ADC1-CAE9-039DBAAA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FE06F-1A04-B4BB-28AE-38F6FDB9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78B2-4B18-41B5-8F3B-0D2CF899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0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70D7-5313-1D99-79E2-4027E059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6CEBC-1BB2-ED9D-9E6B-7CD33093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4424-6A9C-4116-955D-D2AEDB293D9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03F98-C7C3-A132-C734-8AC346B7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6AEFF-9631-539E-2801-29394866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78B2-4B18-41B5-8F3B-0D2CF899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3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4684-0D1B-5467-0F30-D4D6EEFD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4424-6A9C-4116-955D-D2AEDB293D9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36EA2-9C64-02EE-EEC1-170E8C53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A9249-F8FC-3E8B-4D38-0C355043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78B2-4B18-41B5-8F3B-0D2CF899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415D-C543-ACDF-5E9E-194DE93B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5FA5F-E8B6-DA36-D28E-A715923FF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F4DE6-FB4E-997A-A2B3-1911CC00B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A1215-F8DE-269B-5C64-D1EB2DC5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4424-6A9C-4116-955D-D2AEDB293D9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E0EE1-F24E-07A0-2E78-18362248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C3C7D-89C1-E532-2839-64D41E42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78B2-4B18-41B5-8F3B-0D2CF899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4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328F-32E4-922D-E017-F64426382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1D94FD-648E-F75B-EC8A-1E21B0A6B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32BB3-D18D-8ED0-4E14-A939BCCCD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56AF6-A918-E2A2-4F4E-09F0F9EA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4424-6A9C-4116-955D-D2AEDB293D9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8DF1D-DF39-3FB5-283B-1CB1FF48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5EC9C-5375-1F68-176B-8A949812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78B2-4B18-41B5-8F3B-0D2CF899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1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EDFA4-7BB8-C1DB-A3FE-7C08ACD9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5DF8B-2B68-5228-266E-D65F85CAF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9E950-6DFB-8226-9F43-CF585DD6B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154424-6A9C-4116-955D-D2AEDB293D9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C8AE3-BD81-ACAB-A3F3-4050EE515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064E7-EF86-E54B-7FBC-ABC326549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3078B2-4B18-41B5-8F3B-0D2CF899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4078-05F2-E94D-D508-8336EDA39B82}"/>
              </a:ext>
            </a:extLst>
          </p:cNvPr>
          <p:cNvSpPr txBox="1"/>
          <p:nvPr/>
        </p:nvSpPr>
        <p:spPr>
          <a:xfrm>
            <a:off x="108155" y="612624"/>
            <a:ext cx="1197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Master Slave Configuration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9C524-CF2C-4179-8438-2C4BA5F4580D}"/>
              </a:ext>
            </a:extLst>
          </p:cNvPr>
          <p:cNvSpPr txBox="1"/>
          <p:nvPr/>
        </p:nvSpPr>
        <p:spPr>
          <a:xfrm>
            <a:off x="358877" y="1474839"/>
            <a:ext cx="1149391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Prerequisites: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Master and slave machines should have same version of JMeter installed on them.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Master and slave machines should have java installed on them(Preferred to use similar version)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Master and slave machines should have connected to each other. (Same subnet).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Configuration: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JMeter Property File --&gt; Search "Remote Host" --&gt; Paste the IP Address the Remote machines.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Run "Create 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rmi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 KeyStore" --&gt; 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rmi_keystore.jks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 file created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Copy and move this .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jsk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 file to JMeter/Bin in Remote Machine.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Run "JMeter Remote server" in all slave machines.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Plugin should be installed in all remote host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Test data file path should be in the same path across all Remote host.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To Run the test from Command Line: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Command</a:t>
            </a:r>
            <a:r>
              <a:rPr lang="en-US" sz="1800" dirty="0">
                <a:effectLst/>
                <a:latin typeface="Calibri" panose="020F0502020204030204" pitchFamily="34" charset="0"/>
              </a:rPr>
              <a:t>: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jmeter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-n -t C:\JMeter\Jpetstore.jmx -l C:\JMeter\Result.jtl -R 192.168.1.39</a:t>
            </a:r>
            <a:endParaRPr lang="en-US" b="0" i="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3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Sahoo, Soumyaranjan (Cognizant)</dc:creator>
  <cp:lastModifiedBy>Sahoo, Soumyaranjan (Cognizant)</cp:lastModifiedBy>
  <cp:revision>4</cp:revision>
  <dcterms:created xsi:type="dcterms:W3CDTF">2024-07-19T10:53:56Z</dcterms:created>
  <dcterms:modified xsi:type="dcterms:W3CDTF">2024-07-23T06:52:30Z</dcterms:modified>
</cp:coreProperties>
</file>