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10CB-550E-6020-AED9-3D3F2D571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EDB96-A188-7F3D-4016-69864AB64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15DA0-0A1F-88E2-5B6C-D3F4D44A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11C9-0390-4977-B81D-16BFF41C1358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C50B1-F89F-FFA3-2202-36DDD776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2935A-0A86-8E77-CD2D-73AB246E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CAA2-73BC-467E-8678-43BD2D741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6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68DFF-B208-0BAC-4936-F33C26F68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3CB3F-B18E-B4EA-3E75-E5BCB295B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25045-9924-C3CE-8565-F3E4E862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11C9-0390-4977-B81D-16BFF41C1358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F0833-115F-D2E0-0CD0-9859C765F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41BDD-9040-FEAD-2D74-1194946E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CAA2-73BC-467E-8678-43BD2D741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1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229879-D940-47E3-5C43-1361B8FA8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EBC60-CD6C-234D-B686-D60AE0D0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23B9A-691D-B273-CFC0-3CCBA48F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11C9-0390-4977-B81D-16BFF41C1358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C2EA9-0148-B635-FFD4-3EC608F1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70245-D5F8-07A8-AA26-C57FE6123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CAA2-73BC-467E-8678-43BD2D741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2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99FB8-09EE-68FF-1814-4A331B5DC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03577-E084-5553-7E79-A74CEC016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1D33C-55F0-418D-C204-36AAF38A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11C9-0390-4977-B81D-16BFF41C1358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766BD-3A78-C53D-21D6-1F8D3E3E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1AD9F-498D-0AB8-F344-A1FA559FF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CAA2-73BC-467E-8678-43BD2D741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1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3CA9C-631E-136E-A0D1-834030AF6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FB4DB-F970-B86F-CE5E-7FCBAE2CB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31A07-FDE0-531F-5FF1-09E65B20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11C9-0390-4977-B81D-16BFF41C1358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4E1C9-837F-4078-AA4F-1C257837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706B1-37E1-8A76-DB1E-A1DDC61B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CAA2-73BC-467E-8678-43BD2D741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3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F95D0-73F6-E4C1-A7A3-1794B91CB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86133-A916-3432-5A14-27C87C722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E806C-7C5F-5659-4576-8A23B556D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542F7-B2C4-458F-5C9E-710DE852D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11C9-0390-4977-B81D-16BFF41C1358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259FC-404E-BBB3-EA21-DAEF11756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901B0-9C22-9FB8-AD09-A95DB240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CAA2-73BC-467E-8678-43BD2D741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5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3FCB9-239D-1B73-10BD-8214843F0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ED46C-B628-54CF-0E12-61B23C759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5AC91-71FD-38BB-CBF8-061EB9E13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AE5AA-256D-84A9-70C6-5E18E3DF9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880E2-2A2E-4983-DD89-F5E2E62C7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A6E5FD-F147-FD02-864C-2EAF64D1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11C9-0390-4977-B81D-16BFF41C1358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16111E-342D-173A-2107-B440000E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F1BB1-9342-8815-0958-6CBCF6C5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CAA2-73BC-467E-8678-43BD2D741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3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AB0E-7F90-BD4E-01EB-529C86C14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B1D598-B0B5-5415-170A-3C43CC52F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11C9-0390-4977-B81D-16BFF41C1358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CDAD0-1237-E41E-F106-EBB2A53F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0B3C8-4869-6318-086D-1DEE1409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CAA2-73BC-467E-8678-43BD2D741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8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54D730-C08C-E038-1AE6-4B597F90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11C9-0390-4977-B81D-16BFF41C1358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2A746-E8F3-713F-9583-FF505ACC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7902F-B880-7AF5-E5B0-18121340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CAA2-73BC-467E-8678-43BD2D741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6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C0740-A372-FF02-FB4F-80E9B878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C8EA6-CB9C-419A-7FC4-108B6764D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32883-A6F0-527F-2F3D-E386EF75B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45A0E-CE7E-02F1-C45F-BEF639E9F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11C9-0390-4977-B81D-16BFF41C1358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0F8A0-F180-CEA7-2C80-603B57E6D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B49CE-3284-2A23-3317-3C4FB357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CAA2-73BC-467E-8678-43BD2D741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8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CF65-7EC1-2391-378E-2ED4115F7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6929F-51C3-DDE2-6926-5459FD4D2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A055E-0EDE-30E1-A0D3-4D7F25534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07E5F-8D84-BBFF-220E-6A0561FDD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11C9-0390-4977-B81D-16BFF41C1358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07A16-4B7A-2ADE-19C5-F65FC198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D9FFD-C904-6D93-6E9C-6B43AF6B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CAA2-73BC-467E-8678-43BD2D741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0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2AE377-7AC8-75CC-33B3-C52ADAB16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876E9-7ACB-730C-B7F7-741B89AFE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54AFE-68B2-1FC8-23CB-52E802E84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7911C9-0390-4977-B81D-16BFF41C1358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34E08-AA01-7697-C3E8-98BB0EE15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6F3D2-459B-684C-2DF0-28770583A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F2CAA2-73BC-467E-8678-43BD2D741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2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D8FB68-C5AF-24CB-685B-113D3FC76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747716"/>
              </p:ext>
            </p:extLst>
          </p:nvPr>
        </p:nvGraphicFramePr>
        <p:xfrm>
          <a:off x="596489" y="582012"/>
          <a:ext cx="10966246" cy="5661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3123">
                  <a:extLst>
                    <a:ext uri="{9D8B030D-6E8A-4147-A177-3AD203B41FA5}">
                      <a16:colId xmlns:a16="http://schemas.microsoft.com/office/drawing/2014/main" val="1080483317"/>
                    </a:ext>
                  </a:extLst>
                </a:gridCol>
                <a:gridCol w="5483123">
                  <a:extLst>
                    <a:ext uri="{9D8B030D-6E8A-4147-A177-3AD203B41FA5}">
                      <a16:colId xmlns:a16="http://schemas.microsoft.com/office/drawing/2014/main" val="1076229172"/>
                    </a:ext>
                  </a:extLst>
                </a:gridCol>
              </a:tblGrid>
              <a:tr h="598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874166"/>
                  </a:ext>
                </a:extLst>
              </a:tr>
              <a:tr h="1523927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Pacing using TPH - Web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Transactions/Hour – 400 , Response time per transaction -  5s per transaction. Think time – 5 Concurrent user = 10 Total number transaction – 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Pacing = 40 sec.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663876"/>
                  </a:ext>
                </a:extLst>
              </a:tr>
              <a:tr h="137645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Pacing using TPS - Web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TPS -  0.2 ,  average response time of 2s per transaction.  Think Time = 3s. Concurrent user = 10 Total number transaction – 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Pacing = 25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583956"/>
                  </a:ext>
                </a:extLst>
              </a:tr>
              <a:tr h="1179815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Pacing using TPS- API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TPS - 2  with an average response time of 2s for an individual API.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Assuming users: 10</a:t>
                      </a:r>
                      <a:endParaRPr lang="en-US" dirty="0"/>
                    </a:p>
                    <a:p>
                      <a:r>
                        <a:rPr lang="en-US" dirty="0"/>
                        <a:t>Pacing : 3 secs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376462"/>
                  </a:ext>
                </a:extLst>
              </a:tr>
              <a:tr h="983179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Pacing using TPH - API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Transaction per hour -  3000 with an average response time of 3s for an individual API. Provide the pacing needs to be set for concurrent users of 5 and 10.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User 5 : Pacing = 3 seconds</a:t>
                      </a:r>
                    </a:p>
                    <a:p>
                      <a:r>
                        <a:rPr lang="en-US" dirty="0"/>
                        <a:t>For User 10 : Pacing = 9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807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775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165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Sahoo, Soumyaranjan (Cognizant)</dc:creator>
  <cp:lastModifiedBy>Sahoo, Soumyaranjan (Cognizant)</cp:lastModifiedBy>
  <cp:revision>2</cp:revision>
  <dcterms:created xsi:type="dcterms:W3CDTF">2024-07-10T10:46:07Z</dcterms:created>
  <dcterms:modified xsi:type="dcterms:W3CDTF">2024-07-10T13:52:16Z</dcterms:modified>
</cp:coreProperties>
</file>