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 Condensed" panose="020F0502020204030204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4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8274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Predicting Hospital Readmission Risk for Patients with Chronic Conditions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15802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Hospital readmissions pose a significant challenge to healthcare quality and costs, particularly among patients with chronic conditions. Early identification of high-risk patients is crucial for improving outcomes.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954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Key Chronic Conditions Linked to Readmissions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34076"/>
            <a:ext cx="3369945" cy="283488"/>
          </a:xfrm>
          <a:prstGeom prst="roundRect">
            <a:avLst>
              <a:gd name="adj" fmla="val 12002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4034076"/>
            <a:ext cx="673894" cy="283488"/>
          </a:xfrm>
          <a:prstGeom prst="roundRect">
            <a:avLst>
              <a:gd name="adj" fmla="val 12002"/>
            </a:avLst>
          </a:prstGeom>
          <a:solidFill>
            <a:srgbClr val="C8CAC1"/>
          </a:solidFill>
          <a:ln/>
        </p:spPr>
      </p:sp>
      <p:sp>
        <p:nvSpPr>
          <p:cNvPr id="5" name="Text 3"/>
          <p:cNvSpPr/>
          <p:nvPr/>
        </p:nvSpPr>
        <p:spPr>
          <a:xfrm>
            <a:off x="4333756" y="4034076"/>
            <a:ext cx="61864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20%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Top Causes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091351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Septicemia, heart failure, diabetes with complications, and COPD accounted for 20% of adult 30-day readmissions in 2018.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35893" y="4034076"/>
            <a:ext cx="3199924" cy="283488"/>
          </a:xfrm>
          <a:prstGeom prst="roundRect">
            <a:avLst>
              <a:gd name="adj" fmla="val 12002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9" name="Shape 7"/>
          <p:cNvSpPr/>
          <p:nvPr/>
        </p:nvSpPr>
        <p:spPr>
          <a:xfrm>
            <a:off x="5235893" y="4034076"/>
            <a:ext cx="588764" cy="283488"/>
          </a:xfrm>
          <a:prstGeom prst="roundRect">
            <a:avLst>
              <a:gd name="adj" fmla="val 12002"/>
            </a:avLst>
          </a:prstGeom>
          <a:solidFill>
            <a:srgbClr val="C8CAC1"/>
          </a:solidFill>
          <a:ln/>
        </p:spPr>
      </p:sp>
      <p:sp>
        <p:nvSpPr>
          <p:cNvPr id="10" name="Text 8"/>
          <p:cNvSpPr/>
          <p:nvPr/>
        </p:nvSpPr>
        <p:spPr>
          <a:xfrm>
            <a:off x="8605838" y="4034076"/>
            <a:ext cx="78867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18.4%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35893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COPD Risk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235893" y="5091351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Readmission rates for COPD can be as high as 18.4%.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4034076"/>
            <a:ext cx="3307318" cy="283488"/>
          </a:xfrm>
          <a:prstGeom prst="roundRect">
            <a:avLst>
              <a:gd name="adj" fmla="val 12002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14" name="Shape 12"/>
          <p:cNvSpPr/>
          <p:nvPr/>
        </p:nvSpPr>
        <p:spPr>
          <a:xfrm>
            <a:off x="9677995" y="4034076"/>
            <a:ext cx="92512" cy="283488"/>
          </a:xfrm>
          <a:prstGeom prst="roundRect">
            <a:avLst>
              <a:gd name="adj" fmla="val 36778"/>
            </a:avLst>
          </a:prstGeom>
          <a:solidFill>
            <a:srgbClr val="C8CAC1"/>
          </a:solidFill>
          <a:ln/>
        </p:spPr>
      </p:sp>
      <p:sp>
        <p:nvSpPr>
          <p:cNvPr id="15" name="Text 13"/>
          <p:cNvSpPr/>
          <p:nvPr/>
        </p:nvSpPr>
        <p:spPr>
          <a:xfrm>
            <a:off x="13155335" y="4034076"/>
            <a:ext cx="68127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2.8%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677995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Lower Risk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677995" y="5091351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Conditions like arthritis have readmission rates as low as 2.8%.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8397"/>
            <a:ext cx="125721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Readmission Statistics and Impact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62488"/>
            <a:ext cx="6244709" cy="1907858"/>
          </a:xfrm>
          <a:prstGeom prst="roundRect">
            <a:avLst>
              <a:gd name="adj" fmla="val 1783"/>
            </a:avLst>
          </a:prstGeom>
          <a:solidFill>
            <a:srgbClr val="B6D6FC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3079790"/>
            <a:ext cx="354330" cy="28348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01748" y="3045976"/>
            <a:ext cx="49955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17.7% of Hospital Admissions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01748" y="3627120"/>
            <a:ext cx="52099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Involve patients with chronic conditions, highlighting the prevalence of these long-term illnesses in healthcare.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599521" y="2762488"/>
            <a:ext cx="6244709" cy="2262188"/>
          </a:xfrm>
          <a:prstGeom prst="roundRect">
            <a:avLst>
              <a:gd name="adj" fmla="val 1504"/>
            </a:avLst>
          </a:prstGeom>
          <a:solidFill>
            <a:srgbClr val="FFB3B4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335" y="3079790"/>
            <a:ext cx="354330" cy="2834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07479" y="3045976"/>
            <a:ext cx="520993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10.6% Readmitted Within 30 Days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407479" y="3981450"/>
            <a:ext cx="52099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This represents a significant portion of patients experiencing rapid return to the hospital after discharge.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133951" y="5790128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Medicare patients face an approximate 17% readmission rate, costing billions of dollars annually. This underscores the financial burden on the healthcare system.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793790" y="5534978"/>
            <a:ext cx="30480" cy="1236107"/>
          </a:xfrm>
          <a:prstGeom prst="rect">
            <a:avLst/>
          </a:prstGeom>
          <a:solidFill>
            <a:srgbClr val="1E1E1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229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Why Patients Are Readmitted: Beyond the Initial Illness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03477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E8E8E3"/>
          </a:solidFill>
          <a:ln w="30480">
            <a:solidFill>
              <a:srgbClr val="C8CAC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400347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C8CAC1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42607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Complex Causes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4751189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Only about one-third of readmissions are for the same condition; many are due to other chronic issues.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003477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E8E8E3"/>
          </a:solidFill>
          <a:ln w="30480">
            <a:solidFill>
              <a:srgbClr val="C8CAC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400347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C8CAC1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42607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Complications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4751189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30-70% of readmissions are due to complications, infections, or newly developed problems.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003477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E8E8E3"/>
          </a:solidFill>
          <a:ln w="30480">
            <a:solidFill>
              <a:srgbClr val="C8CAC1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400347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C8CAC1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42607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Co-morbidities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751189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Existing co-morbidities and side effects from treatments significantly increase the risk of readmission.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3362"/>
            <a:ext cx="105758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Risk Factors for Readmission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4576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Older Age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686651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Patients aged 75 and above face a higher risk of readmission.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34576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196233"/>
            <a:ext cx="31859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Discharge to SNFs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3686651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Discharge to skilled nursing facilities doubles the likelihood of readmission.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829895"/>
            <a:ext cx="3786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Social Determinants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320314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Social factors, including lack of support and access to resources, play a critical role.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829895"/>
            <a:ext cx="36810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Multiple Conditions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6320314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Having multiple chronic conditions significantly elevates readmission risk.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3591"/>
            <a:ext cx="122002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Holistic Approach to Patient Care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06441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360069"/>
            <a:ext cx="36203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Comprehensive Care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850487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Focus on all co-morbidities, not just the primary diagnosis, for a complete patient profile.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3566160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5424845" y="40197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Social Support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4510207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Address social determinants like access to care, digital divide, and community support systems.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3225998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829086" y="3679627"/>
            <a:ext cx="36217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Team Collaboration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4170045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Multidisciplinary teams enhance discharge planning and ensure effective follow-up care.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553" y="483632"/>
            <a:ext cx="11469529" cy="549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Predicting and Preventing Readmissions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3" y="1494949"/>
            <a:ext cx="6485096" cy="64850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37371" y="1455301"/>
            <a:ext cx="6485096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Utilize administrative and clinical data to identify high-risk patients early in their hospital stay.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7537371" y="2079546"/>
            <a:ext cx="6485096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Implement transitional care programs, including home visits and telehealth follow-ups.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537371" y="2422446"/>
            <a:ext cx="6485096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Tailor interventions to individual patient needs and leverage available community resources.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785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Conclusion: Improving Lives Through Better Prediction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39045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1077278" y="330684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927860" y="3065859"/>
            <a:ext cx="45770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Cost Savings &amp; Well-being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927860" y="3556278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Reducing readmissions not only cuts costs but also significantly enhances patient well-being.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369951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77278" y="48377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1927860" y="4596765"/>
            <a:ext cx="51077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Personalized Interventions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927860" y="5087183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Early and personalized interventions can prevent avoidable hospital stays.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900857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77278" y="63686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927860" y="6127671"/>
            <a:ext cx="37864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Human-Centered Care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927860" y="6618089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Adopting a human-centered approach is vital for effectively managing chronic conditions.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457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 Condensed</vt:lpstr>
      <vt:lpstr>Arial</vt:lpstr>
      <vt:lpstr>Hubot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Pabitra Pradhan</dc:creator>
  <cp:lastModifiedBy>Pabitra Pradhan</cp:lastModifiedBy>
  <cp:revision>1</cp:revision>
  <dcterms:created xsi:type="dcterms:W3CDTF">2025-07-24T11:52:00Z</dcterms:created>
  <dcterms:modified xsi:type="dcterms:W3CDTF">2025-07-24T11:54:59Z</dcterms:modified>
</cp:coreProperties>
</file>