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BFD530-3303-4AB0-9CB8-46A5ACD25A90}">
          <p14:sldIdLst>
            <p14:sldId id="256"/>
            <p14:sldId id="257"/>
            <p14:sldId id="258"/>
            <p14:sldId id="259"/>
            <p14:sldId id="266"/>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F9CFD-C8CF-42AA-B0B6-DD770ADA4C05}" type="datetimeFigureOut">
              <a:rPr lang="en-IN" smtClean="0"/>
              <a:t>01-09-2023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74A6F7-9FE9-42F9-A3DA-F52984345B8A}" type="slidenum">
              <a:rPr lang="en-IN" smtClean="0"/>
              <a:t>‹#›</a:t>
            </a:fld>
            <a:endParaRPr lang="en-IN"/>
          </a:p>
        </p:txBody>
      </p:sp>
    </p:spTree>
    <p:extLst>
      <p:ext uri="{BB962C8B-B14F-4D97-AF65-F5344CB8AC3E}">
        <p14:creationId xmlns:p14="http://schemas.microsoft.com/office/powerpoint/2010/main" val="2727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4EF6403-9569-4F00-8AAF-7CABC839BA87}" type="datetimeFigureOut">
              <a:rPr lang="en-IN" smtClean="0"/>
              <a:t>01-09-2023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A291FDC-A362-4229-82B7-98216660EBF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A291FDC-A362-4229-82B7-98216660EBF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A291FDC-A362-4229-82B7-98216660EBF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A291FDC-A362-4229-82B7-98216660EBF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A291FDC-A362-4229-82B7-98216660EBF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A291FDC-A362-4229-82B7-98216660EBF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A291FDC-A362-4229-82B7-98216660EBF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A291FDC-A362-4229-82B7-98216660EBF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4EF6403-9569-4F00-8AAF-7CABC839BA87}" type="datetimeFigureOut">
              <a:rPr lang="en-IN" smtClean="0"/>
              <a:t>01-09-2023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A291FDC-A362-4229-82B7-98216660EBF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4EF6403-9569-4F00-8AAF-7CABC839BA87}" type="datetimeFigureOut">
              <a:rPr lang="en-IN" smtClean="0"/>
              <a:t>01-09-2023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A291FDC-A362-4229-82B7-98216660EBF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4EF6403-9569-4F00-8AAF-7CABC839BA87}" type="datetimeFigureOut">
              <a:rPr lang="en-IN" smtClean="0"/>
              <a:t>01-09-2023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A291FDC-A362-4229-82B7-98216660EBF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EF6403-9569-4F00-8AAF-7CABC839BA87}" type="datetimeFigureOut">
              <a:rPr lang="en-IN" smtClean="0"/>
              <a:t>01-09-2023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A291FDC-A362-4229-82B7-98216660EBF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411760" y="836712"/>
            <a:ext cx="4953273" cy="463705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90" dirty="0" smtClean="0">
                <a:solidFill>
                  <a:schemeClr val="bg1"/>
                </a:solidFill>
              </a:rPr>
              <a:t>RAINFALL  PREDICTION USING MACHINE LEARNING</a:t>
            </a:r>
            <a:endParaRPr lang="en-IN" sz="4090" dirty="0">
              <a:solidFill>
                <a:schemeClr val="bg1"/>
              </a:solidFill>
            </a:endParaRPr>
          </a:p>
        </p:txBody>
      </p:sp>
    </p:spTree>
    <p:extLst>
      <p:ext uri="{BB962C8B-B14F-4D97-AF65-F5344CB8AC3E}">
        <p14:creationId xmlns:p14="http://schemas.microsoft.com/office/powerpoint/2010/main" val="24802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project investigates the use of machine learning methods and particularly suggests in improving the rainfall forecasting.</a:t>
            </a:r>
          </a:p>
          <a:p>
            <a:r>
              <a:rPr lang="en-US" dirty="0" smtClean="0"/>
              <a:t>The rainfall data include the years of </a:t>
            </a:r>
            <a:r>
              <a:rPr lang="en-US" dirty="0" smtClean="0"/>
              <a:t>1901 </a:t>
            </a:r>
            <a:r>
              <a:rPr lang="en-US" dirty="0" smtClean="0"/>
              <a:t>– 2015</a:t>
            </a:r>
          </a:p>
          <a:p>
            <a:r>
              <a:rPr lang="en-US" dirty="0" smtClean="0"/>
              <a:t>We got the good accuracy by using all models</a:t>
            </a:r>
            <a:r>
              <a:rPr lang="en-US" dirty="0" smtClean="0"/>
              <a:t>.</a:t>
            </a:r>
          </a:p>
          <a:p>
            <a:pPr marL="109728" indent="0">
              <a:buNone/>
            </a:pPr>
            <a:endParaRPr lang="en-US" dirty="0" smtClean="0"/>
          </a:p>
        </p:txBody>
      </p:sp>
      <p:sp>
        <p:nvSpPr>
          <p:cNvPr id="3" name="Title 2"/>
          <p:cNvSpPr>
            <a:spLocks noGrp="1"/>
          </p:cNvSpPr>
          <p:nvPr>
            <p:ph type="title"/>
          </p:nvPr>
        </p:nvSpPr>
        <p:spPr/>
        <p:txBody>
          <a:bodyPr/>
          <a:lstStyle/>
          <a:p>
            <a:r>
              <a:rPr lang="en-US" dirty="0" smtClean="0"/>
              <a:t>Conclusion</a:t>
            </a:r>
            <a:endParaRPr lang="en-IN" dirty="0"/>
          </a:p>
        </p:txBody>
      </p:sp>
    </p:spTree>
    <p:extLst>
      <p:ext uri="{BB962C8B-B14F-4D97-AF65-F5344CB8AC3E}">
        <p14:creationId xmlns:p14="http://schemas.microsoft.com/office/powerpoint/2010/main" val="424547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3648" y="620688"/>
            <a:ext cx="6501408" cy="4464496"/>
          </a:xfrm>
        </p:spPr>
        <p:txBody>
          <a:bodyPr/>
          <a:lstStyle/>
          <a:p>
            <a:r>
              <a:rPr lang="en-US" dirty="0" smtClean="0"/>
              <a:t>THANK YOU</a:t>
            </a:r>
            <a:endParaRPr lang="en-IN" dirty="0"/>
          </a:p>
        </p:txBody>
      </p:sp>
    </p:spTree>
    <p:extLst>
      <p:ext uri="{BB962C8B-B14F-4D97-AF65-F5344CB8AC3E}">
        <p14:creationId xmlns:p14="http://schemas.microsoft.com/office/powerpoint/2010/main" val="3239200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dirty="0" smtClean="0"/>
              <a:t>Climate is a important aspect of human life. So, the prediction should accurate as much as possible. In this project we try to deal with the prediction of the rainfall which is also a major aspect of human life and which provide the major resource of human life which is fresh water. Fresh water is always a crucial resource of human survival – not only for the drinking purpose but also for framing, washing and many other purposes. Making a good prediction of climate is always a major task now a day because of the climate change.</a:t>
            </a:r>
          </a:p>
          <a:p>
            <a:pPr marL="109728" indent="0">
              <a:buNone/>
            </a:pPr>
            <a:r>
              <a:rPr lang="en-US" dirty="0" smtClean="0"/>
              <a:t>Now climate change is the biggest issue all over the world. People are working on to detect the patterns in climate change as it affects the economy in production to infrastructure. So as in rainfall also making prediction is a challenging task with a good accuracy rate. Making prediction on rainfall cannot be done by the traditional way, so scientist is using machine learning and deep learning to find out pattern for rainfall prediction. So, here </a:t>
            </a:r>
            <a:r>
              <a:rPr lang="en-US" dirty="0" err="1" smtClean="0"/>
              <a:t>Iam</a:t>
            </a:r>
            <a:r>
              <a:rPr lang="en-US" dirty="0" smtClean="0"/>
              <a:t> also  using machine learning algorithms to predict rainfall.</a:t>
            </a:r>
          </a:p>
          <a:p>
            <a:endParaRPr lang="en-US" dirty="0" smtClean="0"/>
          </a:p>
          <a:p>
            <a:endParaRPr lang="en-IN" dirty="0"/>
          </a:p>
        </p:txBody>
      </p:sp>
      <p:sp>
        <p:nvSpPr>
          <p:cNvPr id="3" name="Title 2"/>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25738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Rainfall forecasting is very important because heavy and irregular rainfall can have many impacts like destruction of crops and farms, damage of property . So a better forecasting model is essential for an early warning that can minimize risks of life and property and also managing the agriculture farms in better way . This prediction helps farmers and also water resources can be utilized efficiently. Rainfall prediction is a challenging task and the result should be accurate.</a:t>
            </a:r>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746482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557" y="1268761"/>
            <a:ext cx="8229600" cy="5224226"/>
          </a:xfrm>
        </p:spPr>
        <p:txBody>
          <a:bodyPr/>
          <a:lstStyle/>
          <a:p>
            <a:r>
              <a:rPr lang="en-US" dirty="0" smtClean="0"/>
              <a:t>We have taken the values from past </a:t>
            </a:r>
            <a:r>
              <a:rPr lang="en-US" dirty="0" smtClean="0"/>
              <a:t>1901 </a:t>
            </a:r>
            <a:r>
              <a:rPr lang="en-US" dirty="0" smtClean="0"/>
              <a:t>to 2015 including date and month by importing the libraries.</a:t>
            </a:r>
          </a:p>
          <a:p>
            <a:r>
              <a:rPr lang="en-US" dirty="0" smtClean="0"/>
              <a:t>We are analyzing the data</a:t>
            </a:r>
          </a:p>
          <a:p>
            <a:r>
              <a:rPr lang="en-US" dirty="0" smtClean="0"/>
              <a:t>And displaying the head of the dataset</a:t>
            </a:r>
          </a:p>
          <a:p>
            <a:endParaRPr lang="en-IN" dirty="0"/>
          </a:p>
        </p:txBody>
      </p:sp>
      <p:sp>
        <p:nvSpPr>
          <p:cNvPr id="3" name="Title 2"/>
          <p:cNvSpPr>
            <a:spLocks noGrp="1"/>
          </p:cNvSpPr>
          <p:nvPr>
            <p:ph type="title"/>
          </p:nvPr>
        </p:nvSpPr>
        <p:spPr/>
        <p:txBody>
          <a:bodyPr/>
          <a:lstStyle/>
          <a:p>
            <a:r>
              <a:rPr lang="en-US" dirty="0" smtClean="0"/>
              <a:t>Data </a:t>
            </a:r>
            <a:r>
              <a:rPr lang="en-US" dirty="0" smtClean="0"/>
              <a:t>used</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559337"/>
            <a:ext cx="8535879" cy="3090351"/>
          </a:xfrm>
          <a:prstGeom prst="rect">
            <a:avLst/>
          </a:prstGeom>
        </p:spPr>
      </p:pic>
    </p:spTree>
    <p:extLst>
      <p:ext uri="{BB962C8B-B14F-4D97-AF65-F5344CB8AC3E}">
        <p14:creationId xmlns:p14="http://schemas.microsoft.com/office/powerpoint/2010/main" val="13948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we are finding the shape of the data.</a:t>
            </a:r>
          </a:p>
          <a:p>
            <a:r>
              <a:rPr lang="en-US" dirty="0" smtClean="0"/>
              <a:t>Shape of data is (1617,15)</a:t>
            </a:r>
          </a:p>
          <a:p>
            <a:r>
              <a:rPr lang="en-US" dirty="0" smtClean="0"/>
              <a:t>We are checking the info of data</a:t>
            </a:r>
          </a:p>
          <a:p>
            <a:r>
              <a:rPr lang="en-US" dirty="0" smtClean="0"/>
              <a:t>Then checking the duplicated values in data</a:t>
            </a:r>
          </a:p>
          <a:p>
            <a:r>
              <a:rPr lang="en-US" dirty="0" smtClean="0"/>
              <a:t>Checking the data types and finding inconsistent values , then filling with mean.</a:t>
            </a:r>
            <a:endParaRPr lang="en-IN" dirty="0"/>
          </a:p>
        </p:txBody>
      </p:sp>
      <p:sp>
        <p:nvSpPr>
          <p:cNvPr id="3" name="Title 2"/>
          <p:cNvSpPr>
            <a:spLocks noGrp="1"/>
          </p:cNvSpPr>
          <p:nvPr>
            <p:ph type="title"/>
          </p:nvPr>
        </p:nvSpPr>
        <p:spPr/>
        <p:txBody>
          <a:bodyPr>
            <a:normAutofit fontScale="90000"/>
          </a:bodyPr>
          <a:lstStyle/>
          <a:p>
            <a:r>
              <a:rPr lang="en-US" dirty="0" smtClean="0"/>
              <a:t>Data exploration and pre-processing</a:t>
            </a:r>
            <a:endParaRPr lang="en-IN" dirty="0"/>
          </a:p>
        </p:txBody>
      </p:sp>
    </p:spTree>
    <p:extLst>
      <p:ext uri="{BB962C8B-B14F-4D97-AF65-F5344CB8AC3E}">
        <p14:creationId xmlns:p14="http://schemas.microsoft.com/office/powerpoint/2010/main" val="141404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476672"/>
            <a:ext cx="8229600" cy="5976664"/>
          </a:xfrm>
        </p:spPr>
        <p:txBody>
          <a:bodyPr/>
          <a:lstStyle/>
          <a:p>
            <a:r>
              <a:rPr lang="en-US" dirty="0" smtClean="0"/>
              <a:t>Data cleaning:</a:t>
            </a:r>
          </a:p>
          <a:p>
            <a:r>
              <a:rPr lang="en-US" dirty="0" smtClean="0"/>
              <a:t>We </a:t>
            </a:r>
            <a:r>
              <a:rPr lang="en-US" dirty="0" smtClean="0"/>
              <a:t>have to check the null values in the dataset.</a:t>
            </a:r>
          </a:p>
          <a:p>
            <a:r>
              <a:rPr lang="en-US" dirty="0" smtClean="0"/>
              <a:t>We have null values in our dataset</a:t>
            </a:r>
          </a:p>
          <a:p>
            <a:r>
              <a:rPr lang="en-US" dirty="0" smtClean="0"/>
              <a:t>As we have null values, we need to fill it up with the mean value or median value.</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924944"/>
            <a:ext cx="2016225" cy="345638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868" y="3419473"/>
            <a:ext cx="276264" cy="1905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314" y="2924944"/>
            <a:ext cx="2806910" cy="3456384"/>
          </a:xfrm>
          <a:prstGeom prst="rect">
            <a:avLst/>
          </a:prstGeom>
        </p:spPr>
      </p:pic>
    </p:spTree>
    <p:extLst>
      <p:ext uri="{BB962C8B-B14F-4D97-AF65-F5344CB8AC3E}">
        <p14:creationId xmlns:p14="http://schemas.microsoft.com/office/powerpoint/2010/main" val="88223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have to describe and check the correlation</a:t>
            </a:r>
          </a:p>
          <a:p>
            <a:r>
              <a:rPr lang="en-US" dirty="0" smtClean="0"/>
              <a:t>We have to visualize the data using scatter plot, histogram, grid, count plot, box plot and other which includes visualization.</a:t>
            </a:r>
            <a:endParaRPr lang="en-IN" dirty="0"/>
          </a:p>
        </p:txBody>
      </p:sp>
      <p:sp>
        <p:nvSpPr>
          <p:cNvPr id="3" name="Title 2"/>
          <p:cNvSpPr>
            <a:spLocks noGrp="1"/>
          </p:cNvSpPr>
          <p:nvPr>
            <p:ph type="title"/>
          </p:nvPr>
        </p:nvSpPr>
        <p:spPr/>
        <p:txBody>
          <a:bodyPr/>
          <a:lstStyle/>
          <a:p>
            <a:r>
              <a:rPr lang="en-US" dirty="0" smtClean="0"/>
              <a:t>Data visualization</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1" y="3451732"/>
            <a:ext cx="3384378" cy="306896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451732"/>
            <a:ext cx="4417693" cy="2682182"/>
          </a:xfrm>
          <a:prstGeom prst="rect">
            <a:avLst/>
          </a:prstGeom>
        </p:spPr>
      </p:pic>
    </p:spTree>
    <p:extLst>
      <p:ext uri="{BB962C8B-B14F-4D97-AF65-F5344CB8AC3E}">
        <p14:creationId xmlns:p14="http://schemas.microsoft.com/office/powerpoint/2010/main" val="1603761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LINEAR REGRESSION</a:t>
            </a:r>
          </a:p>
          <a:p>
            <a:r>
              <a:rPr lang="en-US" dirty="0" smtClean="0"/>
              <a:t>We are taking dependent (y) and independent (x) variables by using </a:t>
            </a:r>
            <a:r>
              <a:rPr lang="en-US" dirty="0" err="1" smtClean="0"/>
              <a:t>iloc</a:t>
            </a:r>
            <a:r>
              <a:rPr lang="en-US" dirty="0" smtClean="0"/>
              <a:t> .</a:t>
            </a:r>
          </a:p>
          <a:p>
            <a:r>
              <a:rPr lang="en-US" dirty="0" smtClean="0"/>
              <a:t>And displaying the values of x and y</a:t>
            </a:r>
          </a:p>
          <a:p>
            <a:r>
              <a:rPr lang="en-US" dirty="0" smtClean="0"/>
              <a:t>Importing the train _ test _ split library from </a:t>
            </a:r>
            <a:r>
              <a:rPr lang="en-US" dirty="0" err="1" smtClean="0"/>
              <a:t>sklearn</a:t>
            </a:r>
            <a:r>
              <a:rPr lang="en-US" dirty="0" smtClean="0"/>
              <a:t>. Model _ selection.</a:t>
            </a:r>
          </a:p>
          <a:p>
            <a:r>
              <a:rPr lang="en-US" dirty="0" smtClean="0"/>
              <a:t>Training the dataset by using train _ test _ split library</a:t>
            </a:r>
          </a:p>
          <a:p>
            <a:r>
              <a:rPr lang="en-US" dirty="0" smtClean="0"/>
              <a:t>Dis[playing the x _ train values.</a:t>
            </a:r>
            <a:endParaRPr lang="en-IN" dirty="0"/>
          </a:p>
        </p:txBody>
      </p:sp>
      <p:sp>
        <p:nvSpPr>
          <p:cNvPr id="3" name="Title 2"/>
          <p:cNvSpPr>
            <a:spLocks noGrp="1"/>
          </p:cNvSpPr>
          <p:nvPr>
            <p:ph type="title"/>
          </p:nvPr>
        </p:nvSpPr>
        <p:spPr/>
        <p:txBody>
          <a:bodyPr>
            <a:normAutofit fontScale="90000"/>
          </a:bodyPr>
          <a:lstStyle/>
          <a:p>
            <a:r>
              <a:rPr lang="en-US" dirty="0" smtClean="0"/>
              <a:t>Modeling and Checking accuracy</a:t>
            </a:r>
            <a:endParaRPr lang="en-IN" dirty="0"/>
          </a:p>
        </p:txBody>
      </p:sp>
    </p:spTree>
    <p:extLst>
      <p:ext uri="{BB962C8B-B14F-4D97-AF65-F5344CB8AC3E}">
        <p14:creationId xmlns:p14="http://schemas.microsoft.com/office/powerpoint/2010/main" val="1998918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620688"/>
            <a:ext cx="8229600" cy="4525963"/>
          </a:xfrm>
        </p:spPr>
        <p:txBody>
          <a:bodyPr/>
          <a:lstStyle/>
          <a:p>
            <a:r>
              <a:rPr lang="en-US" dirty="0" smtClean="0"/>
              <a:t>We are using decision tree, </a:t>
            </a:r>
            <a:r>
              <a:rPr lang="en-US" dirty="0"/>
              <a:t>A</a:t>
            </a:r>
            <a:r>
              <a:rPr lang="en-US" dirty="0" smtClean="0"/>
              <a:t>da boost, Random Forest classifier, model, support vector machine and other models to predict the rainfall to find the accuracy of rainfall</a:t>
            </a:r>
            <a:r>
              <a:rPr lang="en-US" dirty="0" smtClean="0"/>
              <a:t>.</a:t>
            </a:r>
          </a:p>
          <a:p>
            <a:r>
              <a:rPr lang="en-US" dirty="0" smtClean="0"/>
              <a:t>Linear Regression – 98% accuracy score</a:t>
            </a:r>
          </a:p>
          <a:p>
            <a:r>
              <a:rPr lang="en-US" dirty="0" smtClean="0"/>
              <a:t>Decision tree – 99% </a:t>
            </a:r>
          </a:p>
          <a:p>
            <a:r>
              <a:rPr lang="en-US" dirty="0" smtClean="0"/>
              <a:t>Random forest – 99%</a:t>
            </a:r>
          </a:p>
          <a:p>
            <a:r>
              <a:rPr lang="en-US" dirty="0" smtClean="0"/>
              <a:t>Support Vector Machine – 97%</a:t>
            </a:r>
          </a:p>
          <a:p>
            <a:r>
              <a:rPr lang="en-US" dirty="0" smtClean="0"/>
              <a:t>Ada Boost – 98%</a:t>
            </a:r>
            <a:endParaRPr lang="en-US" dirty="0" smtClean="0"/>
          </a:p>
          <a:p>
            <a:pPr marL="109728" indent="0">
              <a:buNone/>
            </a:pPr>
            <a:endParaRPr lang="en-IN" dirty="0"/>
          </a:p>
        </p:txBody>
      </p:sp>
    </p:spTree>
    <p:extLst>
      <p:ext uri="{BB962C8B-B14F-4D97-AF65-F5344CB8AC3E}">
        <p14:creationId xmlns:p14="http://schemas.microsoft.com/office/powerpoint/2010/main" val="2447439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420</TotalTime>
  <Words>607</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PowerPoint Presentation</vt:lpstr>
      <vt:lpstr>Introduction</vt:lpstr>
      <vt:lpstr>Objective</vt:lpstr>
      <vt:lpstr>Data used</vt:lpstr>
      <vt:lpstr>Data exploration and pre-processing</vt:lpstr>
      <vt:lpstr>PowerPoint Presentation</vt:lpstr>
      <vt:lpstr>Data visualization</vt:lpstr>
      <vt:lpstr>Modeling and Checking accuracy</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cp:revision>
  <dcterms:created xsi:type="dcterms:W3CDTF">2023-08-11T00:21:17Z</dcterms:created>
  <dcterms:modified xsi:type="dcterms:W3CDTF">2023-09-01T14:03:44Z</dcterms:modified>
</cp:coreProperties>
</file>