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12"/>
  </p:notesMasterIdLst>
  <p:handoutMasterIdLst>
    <p:handoutMasterId r:id="rId13"/>
  </p:handoutMasterIdLst>
  <p:sldIdLst>
    <p:sldId id="256" r:id="rId5"/>
    <p:sldId id="301" r:id="rId6"/>
    <p:sldId id="302" r:id="rId7"/>
    <p:sldId id="298" r:id="rId8"/>
    <p:sldId id="304" r:id="rId9"/>
    <p:sldId id="303" r:id="rId10"/>
    <p:sldId id="29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5294" autoAdjust="0"/>
  </p:normalViewPr>
  <p:slideViewPr>
    <p:cSldViewPr snapToGrid="0">
      <p:cViewPr varScale="1">
        <p:scale>
          <a:sx n="108" d="100"/>
          <a:sy n="108" d="100"/>
        </p:scale>
        <p:origin x="714" y="108"/>
      </p:cViewPr>
      <p:guideLst>
        <p:guide pos="3840"/>
        <p:guide orient="horz" pos="216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ta Shakya" userId="40180d80-0358-40fd-83e2-0b553270c6f4" providerId="ADAL" clId="{81040CBC-463D-4B1C-AC15-B306480800F0}"/>
    <pc:docChg chg="addSld modSld sldOrd">
      <pc:chgData name="Soumyata Shakya" userId="40180d80-0358-40fd-83e2-0b553270c6f4" providerId="ADAL" clId="{81040CBC-463D-4B1C-AC15-B306480800F0}" dt="2025-01-28T04:48:05.032" v="71" actId="20577"/>
      <pc:docMkLst>
        <pc:docMk/>
      </pc:docMkLst>
      <pc:sldChg chg="ord">
        <pc:chgData name="Soumyata Shakya" userId="40180d80-0358-40fd-83e2-0b553270c6f4" providerId="ADAL" clId="{81040CBC-463D-4B1C-AC15-B306480800F0}" dt="2025-01-28T04:36:50.305" v="61"/>
        <pc:sldMkLst>
          <pc:docMk/>
          <pc:sldMk cId="3711158507" sldId="298"/>
        </pc:sldMkLst>
      </pc:sldChg>
      <pc:sldChg chg="modSp mod">
        <pc:chgData name="Soumyata Shakya" userId="40180d80-0358-40fd-83e2-0b553270c6f4" providerId="ADAL" clId="{81040CBC-463D-4B1C-AC15-B306480800F0}" dt="2025-01-28T04:48:05.032" v="71" actId="20577"/>
        <pc:sldMkLst>
          <pc:docMk/>
          <pc:sldMk cId="1166617117" sldId="302"/>
        </pc:sldMkLst>
        <pc:spChg chg="mod">
          <ac:chgData name="Soumyata Shakya" userId="40180d80-0358-40fd-83e2-0b553270c6f4" providerId="ADAL" clId="{81040CBC-463D-4B1C-AC15-B306480800F0}" dt="2025-01-28T04:48:05.032" v="71" actId="20577"/>
          <ac:spMkLst>
            <pc:docMk/>
            <pc:sldMk cId="1166617117" sldId="302"/>
            <ac:spMk id="3" creationId="{1D05477E-1248-4FD0-8401-8DEEFFE1A3E2}"/>
          </ac:spMkLst>
        </pc:spChg>
      </pc:sldChg>
      <pc:sldChg chg="addSp delSp modSp new mod">
        <pc:chgData name="Soumyata Shakya" userId="40180d80-0358-40fd-83e2-0b553270c6f4" providerId="ADAL" clId="{81040CBC-463D-4B1C-AC15-B306480800F0}" dt="2025-01-28T04:22:13.903" v="32" actId="1076"/>
        <pc:sldMkLst>
          <pc:docMk/>
          <pc:sldMk cId="2121297320" sldId="303"/>
        </pc:sldMkLst>
        <pc:spChg chg="mod">
          <ac:chgData name="Soumyata Shakya" userId="40180d80-0358-40fd-83e2-0b553270c6f4" providerId="ADAL" clId="{81040CBC-463D-4B1C-AC15-B306480800F0}" dt="2025-01-28T04:20:44.920" v="26" actId="20577"/>
          <ac:spMkLst>
            <pc:docMk/>
            <pc:sldMk cId="2121297320" sldId="303"/>
            <ac:spMk id="2" creationId="{64E61C02-CA01-1551-69A6-6B134A382444}"/>
          </ac:spMkLst>
        </pc:spChg>
        <pc:spChg chg="del">
          <ac:chgData name="Soumyata Shakya" userId="40180d80-0358-40fd-83e2-0b553270c6f4" providerId="ADAL" clId="{81040CBC-463D-4B1C-AC15-B306480800F0}" dt="2025-01-28T04:20:57.653" v="27" actId="931"/>
          <ac:spMkLst>
            <pc:docMk/>
            <pc:sldMk cId="2121297320" sldId="303"/>
            <ac:spMk id="3" creationId="{6269DBE4-B575-5E41-186F-9D2A4E933C1A}"/>
          </ac:spMkLst>
        </pc:spChg>
        <pc:picChg chg="add mod">
          <ac:chgData name="Soumyata Shakya" userId="40180d80-0358-40fd-83e2-0b553270c6f4" providerId="ADAL" clId="{81040CBC-463D-4B1C-AC15-B306480800F0}" dt="2025-01-28T04:22:13.903" v="32" actId="1076"/>
          <ac:picMkLst>
            <pc:docMk/>
            <pc:sldMk cId="2121297320" sldId="303"/>
            <ac:picMk id="5" creationId="{92830B3E-17CB-5722-5A36-74651F458942}"/>
          </ac:picMkLst>
        </pc:picChg>
      </pc:sldChg>
      <pc:sldChg chg="addSp delSp modSp new mod ord">
        <pc:chgData name="Soumyata Shakya" userId="40180d80-0358-40fd-83e2-0b553270c6f4" providerId="ADAL" clId="{81040CBC-463D-4B1C-AC15-B306480800F0}" dt="2025-01-28T04:36:55.277" v="65"/>
        <pc:sldMkLst>
          <pc:docMk/>
          <pc:sldMk cId="1316105316" sldId="304"/>
        </pc:sldMkLst>
        <pc:spChg chg="mod">
          <ac:chgData name="Soumyata Shakya" userId="40180d80-0358-40fd-83e2-0b553270c6f4" providerId="ADAL" clId="{81040CBC-463D-4B1C-AC15-B306480800F0}" dt="2025-01-28T04:36:06.999" v="56" actId="20577"/>
          <ac:spMkLst>
            <pc:docMk/>
            <pc:sldMk cId="1316105316" sldId="304"/>
            <ac:spMk id="2" creationId="{4A7CDA22-5B42-A814-7D1F-739A66C8D07F}"/>
          </ac:spMkLst>
        </pc:spChg>
        <pc:spChg chg="del">
          <ac:chgData name="Soumyata Shakya" userId="40180d80-0358-40fd-83e2-0b553270c6f4" providerId="ADAL" clId="{81040CBC-463D-4B1C-AC15-B306480800F0}" dt="2025-01-28T04:36:20.487" v="57" actId="931"/>
          <ac:spMkLst>
            <pc:docMk/>
            <pc:sldMk cId="1316105316" sldId="304"/>
            <ac:spMk id="3" creationId="{71CFBC4A-DC28-4EEC-AA70-AB6396335CC9}"/>
          </ac:spMkLst>
        </pc:spChg>
        <pc:picChg chg="add mod">
          <ac:chgData name="Soumyata Shakya" userId="40180d80-0358-40fd-83e2-0b553270c6f4" providerId="ADAL" clId="{81040CBC-463D-4B1C-AC15-B306480800F0}" dt="2025-01-28T04:36:30.536" v="59" actId="1076"/>
          <ac:picMkLst>
            <pc:docMk/>
            <pc:sldMk cId="1316105316" sldId="304"/>
            <ac:picMk id="5" creationId="{03A78186-8944-A1A4-62E0-C912EA5470B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92B9CC-7258-453D-87FE-6417A68843BA}"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GB"/>
        </a:p>
      </dgm:t>
    </dgm:pt>
    <dgm:pt modelId="{C13E0997-E413-4FE6-BF04-EEAD82C711FE}">
      <dgm:prSet phldrT="[Text]" custT="1"/>
      <dgm:spPr>
        <a:solidFill>
          <a:schemeClr val="tx2">
            <a:lumMod val="40000"/>
            <a:lumOff val="60000"/>
          </a:schemeClr>
        </a:solidFill>
      </dgm:spPr>
      <dgm:t>
        <a:bodyPr/>
        <a:lstStyle/>
        <a:p>
          <a:pPr algn="ctr"/>
          <a:r>
            <a:rPr lang="en-US" sz="2800" dirty="0"/>
            <a:t>LPG Gas Leak Detection System</a:t>
          </a:r>
          <a:endParaRPr lang="en-GB" sz="2800" dirty="0"/>
        </a:p>
      </dgm:t>
    </dgm:pt>
    <dgm:pt modelId="{F6C71D96-4657-4EEB-9406-E2B9A1BE8FB2}" type="parTrans" cxnId="{5284581E-02E1-4508-BD4E-6FACFCCBD97F}">
      <dgm:prSet/>
      <dgm:spPr/>
      <dgm:t>
        <a:bodyPr/>
        <a:lstStyle/>
        <a:p>
          <a:pPr algn="ctr"/>
          <a:endParaRPr lang="en-GB" sz="800"/>
        </a:p>
      </dgm:t>
    </dgm:pt>
    <dgm:pt modelId="{26404B41-6371-445E-A145-1DF1845A6CA4}" type="sibTrans" cxnId="{5284581E-02E1-4508-BD4E-6FACFCCBD97F}">
      <dgm:prSet/>
      <dgm:spPr/>
      <dgm:t>
        <a:bodyPr/>
        <a:lstStyle/>
        <a:p>
          <a:pPr algn="ctr"/>
          <a:endParaRPr lang="en-GB" sz="800"/>
        </a:p>
      </dgm:t>
    </dgm:pt>
    <dgm:pt modelId="{7982EEF0-8677-4E14-B45D-37EF6937F102}">
      <dgm:prSet phldrT="[Text]" custT="1"/>
      <dgm:spPr>
        <a:solidFill>
          <a:srgbClr val="FFCCFF"/>
        </a:solidFill>
      </dgm:spPr>
      <dgm:t>
        <a:bodyPr/>
        <a:lstStyle/>
        <a:p>
          <a:pPr algn="ctr"/>
          <a:r>
            <a:rPr lang="en-US" sz="1800" dirty="0"/>
            <a:t>Soumyata Shakya</a:t>
          </a:r>
        </a:p>
      </dgm:t>
    </dgm:pt>
    <dgm:pt modelId="{8B336115-3ADF-4E93-AA5D-9BA33FA7A094}" type="parTrans" cxnId="{7618E7E2-7539-46F5-A463-AD6FFBDB9BC4}">
      <dgm:prSet/>
      <dgm:spPr/>
      <dgm:t>
        <a:bodyPr/>
        <a:lstStyle/>
        <a:p>
          <a:pPr algn="ctr"/>
          <a:endParaRPr lang="en-GB" sz="800"/>
        </a:p>
      </dgm:t>
    </dgm:pt>
    <dgm:pt modelId="{87F020BA-8613-4F7C-9C9C-DBF75D358B2B}" type="sibTrans" cxnId="{7618E7E2-7539-46F5-A463-AD6FFBDB9BC4}">
      <dgm:prSet/>
      <dgm:spPr/>
      <dgm:t>
        <a:bodyPr/>
        <a:lstStyle/>
        <a:p>
          <a:pPr algn="ctr"/>
          <a:endParaRPr lang="en-GB" sz="800"/>
        </a:p>
      </dgm:t>
    </dgm:pt>
    <dgm:pt modelId="{3053CF39-96F0-4FAB-8DDA-C00B38C6F6E6}">
      <dgm:prSet phldrT="[Text]" custT="1"/>
      <dgm:spPr>
        <a:solidFill>
          <a:schemeClr val="bg2">
            <a:lumMod val="75000"/>
          </a:schemeClr>
        </a:solidFill>
      </dgm:spPr>
      <dgm:t>
        <a:bodyPr/>
        <a:lstStyle/>
        <a:p>
          <a:pPr algn="ctr"/>
          <a:r>
            <a:rPr lang="en-US" sz="1800" dirty="0"/>
            <a:t>Krijal Maharjan</a:t>
          </a:r>
          <a:endParaRPr lang="en-GB" sz="1800" dirty="0"/>
        </a:p>
      </dgm:t>
    </dgm:pt>
    <dgm:pt modelId="{26C58CDC-F25C-4BEC-9252-29482A88D41B}" type="parTrans" cxnId="{FBA1D946-251B-4856-9C56-74FA18A1F6BA}">
      <dgm:prSet/>
      <dgm:spPr/>
      <dgm:t>
        <a:bodyPr/>
        <a:lstStyle/>
        <a:p>
          <a:pPr algn="ctr"/>
          <a:endParaRPr lang="en-GB" sz="800"/>
        </a:p>
      </dgm:t>
    </dgm:pt>
    <dgm:pt modelId="{547E0C78-7CC6-464C-954D-363896C7B192}" type="sibTrans" cxnId="{FBA1D946-251B-4856-9C56-74FA18A1F6BA}">
      <dgm:prSet/>
      <dgm:spPr/>
      <dgm:t>
        <a:bodyPr/>
        <a:lstStyle/>
        <a:p>
          <a:pPr algn="ctr"/>
          <a:endParaRPr lang="en-GB" sz="800"/>
        </a:p>
      </dgm:t>
    </dgm:pt>
    <dgm:pt modelId="{616E94E4-9DED-472C-B5C9-F562ED5AFAE9}">
      <dgm:prSet phldrT="[Text]" custT="1"/>
      <dgm:spPr>
        <a:solidFill>
          <a:schemeClr val="accent2">
            <a:lumMod val="40000"/>
            <a:lumOff val="60000"/>
          </a:schemeClr>
        </a:solidFill>
      </dgm:spPr>
      <dgm:t>
        <a:bodyPr/>
        <a:lstStyle/>
        <a:p>
          <a:pPr algn="ctr"/>
          <a:r>
            <a:rPr lang="en-US" sz="1800" dirty="0"/>
            <a:t>Manish Jung Adhikari</a:t>
          </a:r>
          <a:endParaRPr lang="en-GB" sz="1800" dirty="0"/>
        </a:p>
      </dgm:t>
    </dgm:pt>
    <dgm:pt modelId="{5E7B3CEA-FDB9-4B73-8DC9-9A64EFD1F1DE}" type="parTrans" cxnId="{BED47930-65BD-4A6E-BA27-B286B8F6DE05}">
      <dgm:prSet/>
      <dgm:spPr/>
      <dgm:t>
        <a:bodyPr/>
        <a:lstStyle/>
        <a:p>
          <a:pPr algn="ctr"/>
          <a:endParaRPr lang="en-GB" sz="800"/>
        </a:p>
      </dgm:t>
    </dgm:pt>
    <dgm:pt modelId="{B8CDB45F-5BE6-48AE-88E7-98813430EE9D}" type="sibTrans" cxnId="{BED47930-65BD-4A6E-BA27-B286B8F6DE05}">
      <dgm:prSet/>
      <dgm:spPr/>
      <dgm:t>
        <a:bodyPr/>
        <a:lstStyle/>
        <a:p>
          <a:pPr algn="ctr"/>
          <a:endParaRPr lang="en-GB" sz="800"/>
        </a:p>
      </dgm:t>
    </dgm:pt>
    <dgm:pt modelId="{6A8810DD-8B09-4B99-A88D-C6D9B189A885}">
      <dgm:prSet phldrT="[Text]" custT="1"/>
      <dgm:spPr>
        <a:solidFill>
          <a:srgbClr val="FFCCFF"/>
        </a:solidFill>
      </dgm:spPr>
      <dgm:t>
        <a:bodyPr/>
        <a:lstStyle/>
        <a:p>
          <a:pPr algn="ctr"/>
          <a:r>
            <a:rPr lang="en-US" sz="1100" dirty="0"/>
            <a:t>Overall Report Making</a:t>
          </a:r>
        </a:p>
      </dgm:t>
    </dgm:pt>
    <dgm:pt modelId="{B70A0C71-36A0-4FB8-A89C-13C28351DC64}" type="parTrans" cxnId="{046A833C-A5F2-40EC-9D5E-E0E65F1E7C35}">
      <dgm:prSet/>
      <dgm:spPr/>
      <dgm:t>
        <a:bodyPr/>
        <a:lstStyle/>
        <a:p>
          <a:endParaRPr lang="en-GB"/>
        </a:p>
      </dgm:t>
    </dgm:pt>
    <dgm:pt modelId="{3A11F600-E670-48D3-BDC7-366226C083C2}" type="sibTrans" cxnId="{046A833C-A5F2-40EC-9D5E-E0E65F1E7C35}">
      <dgm:prSet/>
      <dgm:spPr/>
      <dgm:t>
        <a:bodyPr/>
        <a:lstStyle/>
        <a:p>
          <a:endParaRPr lang="en-GB"/>
        </a:p>
      </dgm:t>
    </dgm:pt>
    <dgm:pt modelId="{59D81D45-BFC4-4C0F-984D-E4A23F067F38}">
      <dgm:prSet phldrT="[Text]" custT="1"/>
      <dgm:spPr>
        <a:solidFill>
          <a:srgbClr val="FFCCFF"/>
        </a:solidFill>
      </dgm:spPr>
      <dgm:t>
        <a:bodyPr/>
        <a:lstStyle/>
        <a:p>
          <a:pPr algn="ctr"/>
          <a:r>
            <a:rPr lang="en-US" sz="1100" kern="1200" dirty="0">
              <a:solidFill>
                <a:prstClr val="black">
                  <a:hueOff val="0"/>
                  <a:satOff val="0"/>
                  <a:lumOff val="0"/>
                  <a:alphaOff val="0"/>
                </a:prstClr>
              </a:solidFill>
              <a:latin typeface="Calibri" panose="020F0502020204030204"/>
              <a:ea typeface="+mn-ea"/>
              <a:cs typeface="+mn-cs"/>
            </a:rPr>
            <a:t>Designing</a:t>
          </a:r>
          <a:r>
            <a:rPr lang="en-US" sz="1100" kern="1200" dirty="0"/>
            <a:t> of the project</a:t>
          </a:r>
        </a:p>
      </dgm:t>
    </dgm:pt>
    <dgm:pt modelId="{D8F9A450-FC73-4BF4-9460-AEF5C62F407F}" type="parTrans" cxnId="{0F81DE9C-B007-45F8-950A-E44117F710F3}">
      <dgm:prSet/>
      <dgm:spPr/>
      <dgm:t>
        <a:bodyPr/>
        <a:lstStyle/>
        <a:p>
          <a:endParaRPr lang="en-GB"/>
        </a:p>
      </dgm:t>
    </dgm:pt>
    <dgm:pt modelId="{28239AA5-2305-4EA4-881C-00B43EBF605E}" type="sibTrans" cxnId="{0F81DE9C-B007-45F8-950A-E44117F710F3}">
      <dgm:prSet/>
      <dgm:spPr/>
      <dgm:t>
        <a:bodyPr/>
        <a:lstStyle/>
        <a:p>
          <a:endParaRPr lang="en-GB"/>
        </a:p>
      </dgm:t>
    </dgm:pt>
    <dgm:pt modelId="{FFEE5324-2206-457B-B7EA-E699571011C4}">
      <dgm:prSet phldrT="[Text]" custT="1"/>
      <dgm:spPr>
        <a:solidFill>
          <a:schemeClr val="bg2">
            <a:lumMod val="75000"/>
          </a:schemeClr>
        </a:solidFill>
      </dgm:spPr>
      <dgm:t>
        <a:bodyPr/>
        <a:lstStyle/>
        <a:p>
          <a:pPr algn="ctr"/>
          <a:r>
            <a:rPr lang="en-GB" sz="1200" dirty="0"/>
            <a:t>Report Formatting</a:t>
          </a:r>
        </a:p>
      </dgm:t>
    </dgm:pt>
    <dgm:pt modelId="{9ED384C8-D48F-4EEB-8527-5B3D63D65C19}" type="parTrans" cxnId="{1E5328E6-9D0B-4011-97BB-03C8E18D46F6}">
      <dgm:prSet/>
      <dgm:spPr/>
      <dgm:t>
        <a:bodyPr/>
        <a:lstStyle/>
        <a:p>
          <a:endParaRPr lang="en-GB"/>
        </a:p>
      </dgm:t>
    </dgm:pt>
    <dgm:pt modelId="{B7342FC0-443A-43C7-A948-99DA52B7F7CE}" type="sibTrans" cxnId="{1E5328E6-9D0B-4011-97BB-03C8E18D46F6}">
      <dgm:prSet/>
      <dgm:spPr/>
      <dgm:t>
        <a:bodyPr/>
        <a:lstStyle/>
        <a:p>
          <a:endParaRPr lang="en-GB"/>
        </a:p>
      </dgm:t>
    </dgm:pt>
    <dgm:pt modelId="{83353ADE-1E8A-4B5D-98C5-69225EB59D15}">
      <dgm:prSet phldrT="[Text]" custT="1"/>
      <dgm:spPr>
        <a:solidFill>
          <a:schemeClr val="bg2">
            <a:lumMod val="75000"/>
          </a:schemeClr>
        </a:solidFill>
      </dgm:spPr>
      <dgm:t>
        <a:bodyPr/>
        <a:lstStyle/>
        <a:p>
          <a:pPr algn="ctr"/>
          <a:r>
            <a:rPr lang="en-US" sz="1300" dirty="0"/>
            <a:t>Flowchart</a:t>
          </a:r>
          <a:endParaRPr lang="en-GB" sz="1300" dirty="0"/>
        </a:p>
      </dgm:t>
    </dgm:pt>
    <dgm:pt modelId="{19589F3E-3F59-4679-B76A-2B389F290FE7}" type="parTrans" cxnId="{6499B3C1-AE01-424B-973F-D24497FBEFD6}">
      <dgm:prSet/>
      <dgm:spPr/>
      <dgm:t>
        <a:bodyPr/>
        <a:lstStyle/>
        <a:p>
          <a:endParaRPr lang="en-GB"/>
        </a:p>
      </dgm:t>
    </dgm:pt>
    <dgm:pt modelId="{0F3778DA-1652-437B-8A71-5EEA0141F10F}" type="sibTrans" cxnId="{6499B3C1-AE01-424B-973F-D24497FBEFD6}">
      <dgm:prSet/>
      <dgm:spPr/>
      <dgm:t>
        <a:bodyPr/>
        <a:lstStyle/>
        <a:p>
          <a:endParaRPr lang="en-GB"/>
        </a:p>
      </dgm:t>
    </dgm:pt>
    <dgm:pt modelId="{4CD90DB3-2664-491F-AA43-4EC661737917}">
      <dgm:prSet phldrT="[Text]" custT="1"/>
      <dgm:spPr>
        <a:solidFill>
          <a:schemeClr val="accent5">
            <a:lumMod val="40000"/>
            <a:lumOff val="60000"/>
          </a:schemeClr>
        </a:solidFill>
      </dgm:spPr>
      <dgm:t>
        <a:bodyPr/>
        <a:lstStyle/>
        <a:p>
          <a:pPr algn="ctr"/>
          <a:r>
            <a:rPr lang="en-US" sz="1800" dirty="0"/>
            <a:t>Prabhat Lamichhane</a:t>
          </a:r>
          <a:endParaRPr lang="en-GB" sz="1800" dirty="0"/>
        </a:p>
      </dgm:t>
    </dgm:pt>
    <dgm:pt modelId="{548A981A-466C-4A62-9BEF-A46B41C7D9B7}" type="parTrans" cxnId="{9DE0832D-171A-4936-A4A2-E7700DA25D69}">
      <dgm:prSet/>
      <dgm:spPr/>
      <dgm:t>
        <a:bodyPr/>
        <a:lstStyle/>
        <a:p>
          <a:endParaRPr lang="en-GB"/>
        </a:p>
      </dgm:t>
    </dgm:pt>
    <dgm:pt modelId="{DF5087A5-0A48-4D36-A613-833150B556C5}" type="sibTrans" cxnId="{9DE0832D-171A-4936-A4A2-E7700DA25D69}">
      <dgm:prSet/>
      <dgm:spPr/>
      <dgm:t>
        <a:bodyPr/>
        <a:lstStyle/>
        <a:p>
          <a:endParaRPr lang="en-GB"/>
        </a:p>
      </dgm:t>
    </dgm:pt>
    <dgm:pt modelId="{A9AB68F9-0D89-4503-A7D7-322EADBA5A77}">
      <dgm:prSet phldrT="[Text]" custT="1"/>
      <dgm:spPr>
        <a:solidFill>
          <a:schemeClr val="accent6">
            <a:lumMod val="40000"/>
            <a:lumOff val="60000"/>
          </a:schemeClr>
        </a:solidFill>
      </dgm:spPr>
      <dgm:t>
        <a:bodyPr/>
        <a:lstStyle/>
        <a:p>
          <a:pPr algn="ctr"/>
          <a:r>
            <a:rPr lang="en-US" sz="1800" dirty="0"/>
            <a:t>Krish Bhandari</a:t>
          </a:r>
          <a:endParaRPr lang="en-GB" sz="1800" dirty="0"/>
        </a:p>
      </dgm:t>
    </dgm:pt>
    <dgm:pt modelId="{772B6E0D-3A3B-4664-935A-4A1C9D42E6D5}" type="parTrans" cxnId="{061D1678-6AF8-4CB7-BC15-6BFC444C24C4}">
      <dgm:prSet/>
      <dgm:spPr/>
      <dgm:t>
        <a:bodyPr/>
        <a:lstStyle/>
        <a:p>
          <a:endParaRPr lang="en-GB"/>
        </a:p>
      </dgm:t>
    </dgm:pt>
    <dgm:pt modelId="{EDB7AD03-435D-44C5-AA2A-A1696110B420}" type="sibTrans" cxnId="{061D1678-6AF8-4CB7-BC15-6BFC444C24C4}">
      <dgm:prSet/>
      <dgm:spPr/>
      <dgm:t>
        <a:bodyPr/>
        <a:lstStyle/>
        <a:p>
          <a:endParaRPr lang="en-GB"/>
        </a:p>
      </dgm:t>
    </dgm:pt>
    <dgm:pt modelId="{226B52E1-D3FD-428B-B2F2-0F3BE98F1F43}">
      <dgm:prSet phldrT="[Text]" custT="1"/>
      <dgm:spPr>
        <a:solidFill>
          <a:schemeClr val="accent2">
            <a:lumMod val="40000"/>
            <a:lumOff val="60000"/>
          </a:schemeClr>
        </a:solidFill>
      </dgm:spPr>
      <dgm:t>
        <a:bodyPr/>
        <a:lstStyle/>
        <a:p>
          <a:pPr algn="ctr"/>
          <a:r>
            <a:rPr lang="en-US" sz="1080" dirty="0"/>
            <a:t>Background and System Overview</a:t>
          </a:r>
          <a:endParaRPr lang="en-GB" sz="1080" dirty="0"/>
        </a:p>
      </dgm:t>
    </dgm:pt>
    <dgm:pt modelId="{61406540-CEC3-4637-A0BD-C608D1CA9DA7}" type="parTrans" cxnId="{07DF8150-806D-4C00-9F95-1E56F35F6B34}">
      <dgm:prSet/>
      <dgm:spPr/>
      <dgm:t>
        <a:bodyPr/>
        <a:lstStyle/>
        <a:p>
          <a:endParaRPr lang="en-GB"/>
        </a:p>
      </dgm:t>
    </dgm:pt>
    <dgm:pt modelId="{BA8DBA9B-812F-4724-8832-56D486BB9FDE}" type="sibTrans" cxnId="{07DF8150-806D-4C00-9F95-1E56F35F6B34}">
      <dgm:prSet/>
      <dgm:spPr/>
      <dgm:t>
        <a:bodyPr/>
        <a:lstStyle/>
        <a:p>
          <a:endParaRPr lang="en-GB"/>
        </a:p>
      </dgm:t>
    </dgm:pt>
    <dgm:pt modelId="{BC0E85A0-CF67-4FA0-A895-5617034554B6}">
      <dgm:prSet phldrT="[Text]" custT="1"/>
      <dgm:spPr>
        <a:solidFill>
          <a:schemeClr val="accent2">
            <a:lumMod val="40000"/>
            <a:lumOff val="60000"/>
          </a:schemeClr>
        </a:solidFill>
      </dgm:spPr>
      <dgm:t>
        <a:bodyPr/>
        <a:lstStyle/>
        <a:p>
          <a:pPr algn="ctr"/>
          <a:r>
            <a:rPr lang="en-US" sz="1080" dirty="0"/>
            <a:t>Block Diagram, Circuit Diagram and Schematic Diagram</a:t>
          </a:r>
          <a:endParaRPr lang="en-GB" sz="1080" dirty="0"/>
        </a:p>
      </dgm:t>
    </dgm:pt>
    <dgm:pt modelId="{1ACB4B0D-C84C-4807-8601-B721D2AB04F0}" type="parTrans" cxnId="{2CB9DB62-6FC1-43A3-B7BA-A4B7C0A4DE68}">
      <dgm:prSet/>
      <dgm:spPr/>
      <dgm:t>
        <a:bodyPr/>
        <a:lstStyle/>
        <a:p>
          <a:endParaRPr lang="en-GB"/>
        </a:p>
      </dgm:t>
    </dgm:pt>
    <dgm:pt modelId="{D4F649AA-FFAC-4121-99F6-CEA9B87CA677}" type="sibTrans" cxnId="{2CB9DB62-6FC1-43A3-B7BA-A4B7C0A4DE68}">
      <dgm:prSet/>
      <dgm:spPr/>
      <dgm:t>
        <a:bodyPr/>
        <a:lstStyle/>
        <a:p>
          <a:endParaRPr lang="en-GB"/>
        </a:p>
      </dgm:t>
    </dgm:pt>
    <dgm:pt modelId="{9C804FBC-F408-4DBE-995B-C6323898BCF0}">
      <dgm:prSet phldrT="[Text]" custT="1"/>
      <dgm:spPr>
        <a:solidFill>
          <a:schemeClr val="accent2">
            <a:lumMod val="40000"/>
            <a:lumOff val="60000"/>
          </a:schemeClr>
        </a:solidFill>
      </dgm:spPr>
      <dgm:t>
        <a:bodyPr/>
        <a:lstStyle/>
        <a:p>
          <a:pPr algn="ctr"/>
          <a:r>
            <a:rPr lang="en-GB" sz="1100" dirty="0"/>
            <a:t>System Development</a:t>
          </a:r>
        </a:p>
      </dgm:t>
    </dgm:pt>
    <dgm:pt modelId="{6E511BDA-9FAA-402D-94C0-184E6ED34DE9}" type="parTrans" cxnId="{CF57FE39-E839-45FD-AFCD-0FC7C376C108}">
      <dgm:prSet/>
      <dgm:spPr/>
      <dgm:t>
        <a:bodyPr/>
        <a:lstStyle/>
        <a:p>
          <a:endParaRPr lang="en-GB"/>
        </a:p>
      </dgm:t>
    </dgm:pt>
    <dgm:pt modelId="{917213C2-7250-4377-BFA0-8DE8E544AEC8}" type="sibTrans" cxnId="{CF57FE39-E839-45FD-AFCD-0FC7C376C108}">
      <dgm:prSet/>
      <dgm:spPr/>
      <dgm:t>
        <a:bodyPr/>
        <a:lstStyle/>
        <a:p>
          <a:endParaRPr lang="en-GB"/>
        </a:p>
      </dgm:t>
    </dgm:pt>
    <dgm:pt modelId="{7FD363F3-3AD6-499E-BEBE-05FC519414EF}">
      <dgm:prSet phldrT="[Text]" custT="1"/>
      <dgm:spPr>
        <a:solidFill>
          <a:schemeClr val="accent5">
            <a:lumMod val="40000"/>
            <a:lumOff val="60000"/>
          </a:schemeClr>
        </a:solidFill>
      </dgm:spPr>
      <dgm:t>
        <a:bodyPr/>
        <a:lstStyle/>
        <a:p>
          <a:pPr algn="ctr"/>
          <a:r>
            <a:rPr lang="en-US" sz="1100" dirty="0"/>
            <a:t>Future works and Planning</a:t>
          </a:r>
          <a:endParaRPr lang="en-GB" sz="1100" dirty="0"/>
        </a:p>
      </dgm:t>
    </dgm:pt>
    <dgm:pt modelId="{39A1E7CC-2FB8-43E0-846C-24BA57D319FC}" type="parTrans" cxnId="{5BE06EB7-76A4-4999-B84C-2B81228ED65D}">
      <dgm:prSet/>
      <dgm:spPr/>
      <dgm:t>
        <a:bodyPr/>
        <a:lstStyle/>
        <a:p>
          <a:endParaRPr lang="en-GB"/>
        </a:p>
      </dgm:t>
    </dgm:pt>
    <dgm:pt modelId="{BECFE1FF-633F-4D65-89C9-816AEA909B88}" type="sibTrans" cxnId="{5BE06EB7-76A4-4999-B84C-2B81228ED65D}">
      <dgm:prSet/>
      <dgm:spPr/>
      <dgm:t>
        <a:bodyPr/>
        <a:lstStyle/>
        <a:p>
          <a:endParaRPr lang="en-GB"/>
        </a:p>
      </dgm:t>
    </dgm:pt>
    <dgm:pt modelId="{2A705D32-5ECD-428D-B4EE-AC9787A875CF}">
      <dgm:prSet phldrT="[Text]" custT="1"/>
      <dgm:spPr>
        <a:solidFill>
          <a:schemeClr val="accent5">
            <a:lumMod val="40000"/>
            <a:lumOff val="60000"/>
          </a:schemeClr>
        </a:solidFill>
      </dgm:spPr>
      <dgm:t>
        <a:bodyPr/>
        <a:lstStyle/>
        <a:p>
          <a:pPr algn="ctr"/>
          <a:r>
            <a:rPr lang="en-US" sz="1100" dirty="0"/>
            <a:t>Made hardware component</a:t>
          </a:r>
          <a:endParaRPr lang="en-GB" sz="1100" dirty="0"/>
        </a:p>
      </dgm:t>
    </dgm:pt>
    <dgm:pt modelId="{CB3A6275-22A0-4627-A069-DCC505D4B522}" type="parTrans" cxnId="{D57C6AAF-220C-497A-A95C-40F999D33F66}">
      <dgm:prSet/>
      <dgm:spPr/>
      <dgm:t>
        <a:bodyPr/>
        <a:lstStyle/>
        <a:p>
          <a:endParaRPr lang="en-GB"/>
        </a:p>
      </dgm:t>
    </dgm:pt>
    <dgm:pt modelId="{3543C971-7A5B-4D4F-B3A7-AFB476DD59FA}" type="sibTrans" cxnId="{D57C6AAF-220C-497A-A95C-40F999D33F66}">
      <dgm:prSet/>
      <dgm:spPr/>
      <dgm:t>
        <a:bodyPr/>
        <a:lstStyle/>
        <a:p>
          <a:endParaRPr lang="en-GB"/>
        </a:p>
      </dgm:t>
    </dgm:pt>
    <dgm:pt modelId="{2C3C4A01-374A-4DDA-B444-674A436419BD}">
      <dgm:prSet phldrT="[Text]" custT="1"/>
      <dgm:spPr>
        <a:solidFill>
          <a:schemeClr val="accent6">
            <a:lumMod val="40000"/>
            <a:lumOff val="60000"/>
          </a:schemeClr>
        </a:solidFill>
      </dgm:spPr>
      <dgm:t>
        <a:bodyPr/>
        <a:lstStyle/>
        <a:p>
          <a:pPr algn="ctr"/>
          <a:r>
            <a:rPr lang="en-US" sz="1100" dirty="0"/>
            <a:t>Idea of the project</a:t>
          </a:r>
          <a:endParaRPr lang="en-GB" sz="1100" dirty="0"/>
        </a:p>
      </dgm:t>
    </dgm:pt>
    <dgm:pt modelId="{8D94594F-DA1D-44EE-94CD-D03193D3D6C6}" type="parTrans" cxnId="{C6AD92F8-370E-46DE-902B-A5BD9DD3319E}">
      <dgm:prSet/>
      <dgm:spPr/>
      <dgm:t>
        <a:bodyPr/>
        <a:lstStyle/>
        <a:p>
          <a:endParaRPr lang="en-GB"/>
        </a:p>
      </dgm:t>
    </dgm:pt>
    <dgm:pt modelId="{B1531B52-06AA-4778-BD8B-119EC2474685}" type="sibTrans" cxnId="{C6AD92F8-370E-46DE-902B-A5BD9DD3319E}">
      <dgm:prSet/>
      <dgm:spPr/>
      <dgm:t>
        <a:bodyPr/>
        <a:lstStyle/>
        <a:p>
          <a:endParaRPr lang="en-GB"/>
        </a:p>
      </dgm:t>
    </dgm:pt>
    <dgm:pt modelId="{9A23CB7D-86CC-407C-8146-F9F56E333994}">
      <dgm:prSet phldrT="[Text]" custT="1"/>
      <dgm:spPr>
        <a:solidFill>
          <a:schemeClr val="accent6">
            <a:lumMod val="40000"/>
            <a:lumOff val="60000"/>
          </a:schemeClr>
        </a:solidFill>
      </dgm:spPr>
      <dgm:t>
        <a:bodyPr/>
        <a:lstStyle/>
        <a:p>
          <a:pPr algn="ctr"/>
          <a:r>
            <a:rPr lang="en-US" sz="1100" dirty="0"/>
            <a:t>Made hardware component</a:t>
          </a:r>
          <a:endParaRPr lang="en-GB" sz="1100" dirty="0"/>
        </a:p>
      </dgm:t>
    </dgm:pt>
    <dgm:pt modelId="{9AA3CD96-BF99-41CB-9EC5-B76ED3541CF2}" type="parTrans" cxnId="{AD84B947-108D-45A0-9237-76F366C436F0}">
      <dgm:prSet/>
      <dgm:spPr/>
      <dgm:t>
        <a:bodyPr/>
        <a:lstStyle/>
        <a:p>
          <a:endParaRPr lang="en-GB"/>
        </a:p>
      </dgm:t>
    </dgm:pt>
    <dgm:pt modelId="{9C9B43F5-65A0-4A5B-BF28-18D22ABBF936}" type="sibTrans" cxnId="{AD84B947-108D-45A0-9237-76F366C436F0}">
      <dgm:prSet/>
      <dgm:spPr/>
      <dgm:t>
        <a:bodyPr/>
        <a:lstStyle/>
        <a:p>
          <a:endParaRPr lang="en-GB"/>
        </a:p>
      </dgm:t>
    </dgm:pt>
    <dgm:pt modelId="{9D78E934-5F79-4311-8973-DD5E7667290E}">
      <dgm:prSet custT="1"/>
      <dgm:spPr>
        <a:solidFill>
          <a:srgbClr val="FFCCFF"/>
        </a:solidFill>
      </dgm:spPr>
      <dgm:t>
        <a:bodyPr/>
        <a:lstStyle/>
        <a:p>
          <a:r>
            <a:rPr lang="en-GB" sz="1100" dirty="0"/>
            <a:t>System Development</a:t>
          </a:r>
        </a:p>
      </dgm:t>
    </dgm:pt>
    <dgm:pt modelId="{976EF2AC-6FCC-4FE3-A43A-0FAD018F6D87}" type="sibTrans" cxnId="{9E185ED8-603C-4A71-A487-0797E00F11C7}">
      <dgm:prSet/>
      <dgm:spPr/>
      <dgm:t>
        <a:bodyPr/>
        <a:lstStyle/>
        <a:p>
          <a:endParaRPr lang="en-GB"/>
        </a:p>
      </dgm:t>
    </dgm:pt>
    <dgm:pt modelId="{AED8295B-C829-48B6-A3FE-B236B164FB58}" type="parTrans" cxnId="{9E185ED8-603C-4A71-A487-0797E00F11C7}">
      <dgm:prSet/>
      <dgm:spPr/>
      <dgm:t>
        <a:bodyPr/>
        <a:lstStyle/>
        <a:p>
          <a:endParaRPr lang="en-GB"/>
        </a:p>
      </dgm:t>
    </dgm:pt>
    <dgm:pt modelId="{B1C4041C-E91C-4C2C-AF84-97D28E44789A}">
      <dgm:prSet custT="1"/>
      <dgm:spPr>
        <a:solidFill>
          <a:srgbClr val="FFCCFF"/>
        </a:solidFill>
      </dgm:spPr>
      <dgm:t>
        <a:bodyPr/>
        <a:lstStyle/>
        <a:p>
          <a:r>
            <a:rPr lang="en-GB" sz="1400" dirty="0"/>
            <a:t>Testing</a:t>
          </a:r>
        </a:p>
      </dgm:t>
    </dgm:pt>
    <dgm:pt modelId="{6145FA6F-22E6-44D9-A8AB-59A410D9B64E}" type="parTrans" cxnId="{5700285E-F584-4CAA-AA0D-A27DC72CCA48}">
      <dgm:prSet/>
      <dgm:spPr/>
      <dgm:t>
        <a:bodyPr/>
        <a:lstStyle/>
        <a:p>
          <a:endParaRPr lang="en-GB"/>
        </a:p>
      </dgm:t>
    </dgm:pt>
    <dgm:pt modelId="{0753F57D-4062-47EF-AB32-4BC96A9A6871}" type="sibTrans" cxnId="{5700285E-F584-4CAA-AA0D-A27DC72CCA48}">
      <dgm:prSet/>
      <dgm:spPr/>
      <dgm:t>
        <a:bodyPr/>
        <a:lstStyle/>
        <a:p>
          <a:endParaRPr lang="en-GB"/>
        </a:p>
      </dgm:t>
    </dgm:pt>
    <dgm:pt modelId="{F8E8FB2F-3B66-4D33-AC36-0C2952532FE7}">
      <dgm:prSet custT="1"/>
      <dgm:spPr>
        <a:solidFill>
          <a:schemeClr val="accent2">
            <a:lumMod val="40000"/>
            <a:lumOff val="60000"/>
          </a:schemeClr>
        </a:solidFill>
      </dgm:spPr>
      <dgm:t>
        <a:bodyPr/>
        <a:lstStyle/>
        <a:p>
          <a:r>
            <a:rPr lang="en-GB" sz="1300" dirty="0"/>
            <a:t>Testing</a:t>
          </a:r>
        </a:p>
      </dgm:t>
    </dgm:pt>
    <dgm:pt modelId="{2A06D1C6-2C84-4ED6-B08D-C8BFFC497DDF}" type="parTrans" cxnId="{8F07B8BB-3862-4C23-8450-4CA2D3C14CE9}">
      <dgm:prSet/>
      <dgm:spPr/>
      <dgm:t>
        <a:bodyPr/>
        <a:lstStyle/>
        <a:p>
          <a:endParaRPr lang="en-GB"/>
        </a:p>
      </dgm:t>
    </dgm:pt>
    <dgm:pt modelId="{A5E1B4D5-6B83-4B34-B391-A365D0ECC9CC}" type="sibTrans" cxnId="{8F07B8BB-3862-4C23-8450-4CA2D3C14CE9}">
      <dgm:prSet/>
      <dgm:spPr/>
      <dgm:t>
        <a:bodyPr/>
        <a:lstStyle/>
        <a:p>
          <a:endParaRPr lang="en-GB"/>
        </a:p>
      </dgm:t>
    </dgm:pt>
    <dgm:pt modelId="{9DA9CE0F-0339-46F2-BF57-F613CA8002C3}">
      <dgm:prSet/>
      <dgm:spPr>
        <a:solidFill>
          <a:schemeClr val="accent2">
            <a:lumMod val="40000"/>
            <a:lumOff val="60000"/>
          </a:schemeClr>
        </a:solidFill>
      </dgm:spPr>
      <dgm:t>
        <a:bodyPr/>
        <a:lstStyle/>
        <a:p>
          <a:r>
            <a:rPr lang="en-GB" dirty="0"/>
            <a:t>Doing the overall project</a:t>
          </a:r>
        </a:p>
      </dgm:t>
    </dgm:pt>
    <dgm:pt modelId="{84F0734C-31D1-4C9E-8A91-CF51D5E3D7C8}" type="parTrans" cxnId="{1C26BA74-40C7-4B70-862B-C6DE5F15E738}">
      <dgm:prSet/>
      <dgm:spPr/>
      <dgm:t>
        <a:bodyPr/>
        <a:lstStyle/>
        <a:p>
          <a:endParaRPr lang="en-GB"/>
        </a:p>
      </dgm:t>
    </dgm:pt>
    <dgm:pt modelId="{74B12CE4-A1B0-41CA-9E8D-2E874ED0560A}" type="sibTrans" cxnId="{1C26BA74-40C7-4B70-862B-C6DE5F15E738}">
      <dgm:prSet/>
      <dgm:spPr/>
      <dgm:t>
        <a:bodyPr/>
        <a:lstStyle/>
        <a:p>
          <a:endParaRPr lang="en-GB"/>
        </a:p>
      </dgm:t>
    </dgm:pt>
    <dgm:pt modelId="{A6D628F3-2894-4064-8B4E-80ABEA9B0484}">
      <dgm:prSet/>
      <dgm:spPr>
        <a:solidFill>
          <a:schemeClr val="bg2">
            <a:lumMod val="75000"/>
          </a:schemeClr>
        </a:solidFill>
      </dgm:spPr>
      <dgm:t>
        <a:bodyPr/>
        <a:lstStyle/>
        <a:p>
          <a:r>
            <a:rPr lang="en-GB" dirty="0"/>
            <a:t>Reviewing the code</a:t>
          </a:r>
        </a:p>
      </dgm:t>
    </dgm:pt>
    <dgm:pt modelId="{9E269A7D-1FE0-4AB3-A9FF-8FDCF81364C3}" type="parTrans" cxnId="{78B69459-7E54-4933-B879-38B1AB1E80EB}">
      <dgm:prSet/>
      <dgm:spPr/>
      <dgm:t>
        <a:bodyPr/>
        <a:lstStyle/>
        <a:p>
          <a:endParaRPr lang="en-GB"/>
        </a:p>
      </dgm:t>
    </dgm:pt>
    <dgm:pt modelId="{327A6403-6A09-47B5-96C3-01CC7D1DA28E}" type="sibTrans" cxnId="{78B69459-7E54-4933-B879-38B1AB1E80EB}">
      <dgm:prSet/>
      <dgm:spPr/>
      <dgm:t>
        <a:bodyPr/>
        <a:lstStyle/>
        <a:p>
          <a:endParaRPr lang="en-GB"/>
        </a:p>
      </dgm:t>
    </dgm:pt>
    <dgm:pt modelId="{FE422858-0CAA-4BDF-B619-9B1D4F992DC7}">
      <dgm:prSet/>
      <dgm:spPr>
        <a:solidFill>
          <a:schemeClr val="bg2">
            <a:lumMod val="75000"/>
          </a:schemeClr>
        </a:solidFill>
      </dgm:spPr>
      <dgm:t>
        <a:bodyPr/>
        <a:lstStyle/>
        <a:p>
          <a:r>
            <a:rPr lang="en-GB" dirty="0"/>
            <a:t>Doing the overall project</a:t>
          </a:r>
        </a:p>
      </dgm:t>
    </dgm:pt>
    <dgm:pt modelId="{B40DF6D2-51C6-43BE-A28B-C803C24292E6}" type="parTrans" cxnId="{D7668D20-B848-4E28-9238-F0A2A3ECB79E}">
      <dgm:prSet/>
      <dgm:spPr/>
      <dgm:t>
        <a:bodyPr/>
        <a:lstStyle/>
        <a:p>
          <a:endParaRPr lang="en-GB"/>
        </a:p>
      </dgm:t>
    </dgm:pt>
    <dgm:pt modelId="{08E53DF3-9F6D-4D5A-AEAE-7F0C07947D13}" type="sibTrans" cxnId="{D7668D20-B848-4E28-9238-F0A2A3ECB79E}">
      <dgm:prSet/>
      <dgm:spPr/>
      <dgm:t>
        <a:bodyPr/>
        <a:lstStyle/>
        <a:p>
          <a:endParaRPr lang="en-GB"/>
        </a:p>
      </dgm:t>
    </dgm:pt>
    <dgm:pt modelId="{BBE92203-D6A2-403C-846D-C0F09295EBA8}">
      <dgm:prSet/>
      <dgm:spPr>
        <a:solidFill>
          <a:schemeClr val="accent5">
            <a:lumMod val="40000"/>
            <a:lumOff val="60000"/>
          </a:schemeClr>
        </a:solidFill>
      </dgm:spPr>
      <dgm:t>
        <a:bodyPr/>
        <a:lstStyle/>
        <a:p>
          <a:r>
            <a:rPr lang="en-GB" dirty="0"/>
            <a:t>Research of the project</a:t>
          </a:r>
        </a:p>
      </dgm:t>
    </dgm:pt>
    <dgm:pt modelId="{FF5213D7-C846-4B90-8D5F-10A10F092958}" type="parTrans" cxnId="{09AA8663-C13E-4D6C-B709-4740F7F6E4A2}">
      <dgm:prSet/>
      <dgm:spPr/>
      <dgm:t>
        <a:bodyPr/>
        <a:lstStyle/>
        <a:p>
          <a:endParaRPr lang="en-GB"/>
        </a:p>
      </dgm:t>
    </dgm:pt>
    <dgm:pt modelId="{6269BC94-9B32-4A18-BC51-08A1DF95B132}" type="sibTrans" cxnId="{09AA8663-C13E-4D6C-B709-4740F7F6E4A2}">
      <dgm:prSet/>
      <dgm:spPr/>
      <dgm:t>
        <a:bodyPr/>
        <a:lstStyle/>
        <a:p>
          <a:endParaRPr lang="en-GB"/>
        </a:p>
      </dgm:t>
    </dgm:pt>
    <dgm:pt modelId="{BD6A96D0-30E1-422E-B30F-69D349BFFBC2}">
      <dgm:prSet/>
      <dgm:spPr>
        <a:solidFill>
          <a:schemeClr val="accent5">
            <a:lumMod val="40000"/>
            <a:lumOff val="60000"/>
          </a:schemeClr>
        </a:solidFill>
      </dgm:spPr>
      <dgm:t>
        <a:bodyPr/>
        <a:lstStyle/>
        <a:p>
          <a:r>
            <a:rPr lang="en-GB" dirty="0"/>
            <a:t>Doing the overall project</a:t>
          </a:r>
        </a:p>
      </dgm:t>
    </dgm:pt>
    <dgm:pt modelId="{19106D41-58EB-49D3-A8A1-56AFBF0DEE08}" type="parTrans" cxnId="{B81921C2-4DE7-416A-9272-7D9E67738685}">
      <dgm:prSet/>
      <dgm:spPr/>
      <dgm:t>
        <a:bodyPr/>
        <a:lstStyle/>
        <a:p>
          <a:endParaRPr lang="en-GB"/>
        </a:p>
      </dgm:t>
    </dgm:pt>
    <dgm:pt modelId="{0248FE5E-8176-4F6F-891F-3ABA51642BB6}" type="sibTrans" cxnId="{B81921C2-4DE7-416A-9272-7D9E67738685}">
      <dgm:prSet/>
      <dgm:spPr/>
      <dgm:t>
        <a:bodyPr/>
        <a:lstStyle/>
        <a:p>
          <a:endParaRPr lang="en-GB"/>
        </a:p>
      </dgm:t>
    </dgm:pt>
    <dgm:pt modelId="{36DD5B96-789A-49FD-81CA-24DFAF5C3CF4}">
      <dgm:prSet custT="1"/>
      <dgm:spPr>
        <a:solidFill>
          <a:schemeClr val="accent6">
            <a:lumMod val="40000"/>
            <a:lumOff val="60000"/>
          </a:schemeClr>
        </a:solidFill>
      </dgm:spPr>
      <dgm:t>
        <a:bodyPr/>
        <a:lstStyle/>
        <a:p>
          <a:r>
            <a:rPr lang="en-GB" sz="1100" dirty="0"/>
            <a:t>Result and Finding</a:t>
          </a:r>
        </a:p>
      </dgm:t>
    </dgm:pt>
    <dgm:pt modelId="{F3FC53FE-5765-45C9-9CD6-BB28A9EC08E8}" type="parTrans" cxnId="{85D00719-1B76-4562-94AF-7E20BD1517D2}">
      <dgm:prSet/>
      <dgm:spPr/>
      <dgm:t>
        <a:bodyPr/>
        <a:lstStyle/>
        <a:p>
          <a:endParaRPr lang="en-GB"/>
        </a:p>
      </dgm:t>
    </dgm:pt>
    <dgm:pt modelId="{95D373A8-2853-4094-BA2B-265B03407E68}" type="sibTrans" cxnId="{85D00719-1B76-4562-94AF-7E20BD1517D2}">
      <dgm:prSet/>
      <dgm:spPr/>
      <dgm:t>
        <a:bodyPr/>
        <a:lstStyle/>
        <a:p>
          <a:endParaRPr lang="en-GB"/>
        </a:p>
      </dgm:t>
    </dgm:pt>
    <dgm:pt modelId="{20F2DA9D-3623-40D3-9728-50748D0E8128}">
      <dgm:prSet/>
      <dgm:spPr>
        <a:solidFill>
          <a:schemeClr val="accent6">
            <a:lumMod val="40000"/>
            <a:lumOff val="60000"/>
          </a:schemeClr>
        </a:solidFill>
      </dgm:spPr>
      <dgm:t>
        <a:bodyPr/>
        <a:lstStyle/>
        <a:p>
          <a:r>
            <a:rPr lang="en-GB" dirty="0"/>
            <a:t>Doing the overall project</a:t>
          </a:r>
        </a:p>
      </dgm:t>
    </dgm:pt>
    <dgm:pt modelId="{1662CE66-CFB8-40DD-9B36-0FC33E9F723C}" type="parTrans" cxnId="{192BF0A4-932B-4182-BA4E-7742D3FD119C}">
      <dgm:prSet/>
      <dgm:spPr/>
      <dgm:t>
        <a:bodyPr/>
        <a:lstStyle/>
        <a:p>
          <a:endParaRPr lang="en-GB"/>
        </a:p>
      </dgm:t>
    </dgm:pt>
    <dgm:pt modelId="{36D723E3-195D-442E-94C1-CACDA560425F}" type="sibTrans" cxnId="{192BF0A4-932B-4182-BA4E-7742D3FD119C}">
      <dgm:prSet/>
      <dgm:spPr/>
      <dgm:t>
        <a:bodyPr/>
        <a:lstStyle/>
        <a:p>
          <a:endParaRPr lang="en-GB"/>
        </a:p>
      </dgm:t>
    </dgm:pt>
    <dgm:pt modelId="{CBD51EFE-731F-4267-ACD1-0F6BF609EF3E}">
      <dgm:prSet/>
      <dgm:spPr>
        <a:solidFill>
          <a:srgbClr val="FFCCFF"/>
        </a:solidFill>
      </dgm:spPr>
      <dgm:t>
        <a:bodyPr/>
        <a:lstStyle/>
        <a:p>
          <a:r>
            <a:rPr lang="en-GB" dirty="0"/>
            <a:t>Doing the overall project</a:t>
          </a:r>
        </a:p>
      </dgm:t>
    </dgm:pt>
    <dgm:pt modelId="{D0A1C80E-DC64-4179-9578-526110C71159}" type="parTrans" cxnId="{FE641EC3-59D6-496F-8F6F-88C9F6439255}">
      <dgm:prSet/>
      <dgm:spPr/>
      <dgm:t>
        <a:bodyPr/>
        <a:lstStyle/>
        <a:p>
          <a:endParaRPr lang="en-GB"/>
        </a:p>
      </dgm:t>
    </dgm:pt>
    <dgm:pt modelId="{63B90627-DE6A-4A67-9552-531615A55FA6}" type="sibTrans" cxnId="{FE641EC3-59D6-496F-8F6F-88C9F6439255}">
      <dgm:prSet/>
      <dgm:spPr/>
      <dgm:t>
        <a:bodyPr/>
        <a:lstStyle/>
        <a:p>
          <a:endParaRPr lang="en-GB"/>
        </a:p>
      </dgm:t>
    </dgm:pt>
    <dgm:pt modelId="{597FF80C-C3FB-4F56-800A-BD08177F8732}" type="pres">
      <dgm:prSet presAssocID="{A692B9CC-7258-453D-87FE-6417A68843BA}" presName="hierChild1" presStyleCnt="0">
        <dgm:presLayoutVars>
          <dgm:orgChart val="1"/>
          <dgm:chPref val="1"/>
          <dgm:dir/>
          <dgm:animOne val="branch"/>
          <dgm:animLvl val="lvl"/>
          <dgm:resizeHandles/>
        </dgm:presLayoutVars>
      </dgm:prSet>
      <dgm:spPr/>
    </dgm:pt>
    <dgm:pt modelId="{B53C6566-5121-4B7C-8E30-F8A04EC041C8}" type="pres">
      <dgm:prSet presAssocID="{C13E0997-E413-4FE6-BF04-EEAD82C711FE}" presName="hierRoot1" presStyleCnt="0">
        <dgm:presLayoutVars>
          <dgm:hierBranch val="init"/>
        </dgm:presLayoutVars>
      </dgm:prSet>
      <dgm:spPr/>
    </dgm:pt>
    <dgm:pt modelId="{929A3D97-9895-41BB-9045-AABA6C2EF550}" type="pres">
      <dgm:prSet presAssocID="{C13E0997-E413-4FE6-BF04-EEAD82C711FE}" presName="rootComposite1" presStyleCnt="0"/>
      <dgm:spPr/>
    </dgm:pt>
    <dgm:pt modelId="{CC8F4077-CE65-4E39-BEC7-9399CA8F3E98}" type="pres">
      <dgm:prSet presAssocID="{C13E0997-E413-4FE6-BF04-EEAD82C711FE}" presName="rootText1" presStyleLbl="node0" presStyleIdx="0" presStyleCnt="1" custScaleX="657542">
        <dgm:presLayoutVars>
          <dgm:chPref val="3"/>
        </dgm:presLayoutVars>
      </dgm:prSet>
      <dgm:spPr/>
    </dgm:pt>
    <dgm:pt modelId="{827087D8-6B04-4A97-8FAE-0D594851AFCC}" type="pres">
      <dgm:prSet presAssocID="{C13E0997-E413-4FE6-BF04-EEAD82C711FE}" presName="rootConnector1" presStyleLbl="node1" presStyleIdx="0" presStyleCnt="0"/>
      <dgm:spPr/>
    </dgm:pt>
    <dgm:pt modelId="{D0ACF572-D9B6-423A-B780-EA5F3AD0A69A}" type="pres">
      <dgm:prSet presAssocID="{C13E0997-E413-4FE6-BF04-EEAD82C711FE}" presName="hierChild2" presStyleCnt="0"/>
      <dgm:spPr/>
    </dgm:pt>
    <dgm:pt modelId="{1BE2C06C-627C-4F16-8CD4-EF99467781E7}" type="pres">
      <dgm:prSet presAssocID="{8B336115-3ADF-4E93-AA5D-9BA33FA7A094}" presName="Name37" presStyleLbl="parChTrans1D2" presStyleIdx="0" presStyleCnt="5"/>
      <dgm:spPr/>
    </dgm:pt>
    <dgm:pt modelId="{8C3F8900-334E-4A22-96C3-D52AC42D7A8F}" type="pres">
      <dgm:prSet presAssocID="{7982EEF0-8677-4E14-B45D-37EF6937F102}" presName="hierRoot2" presStyleCnt="0">
        <dgm:presLayoutVars>
          <dgm:hierBranch val="init"/>
        </dgm:presLayoutVars>
      </dgm:prSet>
      <dgm:spPr/>
    </dgm:pt>
    <dgm:pt modelId="{B9A88102-D9A3-4D33-9848-A5D860F42C40}" type="pres">
      <dgm:prSet presAssocID="{7982EEF0-8677-4E14-B45D-37EF6937F102}" presName="rootComposite" presStyleCnt="0"/>
      <dgm:spPr/>
    </dgm:pt>
    <dgm:pt modelId="{D6D9ABB6-A04A-493A-B272-D4E953CD7256}" type="pres">
      <dgm:prSet presAssocID="{7982EEF0-8677-4E14-B45D-37EF6937F102}" presName="rootText" presStyleLbl="node2" presStyleIdx="0" presStyleCnt="5" custScaleX="211622">
        <dgm:presLayoutVars>
          <dgm:chPref val="3"/>
        </dgm:presLayoutVars>
      </dgm:prSet>
      <dgm:spPr/>
    </dgm:pt>
    <dgm:pt modelId="{8F223C43-CD64-4FCD-A9A5-085B5FF73522}" type="pres">
      <dgm:prSet presAssocID="{7982EEF0-8677-4E14-B45D-37EF6937F102}" presName="rootConnector" presStyleLbl="node2" presStyleIdx="0" presStyleCnt="5"/>
      <dgm:spPr/>
    </dgm:pt>
    <dgm:pt modelId="{8B71A772-ABB7-41B3-8195-BECA0747FB2E}" type="pres">
      <dgm:prSet presAssocID="{7982EEF0-8677-4E14-B45D-37EF6937F102}" presName="hierChild4" presStyleCnt="0"/>
      <dgm:spPr/>
    </dgm:pt>
    <dgm:pt modelId="{55907300-BC93-4C5C-89D7-25DF2AE00AA4}" type="pres">
      <dgm:prSet presAssocID="{B70A0C71-36A0-4FB8-A89C-13C28351DC64}" presName="Name37" presStyleLbl="parChTrans1D3" presStyleIdx="0" presStyleCnt="22"/>
      <dgm:spPr/>
    </dgm:pt>
    <dgm:pt modelId="{17A6CDD4-DECD-4294-8A1E-32FE84490FFB}" type="pres">
      <dgm:prSet presAssocID="{6A8810DD-8B09-4B99-A88D-C6D9B189A885}" presName="hierRoot2" presStyleCnt="0">
        <dgm:presLayoutVars>
          <dgm:hierBranch val="init"/>
        </dgm:presLayoutVars>
      </dgm:prSet>
      <dgm:spPr/>
    </dgm:pt>
    <dgm:pt modelId="{5498D329-DE65-48CB-B443-FBE2815D2CDD}" type="pres">
      <dgm:prSet presAssocID="{6A8810DD-8B09-4B99-A88D-C6D9B189A885}" presName="rootComposite" presStyleCnt="0"/>
      <dgm:spPr/>
    </dgm:pt>
    <dgm:pt modelId="{ACA41B8F-1B19-4DDF-9171-DA1C0A18A435}" type="pres">
      <dgm:prSet presAssocID="{6A8810DD-8B09-4B99-A88D-C6D9B189A885}" presName="rootText" presStyleLbl="node3" presStyleIdx="0" presStyleCnt="22">
        <dgm:presLayoutVars>
          <dgm:chPref val="3"/>
        </dgm:presLayoutVars>
      </dgm:prSet>
      <dgm:spPr/>
    </dgm:pt>
    <dgm:pt modelId="{05FDAE43-F5DA-4D5E-935C-C1A636CD8849}" type="pres">
      <dgm:prSet presAssocID="{6A8810DD-8B09-4B99-A88D-C6D9B189A885}" presName="rootConnector" presStyleLbl="node3" presStyleIdx="0" presStyleCnt="22"/>
      <dgm:spPr/>
    </dgm:pt>
    <dgm:pt modelId="{384AA09C-6923-4E35-AE83-6FEDFCEAA700}" type="pres">
      <dgm:prSet presAssocID="{6A8810DD-8B09-4B99-A88D-C6D9B189A885}" presName="hierChild4" presStyleCnt="0"/>
      <dgm:spPr/>
    </dgm:pt>
    <dgm:pt modelId="{9DFC4886-79EF-4B6D-9993-ADE777CEEC01}" type="pres">
      <dgm:prSet presAssocID="{6A8810DD-8B09-4B99-A88D-C6D9B189A885}" presName="hierChild5" presStyleCnt="0"/>
      <dgm:spPr/>
    </dgm:pt>
    <dgm:pt modelId="{5D1E92CD-3F0A-48F8-8674-BC8D9F2A9D5D}" type="pres">
      <dgm:prSet presAssocID="{D8F9A450-FC73-4BF4-9460-AEF5C62F407F}" presName="Name37" presStyleLbl="parChTrans1D3" presStyleIdx="1" presStyleCnt="22"/>
      <dgm:spPr/>
    </dgm:pt>
    <dgm:pt modelId="{1B16DCB6-B204-4120-AF59-33AA2E5B89F3}" type="pres">
      <dgm:prSet presAssocID="{59D81D45-BFC4-4C0F-984D-E4A23F067F38}" presName="hierRoot2" presStyleCnt="0">
        <dgm:presLayoutVars>
          <dgm:hierBranch val="init"/>
        </dgm:presLayoutVars>
      </dgm:prSet>
      <dgm:spPr/>
    </dgm:pt>
    <dgm:pt modelId="{C7EFA8BA-77A7-41A0-9D7A-0A48199FCD7F}" type="pres">
      <dgm:prSet presAssocID="{59D81D45-BFC4-4C0F-984D-E4A23F067F38}" presName="rootComposite" presStyleCnt="0"/>
      <dgm:spPr/>
    </dgm:pt>
    <dgm:pt modelId="{5D633021-E215-4A58-B4F4-E7FEB79F943B}" type="pres">
      <dgm:prSet presAssocID="{59D81D45-BFC4-4C0F-984D-E4A23F067F38}" presName="rootText" presStyleLbl="node3" presStyleIdx="1" presStyleCnt="22">
        <dgm:presLayoutVars>
          <dgm:chPref val="3"/>
        </dgm:presLayoutVars>
      </dgm:prSet>
      <dgm:spPr/>
    </dgm:pt>
    <dgm:pt modelId="{4097B7AC-8DBD-44D0-97C0-B4F010E31C3B}" type="pres">
      <dgm:prSet presAssocID="{59D81D45-BFC4-4C0F-984D-E4A23F067F38}" presName="rootConnector" presStyleLbl="node3" presStyleIdx="1" presStyleCnt="22"/>
      <dgm:spPr/>
    </dgm:pt>
    <dgm:pt modelId="{4BD95F6A-0E76-4912-B914-5037101F2EC5}" type="pres">
      <dgm:prSet presAssocID="{59D81D45-BFC4-4C0F-984D-E4A23F067F38}" presName="hierChild4" presStyleCnt="0"/>
      <dgm:spPr/>
    </dgm:pt>
    <dgm:pt modelId="{E4DA5EB4-2744-4591-885B-C77DF22ED4F6}" type="pres">
      <dgm:prSet presAssocID="{59D81D45-BFC4-4C0F-984D-E4A23F067F38}" presName="hierChild5" presStyleCnt="0"/>
      <dgm:spPr/>
    </dgm:pt>
    <dgm:pt modelId="{8D9AA202-A830-49D3-8E73-E241F075316E}" type="pres">
      <dgm:prSet presAssocID="{AED8295B-C829-48B6-A3FE-B236B164FB58}" presName="Name37" presStyleLbl="parChTrans1D3" presStyleIdx="2" presStyleCnt="22"/>
      <dgm:spPr/>
    </dgm:pt>
    <dgm:pt modelId="{339F3227-E65A-4C06-B382-C4DB9F87D939}" type="pres">
      <dgm:prSet presAssocID="{9D78E934-5F79-4311-8973-DD5E7667290E}" presName="hierRoot2" presStyleCnt="0">
        <dgm:presLayoutVars>
          <dgm:hierBranch val="init"/>
        </dgm:presLayoutVars>
      </dgm:prSet>
      <dgm:spPr/>
    </dgm:pt>
    <dgm:pt modelId="{F4D27BAD-26F9-488F-84A8-8917D89D71F9}" type="pres">
      <dgm:prSet presAssocID="{9D78E934-5F79-4311-8973-DD5E7667290E}" presName="rootComposite" presStyleCnt="0"/>
      <dgm:spPr/>
    </dgm:pt>
    <dgm:pt modelId="{5B92F8C3-7E18-4CA5-8E66-6ABF9B6DAC28}" type="pres">
      <dgm:prSet presAssocID="{9D78E934-5F79-4311-8973-DD5E7667290E}" presName="rootText" presStyleLbl="node3" presStyleIdx="2" presStyleCnt="22">
        <dgm:presLayoutVars>
          <dgm:chPref val="3"/>
        </dgm:presLayoutVars>
      </dgm:prSet>
      <dgm:spPr/>
    </dgm:pt>
    <dgm:pt modelId="{F81FCBF2-4E28-496D-972B-E9444F8CBD52}" type="pres">
      <dgm:prSet presAssocID="{9D78E934-5F79-4311-8973-DD5E7667290E}" presName="rootConnector" presStyleLbl="node3" presStyleIdx="2" presStyleCnt="22"/>
      <dgm:spPr/>
    </dgm:pt>
    <dgm:pt modelId="{04025BEE-65ED-4B36-871F-F0BB6600D108}" type="pres">
      <dgm:prSet presAssocID="{9D78E934-5F79-4311-8973-DD5E7667290E}" presName="hierChild4" presStyleCnt="0"/>
      <dgm:spPr/>
    </dgm:pt>
    <dgm:pt modelId="{F88CC237-3436-413A-ACEC-EE82D994CB1E}" type="pres">
      <dgm:prSet presAssocID="{9D78E934-5F79-4311-8973-DD5E7667290E}" presName="hierChild5" presStyleCnt="0"/>
      <dgm:spPr/>
    </dgm:pt>
    <dgm:pt modelId="{839FB0B4-7160-4AFF-94EB-C761C402400B}" type="pres">
      <dgm:prSet presAssocID="{6145FA6F-22E6-44D9-A8AB-59A410D9B64E}" presName="Name37" presStyleLbl="parChTrans1D3" presStyleIdx="3" presStyleCnt="22"/>
      <dgm:spPr/>
    </dgm:pt>
    <dgm:pt modelId="{E57FC20E-D0F6-42DB-9D4A-1A6864BC742C}" type="pres">
      <dgm:prSet presAssocID="{B1C4041C-E91C-4C2C-AF84-97D28E44789A}" presName="hierRoot2" presStyleCnt="0">
        <dgm:presLayoutVars>
          <dgm:hierBranch val="init"/>
        </dgm:presLayoutVars>
      </dgm:prSet>
      <dgm:spPr/>
    </dgm:pt>
    <dgm:pt modelId="{ADCE7582-8912-4383-922E-1C26C0A5B48D}" type="pres">
      <dgm:prSet presAssocID="{B1C4041C-E91C-4C2C-AF84-97D28E44789A}" presName="rootComposite" presStyleCnt="0"/>
      <dgm:spPr/>
    </dgm:pt>
    <dgm:pt modelId="{60814D8D-4FBF-4B64-B853-A2C1306E3F14}" type="pres">
      <dgm:prSet presAssocID="{B1C4041C-E91C-4C2C-AF84-97D28E44789A}" presName="rootText" presStyleLbl="node3" presStyleIdx="3" presStyleCnt="22">
        <dgm:presLayoutVars>
          <dgm:chPref val="3"/>
        </dgm:presLayoutVars>
      </dgm:prSet>
      <dgm:spPr/>
    </dgm:pt>
    <dgm:pt modelId="{E1088767-45DC-4BA6-BD77-0BDBEE2B3C0C}" type="pres">
      <dgm:prSet presAssocID="{B1C4041C-E91C-4C2C-AF84-97D28E44789A}" presName="rootConnector" presStyleLbl="node3" presStyleIdx="3" presStyleCnt="22"/>
      <dgm:spPr/>
    </dgm:pt>
    <dgm:pt modelId="{A321D06E-19AF-414E-ADAE-F8F2906FAFF8}" type="pres">
      <dgm:prSet presAssocID="{B1C4041C-E91C-4C2C-AF84-97D28E44789A}" presName="hierChild4" presStyleCnt="0"/>
      <dgm:spPr/>
    </dgm:pt>
    <dgm:pt modelId="{FA3C6DC9-FB51-4200-9182-124128462C68}" type="pres">
      <dgm:prSet presAssocID="{B1C4041C-E91C-4C2C-AF84-97D28E44789A}" presName="hierChild5" presStyleCnt="0"/>
      <dgm:spPr/>
    </dgm:pt>
    <dgm:pt modelId="{BF8E89CC-F564-4C9C-A26F-F4008D714B22}" type="pres">
      <dgm:prSet presAssocID="{D0A1C80E-DC64-4179-9578-526110C71159}" presName="Name37" presStyleLbl="parChTrans1D3" presStyleIdx="4" presStyleCnt="22"/>
      <dgm:spPr/>
    </dgm:pt>
    <dgm:pt modelId="{D914889B-9D50-4143-A6CE-30ECD103A4D0}" type="pres">
      <dgm:prSet presAssocID="{CBD51EFE-731F-4267-ACD1-0F6BF609EF3E}" presName="hierRoot2" presStyleCnt="0">
        <dgm:presLayoutVars>
          <dgm:hierBranch val="init"/>
        </dgm:presLayoutVars>
      </dgm:prSet>
      <dgm:spPr/>
    </dgm:pt>
    <dgm:pt modelId="{54CA54E6-3A11-4470-985A-1BBDD91B0EBF}" type="pres">
      <dgm:prSet presAssocID="{CBD51EFE-731F-4267-ACD1-0F6BF609EF3E}" presName="rootComposite" presStyleCnt="0"/>
      <dgm:spPr/>
    </dgm:pt>
    <dgm:pt modelId="{C72BFEA7-4E50-4D78-8BDC-4C58A4AF099D}" type="pres">
      <dgm:prSet presAssocID="{CBD51EFE-731F-4267-ACD1-0F6BF609EF3E}" presName="rootText" presStyleLbl="node3" presStyleIdx="4" presStyleCnt="22">
        <dgm:presLayoutVars>
          <dgm:chPref val="3"/>
        </dgm:presLayoutVars>
      </dgm:prSet>
      <dgm:spPr/>
    </dgm:pt>
    <dgm:pt modelId="{05399609-8EE7-49CD-A22D-67276E78CF9C}" type="pres">
      <dgm:prSet presAssocID="{CBD51EFE-731F-4267-ACD1-0F6BF609EF3E}" presName="rootConnector" presStyleLbl="node3" presStyleIdx="4" presStyleCnt="22"/>
      <dgm:spPr/>
    </dgm:pt>
    <dgm:pt modelId="{02B3CF7A-AAF1-4047-B482-3EAAB9C8A2D1}" type="pres">
      <dgm:prSet presAssocID="{CBD51EFE-731F-4267-ACD1-0F6BF609EF3E}" presName="hierChild4" presStyleCnt="0"/>
      <dgm:spPr/>
    </dgm:pt>
    <dgm:pt modelId="{5845DFC4-46BC-40A1-A426-8A9E1A48F534}" type="pres">
      <dgm:prSet presAssocID="{CBD51EFE-731F-4267-ACD1-0F6BF609EF3E}" presName="hierChild5" presStyleCnt="0"/>
      <dgm:spPr/>
    </dgm:pt>
    <dgm:pt modelId="{2748D2A7-997F-4B0E-8BD5-82303C81BFCF}" type="pres">
      <dgm:prSet presAssocID="{7982EEF0-8677-4E14-B45D-37EF6937F102}" presName="hierChild5" presStyleCnt="0"/>
      <dgm:spPr/>
    </dgm:pt>
    <dgm:pt modelId="{47BD2CD6-D474-4167-91AF-D9AD3D79FA2D}" type="pres">
      <dgm:prSet presAssocID="{26C58CDC-F25C-4BEC-9252-29482A88D41B}" presName="Name37" presStyleLbl="parChTrans1D2" presStyleIdx="1" presStyleCnt="5"/>
      <dgm:spPr/>
    </dgm:pt>
    <dgm:pt modelId="{D72BD62A-2FB8-40C9-B8FA-734E93848903}" type="pres">
      <dgm:prSet presAssocID="{3053CF39-96F0-4FAB-8DDA-C00B38C6F6E6}" presName="hierRoot2" presStyleCnt="0">
        <dgm:presLayoutVars>
          <dgm:hierBranch val="init"/>
        </dgm:presLayoutVars>
      </dgm:prSet>
      <dgm:spPr/>
    </dgm:pt>
    <dgm:pt modelId="{BEB7F136-F521-4E57-A32E-5C39F03DE28A}" type="pres">
      <dgm:prSet presAssocID="{3053CF39-96F0-4FAB-8DDA-C00B38C6F6E6}" presName="rootComposite" presStyleCnt="0"/>
      <dgm:spPr/>
    </dgm:pt>
    <dgm:pt modelId="{71CDDFF2-A627-4BF7-B4B7-1B7AE25E3219}" type="pres">
      <dgm:prSet presAssocID="{3053CF39-96F0-4FAB-8DDA-C00B38C6F6E6}" presName="rootText" presStyleLbl="node2" presStyleIdx="1" presStyleCnt="5" custScaleX="211985">
        <dgm:presLayoutVars>
          <dgm:chPref val="3"/>
        </dgm:presLayoutVars>
      </dgm:prSet>
      <dgm:spPr/>
    </dgm:pt>
    <dgm:pt modelId="{EB804961-5F7D-45C8-BBCE-8850213235CA}" type="pres">
      <dgm:prSet presAssocID="{3053CF39-96F0-4FAB-8DDA-C00B38C6F6E6}" presName="rootConnector" presStyleLbl="node2" presStyleIdx="1" presStyleCnt="5"/>
      <dgm:spPr/>
    </dgm:pt>
    <dgm:pt modelId="{67C66AE3-45BD-400C-8E9D-B04FDCBB4F5C}" type="pres">
      <dgm:prSet presAssocID="{3053CF39-96F0-4FAB-8DDA-C00B38C6F6E6}" presName="hierChild4" presStyleCnt="0"/>
      <dgm:spPr/>
    </dgm:pt>
    <dgm:pt modelId="{306DD5AF-914E-456F-B7FE-1008E5E41457}" type="pres">
      <dgm:prSet presAssocID="{9ED384C8-D48F-4EEB-8527-5B3D63D65C19}" presName="Name37" presStyleLbl="parChTrans1D3" presStyleIdx="5" presStyleCnt="22"/>
      <dgm:spPr/>
    </dgm:pt>
    <dgm:pt modelId="{E65D978A-27A7-4BE7-B2C3-76873530534B}" type="pres">
      <dgm:prSet presAssocID="{FFEE5324-2206-457B-B7EA-E699571011C4}" presName="hierRoot2" presStyleCnt="0">
        <dgm:presLayoutVars>
          <dgm:hierBranch val="init"/>
        </dgm:presLayoutVars>
      </dgm:prSet>
      <dgm:spPr/>
    </dgm:pt>
    <dgm:pt modelId="{C0DEDC05-B143-4B7A-8F45-37F3225EE7F2}" type="pres">
      <dgm:prSet presAssocID="{FFEE5324-2206-457B-B7EA-E699571011C4}" presName="rootComposite" presStyleCnt="0"/>
      <dgm:spPr/>
    </dgm:pt>
    <dgm:pt modelId="{92C13A16-4869-45B8-BA2B-89117D6E2B30}" type="pres">
      <dgm:prSet presAssocID="{FFEE5324-2206-457B-B7EA-E699571011C4}" presName="rootText" presStyleLbl="node3" presStyleIdx="5" presStyleCnt="22">
        <dgm:presLayoutVars>
          <dgm:chPref val="3"/>
        </dgm:presLayoutVars>
      </dgm:prSet>
      <dgm:spPr/>
    </dgm:pt>
    <dgm:pt modelId="{DA48DB47-2766-4E91-80B4-7698E05F905C}" type="pres">
      <dgm:prSet presAssocID="{FFEE5324-2206-457B-B7EA-E699571011C4}" presName="rootConnector" presStyleLbl="node3" presStyleIdx="5" presStyleCnt="22"/>
      <dgm:spPr/>
    </dgm:pt>
    <dgm:pt modelId="{2DE091CA-FF30-4484-9F54-4C8222E4CA5A}" type="pres">
      <dgm:prSet presAssocID="{FFEE5324-2206-457B-B7EA-E699571011C4}" presName="hierChild4" presStyleCnt="0"/>
      <dgm:spPr/>
    </dgm:pt>
    <dgm:pt modelId="{F0C1F1AF-EE31-4D56-94E9-A0EFDC20E83C}" type="pres">
      <dgm:prSet presAssocID="{FFEE5324-2206-457B-B7EA-E699571011C4}" presName="hierChild5" presStyleCnt="0"/>
      <dgm:spPr/>
    </dgm:pt>
    <dgm:pt modelId="{CB0C37B6-F76E-45AB-AF91-5846C48C0FB0}" type="pres">
      <dgm:prSet presAssocID="{19589F3E-3F59-4679-B76A-2B389F290FE7}" presName="Name37" presStyleLbl="parChTrans1D3" presStyleIdx="6" presStyleCnt="22"/>
      <dgm:spPr/>
    </dgm:pt>
    <dgm:pt modelId="{CEABC36A-A646-4F4A-864D-AD52546E057A}" type="pres">
      <dgm:prSet presAssocID="{83353ADE-1E8A-4B5D-98C5-69225EB59D15}" presName="hierRoot2" presStyleCnt="0">
        <dgm:presLayoutVars>
          <dgm:hierBranch val="init"/>
        </dgm:presLayoutVars>
      </dgm:prSet>
      <dgm:spPr/>
    </dgm:pt>
    <dgm:pt modelId="{1D08F20C-89D6-4C8E-9C02-C98718EFEF9F}" type="pres">
      <dgm:prSet presAssocID="{83353ADE-1E8A-4B5D-98C5-69225EB59D15}" presName="rootComposite" presStyleCnt="0"/>
      <dgm:spPr/>
    </dgm:pt>
    <dgm:pt modelId="{BBBD6686-2676-41EF-811E-F1D811814AAE}" type="pres">
      <dgm:prSet presAssocID="{83353ADE-1E8A-4B5D-98C5-69225EB59D15}" presName="rootText" presStyleLbl="node3" presStyleIdx="6" presStyleCnt="22">
        <dgm:presLayoutVars>
          <dgm:chPref val="3"/>
        </dgm:presLayoutVars>
      </dgm:prSet>
      <dgm:spPr/>
    </dgm:pt>
    <dgm:pt modelId="{D1BEE891-3F35-4B12-BFFD-4AD5D88B0C61}" type="pres">
      <dgm:prSet presAssocID="{83353ADE-1E8A-4B5D-98C5-69225EB59D15}" presName="rootConnector" presStyleLbl="node3" presStyleIdx="6" presStyleCnt="22"/>
      <dgm:spPr/>
    </dgm:pt>
    <dgm:pt modelId="{C9D002C6-8802-4A85-9630-95AB02D95D9B}" type="pres">
      <dgm:prSet presAssocID="{83353ADE-1E8A-4B5D-98C5-69225EB59D15}" presName="hierChild4" presStyleCnt="0"/>
      <dgm:spPr/>
    </dgm:pt>
    <dgm:pt modelId="{23598107-4D18-4144-B31F-472C7EAEDF2D}" type="pres">
      <dgm:prSet presAssocID="{83353ADE-1E8A-4B5D-98C5-69225EB59D15}" presName="hierChild5" presStyleCnt="0"/>
      <dgm:spPr/>
    </dgm:pt>
    <dgm:pt modelId="{56473AE7-C98D-4030-BEC9-B6673C57DC22}" type="pres">
      <dgm:prSet presAssocID="{9E269A7D-1FE0-4AB3-A9FF-8FDCF81364C3}" presName="Name37" presStyleLbl="parChTrans1D3" presStyleIdx="7" presStyleCnt="22"/>
      <dgm:spPr/>
    </dgm:pt>
    <dgm:pt modelId="{72946A70-3039-4A5D-B22B-7C339ADADC91}" type="pres">
      <dgm:prSet presAssocID="{A6D628F3-2894-4064-8B4E-80ABEA9B0484}" presName="hierRoot2" presStyleCnt="0">
        <dgm:presLayoutVars>
          <dgm:hierBranch val="init"/>
        </dgm:presLayoutVars>
      </dgm:prSet>
      <dgm:spPr/>
    </dgm:pt>
    <dgm:pt modelId="{7876479C-6D41-4386-8787-6AC3BE9F763F}" type="pres">
      <dgm:prSet presAssocID="{A6D628F3-2894-4064-8B4E-80ABEA9B0484}" presName="rootComposite" presStyleCnt="0"/>
      <dgm:spPr/>
    </dgm:pt>
    <dgm:pt modelId="{581E91DA-6B4C-470D-9B0C-A5A3B107A8C7}" type="pres">
      <dgm:prSet presAssocID="{A6D628F3-2894-4064-8B4E-80ABEA9B0484}" presName="rootText" presStyleLbl="node3" presStyleIdx="7" presStyleCnt="22">
        <dgm:presLayoutVars>
          <dgm:chPref val="3"/>
        </dgm:presLayoutVars>
      </dgm:prSet>
      <dgm:spPr/>
    </dgm:pt>
    <dgm:pt modelId="{0AC8A120-3216-42B7-B11F-BF00F8E97905}" type="pres">
      <dgm:prSet presAssocID="{A6D628F3-2894-4064-8B4E-80ABEA9B0484}" presName="rootConnector" presStyleLbl="node3" presStyleIdx="7" presStyleCnt="22"/>
      <dgm:spPr/>
    </dgm:pt>
    <dgm:pt modelId="{489B399C-B086-4D33-87A8-88359E5A2591}" type="pres">
      <dgm:prSet presAssocID="{A6D628F3-2894-4064-8B4E-80ABEA9B0484}" presName="hierChild4" presStyleCnt="0"/>
      <dgm:spPr/>
    </dgm:pt>
    <dgm:pt modelId="{A6B38830-591E-4A06-B598-16733A2E5BBE}" type="pres">
      <dgm:prSet presAssocID="{A6D628F3-2894-4064-8B4E-80ABEA9B0484}" presName="hierChild5" presStyleCnt="0"/>
      <dgm:spPr/>
    </dgm:pt>
    <dgm:pt modelId="{A4B53D72-7E22-42CF-8C72-672A511445A2}" type="pres">
      <dgm:prSet presAssocID="{B40DF6D2-51C6-43BE-A28B-C803C24292E6}" presName="Name37" presStyleLbl="parChTrans1D3" presStyleIdx="8" presStyleCnt="22"/>
      <dgm:spPr/>
    </dgm:pt>
    <dgm:pt modelId="{3C5027BB-6F9F-4735-B925-88F974ED0B90}" type="pres">
      <dgm:prSet presAssocID="{FE422858-0CAA-4BDF-B619-9B1D4F992DC7}" presName="hierRoot2" presStyleCnt="0">
        <dgm:presLayoutVars>
          <dgm:hierBranch val="init"/>
        </dgm:presLayoutVars>
      </dgm:prSet>
      <dgm:spPr/>
    </dgm:pt>
    <dgm:pt modelId="{2AD8BFAF-D33F-43EE-82FB-BFA16752B9CA}" type="pres">
      <dgm:prSet presAssocID="{FE422858-0CAA-4BDF-B619-9B1D4F992DC7}" presName="rootComposite" presStyleCnt="0"/>
      <dgm:spPr/>
    </dgm:pt>
    <dgm:pt modelId="{5CBEEF5F-6B0C-4EBC-95C8-AB3177AEB8C6}" type="pres">
      <dgm:prSet presAssocID="{FE422858-0CAA-4BDF-B619-9B1D4F992DC7}" presName="rootText" presStyleLbl="node3" presStyleIdx="8" presStyleCnt="22">
        <dgm:presLayoutVars>
          <dgm:chPref val="3"/>
        </dgm:presLayoutVars>
      </dgm:prSet>
      <dgm:spPr/>
    </dgm:pt>
    <dgm:pt modelId="{D6265923-A242-4FB5-8D49-DFB3A15D1F60}" type="pres">
      <dgm:prSet presAssocID="{FE422858-0CAA-4BDF-B619-9B1D4F992DC7}" presName="rootConnector" presStyleLbl="node3" presStyleIdx="8" presStyleCnt="22"/>
      <dgm:spPr/>
    </dgm:pt>
    <dgm:pt modelId="{54E657C5-E986-4C12-90E1-7676D981BF50}" type="pres">
      <dgm:prSet presAssocID="{FE422858-0CAA-4BDF-B619-9B1D4F992DC7}" presName="hierChild4" presStyleCnt="0"/>
      <dgm:spPr/>
    </dgm:pt>
    <dgm:pt modelId="{EBCAD566-A1CC-456B-AE1D-BB076973CE74}" type="pres">
      <dgm:prSet presAssocID="{FE422858-0CAA-4BDF-B619-9B1D4F992DC7}" presName="hierChild5" presStyleCnt="0"/>
      <dgm:spPr/>
    </dgm:pt>
    <dgm:pt modelId="{F04C78FA-9849-47FA-9ACA-58496895BD64}" type="pres">
      <dgm:prSet presAssocID="{3053CF39-96F0-4FAB-8DDA-C00B38C6F6E6}" presName="hierChild5" presStyleCnt="0"/>
      <dgm:spPr/>
    </dgm:pt>
    <dgm:pt modelId="{BB817CED-C2DB-4906-976D-2275918FFE6A}" type="pres">
      <dgm:prSet presAssocID="{5E7B3CEA-FDB9-4B73-8DC9-9A64EFD1F1DE}" presName="Name37" presStyleLbl="parChTrans1D2" presStyleIdx="2" presStyleCnt="5"/>
      <dgm:spPr/>
    </dgm:pt>
    <dgm:pt modelId="{477DA512-A651-44C0-8E92-9BDFFB8E98C7}" type="pres">
      <dgm:prSet presAssocID="{616E94E4-9DED-472C-B5C9-F562ED5AFAE9}" presName="hierRoot2" presStyleCnt="0">
        <dgm:presLayoutVars>
          <dgm:hierBranch val="init"/>
        </dgm:presLayoutVars>
      </dgm:prSet>
      <dgm:spPr/>
    </dgm:pt>
    <dgm:pt modelId="{A154CF53-386D-4CF9-AE56-E80F7CEFB456}" type="pres">
      <dgm:prSet presAssocID="{616E94E4-9DED-472C-B5C9-F562ED5AFAE9}" presName="rootComposite" presStyleCnt="0"/>
      <dgm:spPr/>
    </dgm:pt>
    <dgm:pt modelId="{2E1CE4AA-E144-43C5-9E19-416192B9F523}" type="pres">
      <dgm:prSet presAssocID="{616E94E4-9DED-472C-B5C9-F562ED5AFAE9}" presName="rootText" presStyleLbl="node2" presStyleIdx="2" presStyleCnt="5" custScaleX="286665">
        <dgm:presLayoutVars>
          <dgm:chPref val="3"/>
        </dgm:presLayoutVars>
      </dgm:prSet>
      <dgm:spPr/>
    </dgm:pt>
    <dgm:pt modelId="{D5EB36B6-1CCD-441A-9FC0-BD8637F509DB}" type="pres">
      <dgm:prSet presAssocID="{616E94E4-9DED-472C-B5C9-F562ED5AFAE9}" presName="rootConnector" presStyleLbl="node2" presStyleIdx="2" presStyleCnt="5"/>
      <dgm:spPr/>
    </dgm:pt>
    <dgm:pt modelId="{D0B00840-C725-4DED-BFD5-E32C2A31D02A}" type="pres">
      <dgm:prSet presAssocID="{616E94E4-9DED-472C-B5C9-F562ED5AFAE9}" presName="hierChild4" presStyleCnt="0"/>
      <dgm:spPr/>
    </dgm:pt>
    <dgm:pt modelId="{55BB95B0-F0F6-48FB-9559-6176C7C9FC30}" type="pres">
      <dgm:prSet presAssocID="{61406540-CEC3-4637-A0BD-C608D1CA9DA7}" presName="Name37" presStyleLbl="parChTrans1D3" presStyleIdx="9" presStyleCnt="22"/>
      <dgm:spPr/>
    </dgm:pt>
    <dgm:pt modelId="{0585ECFA-FE29-46AA-9FCA-71F7251A614C}" type="pres">
      <dgm:prSet presAssocID="{226B52E1-D3FD-428B-B2F2-0F3BE98F1F43}" presName="hierRoot2" presStyleCnt="0">
        <dgm:presLayoutVars>
          <dgm:hierBranch val="init"/>
        </dgm:presLayoutVars>
      </dgm:prSet>
      <dgm:spPr/>
    </dgm:pt>
    <dgm:pt modelId="{114A1B0E-DE25-4AE9-8697-02A8442AF3EE}" type="pres">
      <dgm:prSet presAssocID="{226B52E1-D3FD-428B-B2F2-0F3BE98F1F43}" presName="rootComposite" presStyleCnt="0"/>
      <dgm:spPr/>
    </dgm:pt>
    <dgm:pt modelId="{2C25A03E-114B-47B8-A034-85FB3AD90983}" type="pres">
      <dgm:prSet presAssocID="{226B52E1-D3FD-428B-B2F2-0F3BE98F1F43}" presName="rootText" presStyleLbl="node3" presStyleIdx="9" presStyleCnt="22">
        <dgm:presLayoutVars>
          <dgm:chPref val="3"/>
        </dgm:presLayoutVars>
      </dgm:prSet>
      <dgm:spPr/>
    </dgm:pt>
    <dgm:pt modelId="{DE943563-C53E-4E95-BF0D-E79121496000}" type="pres">
      <dgm:prSet presAssocID="{226B52E1-D3FD-428B-B2F2-0F3BE98F1F43}" presName="rootConnector" presStyleLbl="node3" presStyleIdx="9" presStyleCnt="22"/>
      <dgm:spPr/>
    </dgm:pt>
    <dgm:pt modelId="{373F6ACE-89C1-474B-9164-580A7FC74BD5}" type="pres">
      <dgm:prSet presAssocID="{226B52E1-D3FD-428B-B2F2-0F3BE98F1F43}" presName="hierChild4" presStyleCnt="0"/>
      <dgm:spPr/>
    </dgm:pt>
    <dgm:pt modelId="{225309CE-360B-4844-99A8-47D19D214A5F}" type="pres">
      <dgm:prSet presAssocID="{226B52E1-D3FD-428B-B2F2-0F3BE98F1F43}" presName="hierChild5" presStyleCnt="0"/>
      <dgm:spPr/>
    </dgm:pt>
    <dgm:pt modelId="{57A1542A-9DED-4700-9C74-B1018ABB9EF3}" type="pres">
      <dgm:prSet presAssocID="{1ACB4B0D-C84C-4807-8601-B721D2AB04F0}" presName="Name37" presStyleLbl="parChTrans1D3" presStyleIdx="10" presStyleCnt="22"/>
      <dgm:spPr/>
    </dgm:pt>
    <dgm:pt modelId="{2766666C-9F9F-41CA-AEA0-4D5A7525291C}" type="pres">
      <dgm:prSet presAssocID="{BC0E85A0-CF67-4FA0-A895-5617034554B6}" presName="hierRoot2" presStyleCnt="0">
        <dgm:presLayoutVars>
          <dgm:hierBranch val="init"/>
        </dgm:presLayoutVars>
      </dgm:prSet>
      <dgm:spPr/>
    </dgm:pt>
    <dgm:pt modelId="{6C0739F5-AF9E-4108-B75B-7F1BF9CBF18B}" type="pres">
      <dgm:prSet presAssocID="{BC0E85A0-CF67-4FA0-A895-5617034554B6}" presName="rootComposite" presStyleCnt="0"/>
      <dgm:spPr/>
    </dgm:pt>
    <dgm:pt modelId="{5E3AE26E-794C-4F0A-9861-7DB3E27551CD}" type="pres">
      <dgm:prSet presAssocID="{BC0E85A0-CF67-4FA0-A895-5617034554B6}" presName="rootText" presStyleLbl="node3" presStyleIdx="10" presStyleCnt="22" custScaleY="167659">
        <dgm:presLayoutVars>
          <dgm:chPref val="3"/>
        </dgm:presLayoutVars>
      </dgm:prSet>
      <dgm:spPr/>
    </dgm:pt>
    <dgm:pt modelId="{4352F6E5-ECB3-449D-9B31-8AF055E12C4C}" type="pres">
      <dgm:prSet presAssocID="{BC0E85A0-CF67-4FA0-A895-5617034554B6}" presName="rootConnector" presStyleLbl="node3" presStyleIdx="10" presStyleCnt="22"/>
      <dgm:spPr/>
    </dgm:pt>
    <dgm:pt modelId="{70C4549E-57DE-4D43-BDDF-2913AEE20D78}" type="pres">
      <dgm:prSet presAssocID="{BC0E85A0-CF67-4FA0-A895-5617034554B6}" presName="hierChild4" presStyleCnt="0"/>
      <dgm:spPr/>
    </dgm:pt>
    <dgm:pt modelId="{1BE7C5E3-7030-4AAE-8A58-D46BCD959561}" type="pres">
      <dgm:prSet presAssocID="{BC0E85A0-CF67-4FA0-A895-5617034554B6}" presName="hierChild5" presStyleCnt="0"/>
      <dgm:spPr/>
    </dgm:pt>
    <dgm:pt modelId="{3C8A6D82-52FF-46FF-88F5-9E847AD89CF2}" type="pres">
      <dgm:prSet presAssocID="{6E511BDA-9FAA-402D-94C0-184E6ED34DE9}" presName="Name37" presStyleLbl="parChTrans1D3" presStyleIdx="11" presStyleCnt="22"/>
      <dgm:spPr/>
    </dgm:pt>
    <dgm:pt modelId="{5F693F3A-AC90-4998-9E33-A7E46F7D896C}" type="pres">
      <dgm:prSet presAssocID="{9C804FBC-F408-4DBE-995B-C6323898BCF0}" presName="hierRoot2" presStyleCnt="0">
        <dgm:presLayoutVars>
          <dgm:hierBranch val="init"/>
        </dgm:presLayoutVars>
      </dgm:prSet>
      <dgm:spPr/>
    </dgm:pt>
    <dgm:pt modelId="{C7E857B7-B193-4B82-8532-20E80B77EBA4}" type="pres">
      <dgm:prSet presAssocID="{9C804FBC-F408-4DBE-995B-C6323898BCF0}" presName="rootComposite" presStyleCnt="0"/>
      <dgm:spPr/>
    </dgm:pt>
    <dgm:pt modelId="{CD6D6620-53AF-4C3D-AA7D-7EF5A3AF6C66}" type="pres">
      <dgm:prSet presAssocID="{9C804FBC-F408-4DBE-995B-C6323898BCF0}" presName="rootText" presStyleLbl="node3" presStyleIdx="11" presStyleCnt="22">
        <dgm:presLayoutVars>
          <dgm:chPref val="3"/>
        </dgm:presLayoutVars>
      </dgm:prSet>
      <dgm:spPr/>
    </dgm:pt>
    <dgm:pt modelId="{80272540-6BA3-476F-8136-DFCE5A303F9A}" type="pres">
      <dgm:prSet presAssocID="{9C804FBC-F408-4DBE-995B-C6323898BCF0}" presName="rootConnector" presStyleLbl="node3" presStyleIdx="11" presStyleCnt="22"/>
      <dgm:spPr/>
    </dgm:pt>
    <dgm:pt modelId="{63A7600C-5A6F-4EC0-B4DB-2B8A11D07780}" type="pres">
      <dgm:prSet presAssocID="{9C804FBC-F408-4DBE-995B-C6323898BCF0}" presName="hierChild4" presStyleCnt="0"/>
      <dgm:spPr/>
    </dgm:pt>
    <dgm:pt modelId="{2A138662-90DD-4575-8516-F87141C30074}" type="pres">
      <dgm:prSet presAssocID="{9C804FBC-F408-4DBE-995B-C6323898BCF0}" presName="hierChild5" presStyleCnt="0"/>
      <dgm:spPr/>
    </dgm:pt>
    <dgm:pt modelId="{77A447F4-054C-464F-B568-BD55D399EDDC}" type="pres">
      <dgm:prSet presAssocID="{2A06D1C6-2C84-4ED6-B08D-C8BFFC497DDF}" presName="Name37" presStyleLbl="parChTrans1D3" presStyleIdx="12" presStyleCnt="22"/>
      <dgm:spPr/>
    </dgm:pt>
    <dgm:pt modelId="{E5E0DCFE-C254-4932-97D9-E33E99559F98}" type="pres">
      <dgm:prSet presAssocID="{F8E8FB2F-3B66-4D33-AC36-0C2952532FE7}" presName="hierRoot2" presStyleCnt="0">
        <dgm:presLayoutVars>
          <dgm:hierBranch val="init"/>
        </dgm:presLayoutVars>
      </dgm:prSet>
      <dgm:spPr/>
    </dgm:pt>
    <dgm:pt modelId="{F5890771-DA8E-4930-B240-8F5232FA09C2}" type="pres">
      <dgm:prSet presAssocID="{F8E8FB2F-3B66-4D33-AC36-0C2952532FE7}" presName="rootComposite" presStyleCnt="0"/>
      <dgm:spPr/>
    </dgm:pt>
    <dgm:pt modelId="{A7AA8A02-0A73-41D4-9FBC-9A5238AAA764}" type="pres">
      <dgm:prSet presAssocID="{F8E8FB2F-3B66-4D33-AC36-0C2952532FE7}" presName="rootText" presStyleLbl="node3" presStyleIdx="12" presStyleCnt="22">
        <dgm:presLayoutVars>
          <dgm:chPref val="3"/>
        </dgm:presLayoutVars>
      </dgm:prSet>
      <dgm:spPr/>
    </dgm:pt>
    <dgm:pt modelId="{C700543D-D004-4187-8CED-DC8019CE1673}" type="pres">
      <dgm:prSet presAssocID="{F8E8FB2F-3B66-4D33-AC36-0C2952532FE7}" presName="rootConnector" presStyleLbl="node3" presStyleIdx="12" presStyleCnt="22"/>
      <dgm:spPr/>
    </dgm:pt>
    <dgm:pt modelId="{0B8E6AC7-9799-43FC-AE9D-537C16F1292F}" type="pres">
      <dgm:prSet presAssocID="{F8E8FB2F-3B66-4D33-AC36-0C2952532FE7}" presName="hierChild4" presStyleCnt="0"/>
      <dgm:spPr/>
    </dgm:pt>
    <dgm:pt modelId="{03808C9A-3BF5-4B53-9BA2-A4CB0BE32668}" type="pres">
      <dgm:prSet presAssocID="{F8E8FB2F-3B66-4D33-AC36-0C2952532FE7}" presName="hierChild5" presStyleCnt="0"/>
      <dgm:spPr/>
    </dgm:pt>
    <dgm:pt modelId="{23A28C7C-FBED-4E9C-84A6-6F1AA43BBF62}" type="pres">
      <dgm:prSet presAssocID="{84F0734C-31D1-4C9E-8A91-CF51D5E3D7C8}" presName="Name37" presStyleLbl="parChTrans1D3" presStyleIdx="13" presStyleCnt="22"/>
      <dgm:spPr/>
    </dgm:pt>
    <dgm:pt modelId="{A410EE51-E31C-4960-A337-DAEA8D3A87B5}" type="pres">
      <dgm:prSet presAssocID="{9DA9CE0F-0339-46F2-BF57-F613CA8002C3}" presName="hierRoot2" presStyleCnt="0">
        <dgm:presLayoutVars>
          <dgm:hierBranch val="init"/>
        </dgm:presLayoutVars>
      </dgm:prSet>
      <dgm:spPr/>
    </dgm:pt>
    <dgm:pt modelId="{16985D45-E8B3-4590-83A7-874D197C50C7}" type="pres">
      <dgm:prSet presAssocID="{9DA9CE0F-0339-46F2-BF57-F613CA8002C3}" presName="rootComposite" presStyleCnt="0"/>
      <dgm:spPr/>
    </dgm:pt>
    <dgm:pt modelId="{B1537187-A1BD-4A3E-85DC-F42282DD0594}" type="pres">
      <dgm:prSet presAssocID="{9DA9CE0F-0339-46F2-BF57-F613CA8002C3}" presName="rootText" presStyleLbl="node3" presStyleIdx="13" presStyleCnt="22">
        <dgm:presLayoutVars>
          <dgm:chPref val="3"/>
        </dgm:presLayoutVars>
      </dgm:prSet>
      <dgm:spPr/>
    </dgm:pt>
    <dgm:pt modelId="{A993F2E4-B888-495F-B650-8D6EEB249706}" type="pres">
      <dgm:prSet presAssocID="{9DA9CE0F-0339-46F2-BF57-F613CA8002C3}" presName="rootConnector" presStyleLbl="node3" presStyleIdx="13" presStyleCnt="22"/>
      <dgm:spPr/>
    </dgm:pt>
    <dgm:pt modelId="{E78AF3D9-96C7-4AFF-B353-7DFECA22545E}" type="pres">
      <dgm:prSet presAssocID="{9DA9CE0F-0339-46F2-BF57-F613CA8002C3}" presName="hierChild4" presStyleCnt="0"/>
      <dgm:spPr/>
    </dgm:pt>
    <dgm:pt modelId="{FFDF70E4-072E-48F2-A7F4-1765CA6B6D82}" type="pres">
      <dgm:prSet presAssocID="{9DA9CE0F-0339-46F2-BF57-F613CA8002C3}" presName="hierChild5" presStyleCnt="0"/>
      <dgm:spPr/>
    </dgm:pt>
    <dgm:pt modelId="{A3C8C049-4974-474D-A441-3E959AB0159B}" type="pres">
      <dgm:prSet presAssocID="{616E94E4-9DED-472C-B5C9-F562ED5AFAE9}" presName="hierChild5" presStyleCnt="0"/>
      <dgm:spPr/>
    </dgm:pt>
    <dgm:pt modelId="{ADE11F06-71B8-445E-9544-212783900A1E}" type="pres">
      <dgm:prSet presAssocID="{548A981A-466C-4A62-9BEF-A46B41C7D9B7}" presName="Name37" presStyleLbl="parChTrans1D2" presStyleIdx="3" presStyleCnt="5"/>
      <dgm:spPr/>
    </dgm:pt>
    <dgm:pt modelId="{B1487AA2-8EEE-44E8-92FC-2AF34C360B68}" type="pres">
      <dgm:prSet presAssocID="{4CD90DB3-2664-491F-AA43-4EC661737917}" presName="hierRoot2" presStyleCnt="0">
        <dgm:presLayoutVars>
          <dgm:hierBranch val="init"/>
        </dgm:presLayoutVars>
      </dgm:prSet>
      <dgm:spPr/>
    </dgm:pt>
    <dgm:pt modelId="{D32F3429-D63A-46BB-8E3E-2D8E9D19354E}" type="pres">
      <dgm:prSet presAssocID="{4CD90DB3-2664-491F-AA43-4EC661737917}" presName="rootComposite" presStyleCnt="0"/>
      <dgm:spPr/>
    </dgm:pt>
    <dgm:pt modelId="{BB31FEF9-8C74-41B0-A12A-3867361016F0}" type="pres">
      <dgm:prSet presAssocID="{4CD90DB3-2664-491F-AA43-4EC661737917}" presName="rootText" presStyleLbl="node2" presStyleIdx="3" presStyleCnt="5" custScaleX="280840">
        <dgm:presLayoutVars>
          <dgm:chPref val="3"/>
        </dgm:presLayoutVars>
      </dgm:prSet>
      <dgm:spPr/>
    </dgm:pt>
    <dgm:pt modelId="{2436419D-AD4D-454C-8479-1F655D10126E}" type="pres">
      <dgm:prSet presAssocID="{4CD90DB3-2664-491F-AA43-4EC661737917}" presName="rootConnector" presStyleLbl="node2" presStyleIdx="3" presStyleCnt="5"/>
      <dgm:spPr/>
    </dgm:pt>
    <dgm:pt modelId="{96CE0420-3E1A-4B1F-89F0-9468B1953D16}" type="pres">
      <dgm:prSet presAssocID="{4CD90DB3-2664-491F-AA43-4EC661737917}" presName="hierChild4" presStyleCnt="0"/>
      <dgm:spPr/>
    </dgm:pt>
    <dgm:pt modelId="{5B03AB82-AB0D-416A-956A-4B7703248B6F}" type="pres">
      <dgm:prSet presAssocID="{39A1E7CC-2FB8-43E0-846C-24BA57D319FC}" presName="Name37" presStyleLbl="parChTrans1D3" presStyleIdx="14" presStyleCnt="22"/>
      <dgm:spPr/>
    </dgm:pt>
    <dgm:pt modelId="{D9C2FBDC-E905-4F61-9F6B-6FD1D9128442}" type="pres">
      <dgm:prSet presAssocID="{7FD363F3-3AD6-499E-BEBE-05FC519414EF}" presName="hierRoot2" presStyleCnt="0">
        <dgm:presLayoutVars>
          <dgm:hierBranch val="init"/>
        </dgm:presLayoutVars>
      </dgm:prSet>
      <dgm:spPr/>
    </dgm:pt>
    <dgm:pt modelId="{9E6998C4-2825-4DEA-B3FA-C171908A96C9}" type="pres">
      <dgm:prSet presAssocID="{7FD363F3-3AD6-499E-BEBE-05FC519414EF}" presName="rootComposite" presStyleCnt="0"/>
      <dgm:spPr/>
    </dgm:pt>
    <dgm:pt modelId="{8841754E-C333-43C8-96E6-3450B486BCB4}" type="pres">
      <dgm:prSet presAssocID="{7FD363F3-3AD6-499E-BEBE-05FC519414EF}" presName="rootText" presStyleLbl="node3" presStyleIdx="14" presStyleCnt="22">
        <dgm:presLayoutVars>
          <dgm:chPref val="3"/>
        </dgm:presLayoutVars>
      </dgm:prSet>
      <dgm:spPr/>
    </dgm:pt>
    <dgm:pt modelId="{7FA08B9E-3C83-4FE2-B169-3B9ADBF13453}" type="pres">
      <dgm:prSet presAssocID="{7FD363F3-3AD6-499E-BEBE-05FC519414EF}" presName="rootConnector" presStyleLbl="node3" presStyleIdx="14" presStyleCnt="22"/>
      <dgm:spPr/>
    </dgm:pt>
    <dgm:pt modelId="{CCFA2BF0-EEAE-41DE-AD73-E63177144765}" type="pres">
      <dgm:prSet presAssocID="{7FD363F3-3AD6-499E-BEBE-05FC519414EF}" presName="hierChild4" presStyleCnt="0"/>
      <dgm:spPr/>
    </dgm:pt>
    <dgm:pt modelId="{00A7D0E0-4D0F-465E-BA86-FA9343FFCF8B}" type="pres">
      <dgm:prSet presAssocID="{7FD363F3-3AD6-499E-BEBE-05FC519414EF}" presName="hierChild5" presStyleCnt="0"/>
      <dgm:spPr/>
    </dgm:pt>
    <dgm:pt modelId="{583E9D88-7221-4358-B0B6-622E8D6C1251}" type="pres">
      <dgm:prSet presAssocID="{CB3A6275-22A0-4627-A069-DCC505D4B522}" presName="Name37" presStyleLbl="parChTrans1D3" presStyleIdx="15" presStyleCnt="22"/>
      <dgm:spPr/>
    </dgm:pt>
    <dgm:pt modelId="{795F3CCA-5E13-40D3-BAC8-2F033847DEA5}" type="pres">
      <dgm:prSet presAssocID="{2A705D32-5ECD-428D-B4EE-AC9787A875CF}" presName="hierRoot2" presStyleCnt="0">
        <dgm:presLayoutVars>
          <dgm:hierBranch val="init"/>
        </dgm:presLayoutVars>
      </dgm:prSet>
      <dgm:spPr/>
    </dgm:pt>
    <dgm:pt modelId="{1BFA504A-05BA-4BF1-B891-DCF36664215A}" type="pres">
      <dgm:prSet presAssocID="{2A705D32-5ECD-428D-B4EE-AC9787A875CF}" presName="rootComposite" presStyleCnt="0"/>
      <dgm:spPr/>
    </dgm:pt>
    <dgm:pt modelId="{2FDC86E3-D0B6-417C-856E-891B33BD405D}" type="pres">
      <dgm:prSet presAssocID="{2A705D32-5ECD-428D-B4EE-AC9787A875CF}" presName="rootText" presStyleLbl="node3" presStyleIdx="15" presStyleCnt="22">
        <dgm:presLayoutVars>
          <dgm:chPref val="3"/>
        </dgm:presLayoutVars>
      </dgm:prSet>
      <dgm:spPr/>
    </dgm:pt>
    <dgm:pt modelId="{FE0CCDFA-7642-41E5-A83C-57D8149E7BE8}" type="pres">
      <dgm:prSet presAssocID="{2A705D32-5ECD-428D-B4EE-AC9787A875CF}" presName="rootConnector" presStyleLbl="node3" presStyleIdx="15" presStyleCnt="22"/>
      <dgm:spPr/>
    </dgm:pt>
    <dgm:pt modelId="{D3A1FBEE-2353-4C8A-8FAF-704B3122634E}" type="pres">
      <dgm:prSet presAssocID="{2A705D32-5ECD-428D-B4EE-AC9787A875CF}" presName="hierChild4" presStyleCnt="0"/>
      <dgm:spPr/>
    </dgm:pt>
    <dgm:pt modelId="{D2936A34-881C-4EC8-B23E-BB328B541A2B}" type="pres">
      <dgm:prSet presAssocID="{2A705D32-5ECD-428D-B4EE-AC9787A875CF}" presName="hierChild5" presStyleCnt="0"/>
      <dgm:spPr/>
    </dgm:pt>
    <dgm:pt modelId="{314C0C88-A6CE-4876-A138-C54F39D9B450}" type="pres">
      <dgm:prSet presAssocID="{FF5213D7-C846-4B90-8D5F-10A10F092958}" presName="Name37" presStyleLbl="parChTrans1D3" presStyleIdx="16" presStyleCnt="22"/>
      <dgm:spPr/>
    </dgm:pt>
    <dgm:pt modelId="{355C234C-C87F-49D4-BA07-85657FF497B5}" type="pres">
      <dgm:prSet presAssocID="{BBE92203-D6A2-403C-846D-C0F09295EBA8}" presName="hierRoot2" presStyleCnt="0">
        <dgm:presLayoutVars>
          <dgm:hierBranch val="init"/>
        </dgm:presLayoutVars>
      </dgm:prSet>
      <dgm:spPr/>
    </dgm:pt>
    <dgm:pt modelId="{A2A376B5-A384-4B92-9DFA-4F40BC3135DB}" type="pres">
      <dgm:prSet presAssocID="{BBE92203-D6A2-403C-846D-C0F09295EBA8}" presName="rootComposite" presStyleCnt="0"/>
      <dgm:spPr/>
    </dgm:pt>
    <dgm:pt modelId="{DEC66B92-87AA-478F-8F0C-10BDDCB46D03}" type="pres">
      <dgm:prSet presAssocID="{BBE92203-D6A2-403C-846D-C0F09295EBA8}" presName="rootText" presStyleLbl="node3" presStyleIdx="16" presStyleCnt="22">
        <dgm:presLayoutVars>
          <dgm:chPref val="3"/>
        </dgm:presLayoutVars>
      </dgm:prSet>
      <dgm:spPr/>
    </dgm:pt>
    <dgm:pt modelId="{CCDC71C6-BE85-49B0-B2F3-97FAA631A7C7}" type="pres">
      <dgm:prSet presAssocID="{BBE92203-D6A2-403C-846D-C0F09295EBA8}" presName="rootConnector" presStyleLbl="node3" presStyleIdx="16" presStyleCnt="22"/>
      <dgm:spPr/>
    </dgm:pt>
    <dgm:pt modelId="{7A44D04E-5D61-496A-93C8-CD34130F8706}" type="pres">
      <dgm:prSet presAssocID="{BBE92203-D6A2-403C-846D-C0F09295EBA8}" presName="hierChild4" presStyleCnt="0"/>
      <dgm:spPr/>
    </dgm:pt>
    <dgm:pt modelId="{554E578A-617E-4C5D-B014-82F3397BEC47}" type="pres">
      <dgm:prSet presAssocID="{BBE92203-D6A2-403C-846D-C0F09295EBA8}" presName="hierChild5" presStyleCnt="0"/>
      <dgm:spPr/>
    </dgm:pt>
    <dgm:pt modelId="{6BB6FFB6-F50D-4F02-A08E-18AAF4EFA297}" type="pres">
      <dgm:prSet presAssocID="{19106D41-58EB-49D3-A8A1-56AFBF0DEE08}" presName="Name37" presStyleLbl="parChTrans1D3" presStyleIdx="17" presStyleCnt="22"/>
      <dgm:spPr/>
    </dgm:pt>
    <dgm:pt modelId="{F94C80D3-57FF-4835-8771-C117ACA9B7AB}" type="pres">
      <dgm:prSet presAssocID="{BD6A96D0-30E1-422E-B30F-69D349BFFBC2}" presName="hierRoot2" presStyleCnt="0">
        <dgm:presLayoutVars>
          <dgm:hierBranch val="init"/>
        </dgm:presLayoutVars>
      </dgm:prSet>
      <dgm:spPr/>
    </dgm:pt>
    <dgm:pt modelId="{1037B8A0-EB43-41CD-8E87-505E2F7D822C}" type="pres">
      <dgm:prSet presAssocID="{BD6A96D0-30E1-422E-B30F-69D349BFFBC2}" presName="rootComposite" presStyleCnt="0"/>
      <dgm:spPr/>
    </dgm:pt>
    <dgm:pt modelId="{2F70E9B8-C62B-4891-AF04-5ABA221081A2}" type="pres">
      <dgm:prSet presAssocID="{BD6A96D0-30E1-422E-B30F-69D349BFFBC2}" presName="rootText" presStyleLbl="node3" presStyleIdx="17" presStyleCnt="22">
        <dgm:presLayoutVars>
          <dgm:chPref val="3"/>
        </dgm:presLayoutVars>
      </dgm:prSet>
      <dgm:spPr/>
    </dgm:pt>
    <dgm:pt modelId="{AF98296A-96CD-431C-A5D1-C1077375E640}" type="pres">
      <dgm:prSet presAssocID="{BD6A96D0-30E1-422E-B30F-69D349BFFBC2}" presName="rootConnector" presStyleLbl="node3" presStyleIdx="17" presStyleCnt="22"/>
      <dgm:spPr/>
    </dgm:pt>
    <dgm:pt modelId="{73DB2B5B-A891-49BF-ADEE-958E2C185B56}" type="pres">
      <dgm:prSet presAssocID="{BD6A96D0-30E1-422E-B30F-69D349BFFBC2}" presName="hierChild4" presStyleCnt="0"/>
      <dgm:spPr/>
    </dgm:pt>
    <dgm:pt modelId="{1091575F-17E8-4FD8-924B-1C8A87BDE705}" type="pres">
      <dgm:prSet presAssocID="{BD6A96D0-30E1-422E-B30F-69D349BFFBC2}" presName="hierChild5" presStyleCnt="0"/>
      <dgm:spPr/>
    </dgm:pt>
    <dgm:pt modelId="{DB280BAC-01B0-4F5B-B75D-CDA3DC22A4B3}" type="pres">
      <dgm:prSet presAssocID="{4CD90DB3-2664-491F-AA43-4EC661737917}" presName="hierChild5" presStyleCnt="0"/>
      <dgm:spPr/>
    </dgm:pt>
    <dgm:pt modelId="{76DFF5A7-CB79-442F-A2ED-1041FE4AE1FA}" type="pres">
      <dgm:prSet presAssocID="{772B6E0D-3A3B-4664-935A-4A1C9D42E6D5}" presName="Name37" presStyleLbl="parChTrans1D2" presStyleIdx="4" presStyleCnt="5"/>
      <dgm:spPr/>
    </dgm:pt>
    <dgm:pt modelId="{F7F5F94D-CEAC-4F1A-A3B6-9D0730B89532}" type="pres">
      <dgm:prSet presAssocID="{A9AB68F9-0D89-4503-A7D7-322EADBA5A77}" presName="hierRoot2" presStyleCnt="0">
        <dgm:presLayoutVars>
          <dgm:hierBranch val="init"/>
        </dgm:presLayoutVars>
      </dgm:prSet>
      <dgm:spPr/>
    </dgm:pt>
    <dgm:pt modelId="{6E7B42C3-A456-4EC1-A798-3A942FCECD00}" type="pres">
      <dgm:prSet presAssocID="{A9AB68F9-0D89-4503-A7D7-322EADBA5A77}" presName="rootComposite" presStyleCnt="0"/>
      <dgm:spPr/>
    </dgm:pt>
    <dgm:pt modelId="{3B3AB033-2FB3-483E-97A2-B0C5CE619403}" type="pres">
      <dgm:prSet presAssocID="{A9AB68F9-0D89-4503-A7D7-322EADBA5A77}" presName="rootText" presStyleLbl="node2" presStyleIdx="4" presStyleCnt="5" custScaleX="192463">
        <dgm:presLayoutVars>
          <dgm:chPref val="3"/>
        </dgm:presLayoutVars>
      </dgm:prSet>
      <dgm:spPr/>
    </dgm:pt>
    <dgm:pt modelId="{49F5D9ED-A746-4739-9939-6BB7F59CDAE9}" type="pres">
      <dgm:prSet presAssocID="{A9AB68F9-0D89-4503-A7D7-322EADBA5A77}" presName="rootConnector" presStyleLbl="node2" presStyleIdx="4" presStyleCnt="5"/>
      <dgm:spPr/>
    </dgm:pt>
    <dgm:pt modelId="{1C78503E-88CD-4890-ABE0-559C83A0B485}" type="pres">
      <dgm:prSet presAssocID="{A9AB68F9-0D89-4503-A7D7-322EADBA5A77}" presName="hierChild4" presStyleCnt="0"/>
      <dgm:spPr/>
    </dgm:pt>
    <dgm:pt modelId="{6990C2D7-B04B-4FD4-BB86-2BEDDE6098A6}" type="pres">
      <dgm:prSet presAssocID="{8D94594F-DA1D-44EE-94CD-D03193D3D6C6}" presName="Name37" presStyleLbl="parChTrans1D3" presStyleIdx="18" presStyleCnt="22"/>
      <dgm:spPr/>
    </dgm:pt>
    <dgm:pt modelId="{F38536C2-6064-4656-9DA2-69A9D37545E0}" type="pres">
      <dgm:prSet presAssocID="{2C3C4A01-374A-4DDA-B444-674A436419BD}" presName="hierRoot2" presStyleCnt="0">
        <dgm:presLayoutVars>
          <dgm:hierBranch val="init"/>
        </dgm:presLayoutVars>
      </dgm:prSet>
      <dgm:spPr/>
    </dgm:pt>
    <dgm:pt modelId="{9A5B107D-4B36-48F5-A4F5-47C190D5796D}" type="pres">
      <dgm:prSet presAssocID="{2C3C4A01-374A-4DDA-B444-674A436419BD}" presName="rootComposite" presStyleCnt="0"/>
      <dgm:spPr/>
    </dgm:pt>
    <dgm:pt modelId="{401098A6-E899-48FE-A82B-215CE4660CB4}" type="pres">
      <dgm:prSet presAssocID="{2C3C4A01-374A-4DDA-B444-674A436419BD}" presName="rootText" presStyleLbl="node3" presStyleIdx="18" presStyleCnt="22">
        <dgm:presLayoutVars>
          <dgm:chPref val="3"/>
        </dgm:presLayoutVars>
      </dgm:prSet>
      <dgm:spPr/>
    </dgm:pt>
    <dgm:pt modelId="{788304F6-0BAC-43AB-A7C1-D561920E7333}" type="pres">
      <dgm:prSet presAssocID="{2C3C4A01-374A-4DDA-B444-674A436419BD}" presName="rootConnector" presStyleLbl="node3" presStyleIdx="18" presStyleCnt="22"/>
      <dgm:spPr/>
    </dgm:pt>
    <dgm:pt modelId="{A3833128-2EC1-4E04-A9C2-C9087167913D}" type="pres">
      <dgm:prSet presAssocID="{2C3C4A01-374A-4DDA-B444-674A436419BD}" presName="hierChild4" presStyleCnt="0"/>
      <dgm:spPr/>
    </dgm:pt>
    <dgm:pt modelId="{DC78F3F4-3969-4E00-B1D4-51D741E9FEEA}" type="pres">
      <dgm:prSet presAssocID="{2C3C4A01-374A-4DDA-B444-674A436419BD}" presName="hierChild5" presStyleCnt="0"/>
      <dgm:spPr/>
    </dgm:pt>
    <dgm:pt modelId="{DEDA90CE-EB88-4FF0-B4FA-6D035622394E}" type="pres">
      <dgm:prSet presAssocID="{9AA3CD96-BF99-41CB-9EC5-B76ED3541CF2}" presName="Name37" presStyleLbl="parChTrans1D3" presStyleIdx="19" presStyleCnt="22"/>
      <dgm:spPr/>
    </dgm:pt>
    <dgm:pt modelId="{1855E220-8A18-414E-904D-B4A1321D2D7E}" type="pres">
      <dgm:prSet presAssocID="{9A23CB7D-86CC-407C-8146-F9F56E333994}" presName="hierRoot2" presStyleCnt="0">
        <dgm:presLayoutVars>
          <dgm:hierBranch val="init"/>
        </dgm:presLayoutVars>
      </dgm:prSet>
      <dgm:spPr/>
    </dgm:pt>
    <dgm:pt modelId="{0AC83E01-FDEC-4BA4-8386-50744D7868F8}" type="pres">
      <dgm:prSet presAssocID="{9A23CB7D-86CC-407C-8146-F9F56E333994}" presName="rootComposite" presStyleCnt="0"/>
      <dgm:spPr/>
    </dgm:pt>
    <dgm:pt modelId="{55A21F07-3353-4A1C-AE61-2883494500DB}" type="pres">
      <dgm:prSet presAssocID="{9A23CB7D-86CC-407C-8146-F9F56E333994}" presName="rootText" presStyleLbl="node3" presStyleIdx="19" presStyleCnt="22">
        <dgm:presLayoutVars>
          <dgm:chPref val="3"/>
        </dgm:presLayoutVars>
      </dgm:prSet>
      <dgm:spPr/>
    </dgm:pt>
    <dgm:pt modelId="{43CB6039-8452-46C4-BB14-DD61CC20236C}" type="pres">
      <dgm:prSet presAssocID="{9A23CB7D-86CC-407C-8146-F9F56E333994}" presName="rootConnector" presStyleLbl="node3" presStyleIdx="19" presStyleCnt="22"/>
      <dgm:spPr/>
    </dgm:pt>
    <dgm:pt modelId="{7C546121-F119-430A-973A-2C7FC4319EB4}" type="pres">
      <dgm:prSet presAssocID="{9A23CB7D-86CC-407C-8146-F9F56E333994}" presName="hierChild4" presStyleCnt="0"/>
      <dgm:spPr/>
    </dgm:pt>
    <dgm:pt modelId="{1EF0B93D-1FA7-4D0D-938F-6785D02DB569}" type="pres">
      <dgm:prSet presAssocID="{9A23CB7D-86CC-407C-8146-F9F56E333994}" presName="hierChild5" presStyleCnt="0"/>
      <dgm:spPr/>
    </dgm:pt>
    <dgm:pt modelId="{CD7439CC-93F9-4BD2-88FD-077953A9486B}" type="pres">
      <dgm:prSet presAssocID="{F3FC53FE-5765-45C9-9CD6-BB28A9EC08E8}" presName="Name37" presStyleLbl="parChTrans1D3" presStyleIdx="20" presStyleCnt="22"/>
      <dgm:spPr/>
    </dgm:pt>
    <dgm:pt modelId="{BF78436B-27A5-4D0C-8E74-90EE6C5B6764}" type="pres">
      <dgm:prSet presAssocID="{36DD5B96-789A-49FD-81CA-24DFAF5C3CF4}" presName="hierRoot2" presStyleCnt="0">
        <dgm:presLayoutVars>
          <dgm:hierBranch val="init"/>
        </dgm:presLayoutVars>
      </dgm:prSet>
      <dgm:spPr/>
    </dgm:pt>
    <dgm:pt modelId="{980074D4-063C-4567-AF67-8F684898945D}" type="pres">
      <dgm:prSet presAssocID="{36DD5B96-789A-49FD-81CA-24DFAF5C3CF4}" presName="rootComposite" presStyleCnt="0"/>
      <dgm:spPr/>
    </dgm:pt>
    <dgm:pt modelId="{D9F83128-D879-43F8-8E2A-1E446494868F}" type="pres">
      <dgm:prSet presAssocID="{36DD5B96-789A-49FD-81CA-24DFAF5C3CF4}" presName="rootText" presStyleLbl="node3" presStyleIdx="20" presStyleCnt="22">
        <dgm:presLayoutVars>
          <dgm:chPref val="3"/>
        </dgm:presLayoutVars>
      </dgm:prSet>
      <dgm:spPr/>
    </dgm:pt>
    <dgm:pt modelId="{E9D56D95-D335-4C89-B90C-195A8A6CAD2C}" type="pres">
      <dgm:prSet presAssocID="{36DD5B96-789A-49FD-81CA-24DFAF5C3CF4}" presName="rootConnector" presStyleLbl="node3" presStyleIdx="20" presStyleCnt="22"/>
      <dgm:spPr/>
    </dgm:pt>
    <dgm:pt modelId="{7CBD486D-76B9-4B91-89CB-F2EE2AE410D3}" type="pres">
      <dgm:prSet presAssocID="{36DD5B96-789A-49FD-81CA-24DFAF5C3CF4}" presName="hierChild4" presStyleCnt="0"/>
      <dgm:spPr/>
    </dgm:pt>
    <dgm:pt modelId="{0B3AFB3C-A5D7-4D2D-8E6C-0C5092426400}" type="pres">
      <dgm:prSet presAssocID="{36DD5B96-789A-49FD-81CA-24DFAF5C3CF4}" presName="hierChild5" presStyleCnt="0"/>
      <dgm:spPr/>
    </dgm:pt>
    <dgm:pt modelId="{34B65736-F1C8-43F3-85B8-B02BAAF9316C}" type="pres">
      <dgm:prSet presAssocID="{1662CE66-CFB8-40DD-9B36-0FC33E9F723C}" presName="Name37" presStyleLbl="parChTrans1D3" presStyleIdx="21" presStyleCnt="22"/>
      <dgm:spPr/>
    </dgm:pt>
    <dgm:pt modelId="{D1353D40-6D2F-4948-9D85-68055AC29688}" type="pres">
      <dgm:prSet presAssocID="{20F2DA9D-3623-40D3-9728-50748D0E8128}" presName="hierRoot2" presStyleCnt="0">
        <dgm:presLayoutVars>
          <dgm:hierBranch val="init"/>
        </dgm:presLayoutVars>
      </dgm:prSet>
      <dgm:spPr/>
    </dgm:pt>
    <dgm:pt modelId="{B28AD7FF-E41B-4A4B-BB5D-B658853A7529}" type="pres">
      <dgm:prSet presAssocID="{20F2DA9D-3623-40D3-9728-50748D0E8128}" presName="rootComposite" presStyleCnt="0"/>
      <dgm:spPr/>
    </dgm:pt>
    <dgm:pt modelId="{8CB54FB5-A5F6-4624-8C8F-40B82AA3FC99}" type="pres">
      <dgm:prSet presAssocID="{20F2DA9D-3623-40D3-9728-50748D0E8128}" presName="rootText" presStyleLbl="node3" presStyleIdx="21" presStyleCnt="22">
        <dgm:presLayoutVars>
          <dgm:chPref val="3"/>
        </dgm:presLayoutVars>
      </dgm:prSet>
      <dgm:spPr/>
    </dgm:pt>
    <dgm:pt modelId="{F387A5CF-ECE5-47B6-B13D-581BE0596DC0}" type="pres">
      <dgm:prSet presAssocID="{20F2DA9D-3623-40D3-9728-50748D0E8128}" presName="rootConnector" presStyleLbl="node3" presStyleIdx="21" presStyleCnt="22"/>
      <dgm:spPr/>
    </dgm:pt>
    <dgm:pt modelId="{9841DB11-3208-436B-A035-908E593990DB}" type="pres">
      <dgm:prSet presAssocID="{20F2DA9D-3623-40D3-9728-50748D0E8128}" presName="hierChild4" presStyleCnt="0"/>
      <dgm:spPr/>
    </dgm:pt>
    <dgm:pt modelId="{B7136AAA-DC5E-493C-AC27-72F74752A5B4}" type="pres">
      <dgm:prSet presAssocID="{20F2DA9D-3623-40D3-9728-50748D0E8128}" presName="hierChild5" presStyleCnt="0"/>
      <dgm:spPr/>
    </dgm:pt>
    <dgm:pt modelId="{5521FA16-17E3-4C8F-86FE-07FE34FAA231}" type="pres">
      <dgm:prSet presAssocID="{A9AB68F9-0D89-4503-A7D7-322EADBA5A77}" presName="hierChild5" presStyleCnt="0"/>
      <dgm:spPr/>
    </dgm:pt>
    <dgm:pt modelId="{9136B5E4-621B-47E5-8DEC-07FB299EE482}" type="pres">
      <dgm:prSet presAssocID="{C13E0997-E413-4FE6-BF04-EEAD82C711FE}" presName="hierChild3" presStyleCnt="0"/>
      <dgm:spPr/>
    </dgm:pt>
  </dgm:ptLst>
  <dgm:cxnLst>
    <dgm:cxn modelId="{62EE9400-27DA-4F56-9D59-035C665A32D4}" type="presOf" srcId="{6A8810DD-8B09-4B99-A88D-C6D9B189A885}" destId="{05FDAE43-F5DA-4D5E-935C-C1A636CD8849}" srcOrd="1" destOrd="0" presId="urn:microsoft.com/office/officeart/2005/8/layout/orgChart1"/>
    <dgm:cxn modelId="{B0C59C01-5B9B-43FB-9769-8BAF38EB165D}" type="presOf" srcId="{9D78E934-5F79-4311-8973-DD5E7667290E}" destId="{5B92F8C3-7E18-4CA5-8E66-6ABF9B6DAC28}" srcOrd="0" destOrd="0" presId="urn:microsoft.com/office/officeart/2005/8/layout/orgChart1"/>
    <dgm:cxn modelId="{4C383204-7EC3-4364-876A-885D586A3A22}" type="presOf" srcId="{2C3C4A01-374A-4DDA-B444-674A436419BD}" destId="{788304F6-0BAC-43AB-A7C1-D561920E7333}" srcOrd="1" destOrd="0" presId="urn:microsoft.com/office/officeart/2005/8/layout/orgChart1"/>
    <dgm:cxn modelId="{67101705-5CA9-434E-8193-6A814D753F85}" type="presOf" srcId="{C13E0997-E413-4FE6-BF04-EEAD82C711FE}" destId="{827087D8-6B04-4A97-8FAE-0D594851AFCC}" srcOrd="1" destOrd="0" presId="urn:microsoft.com/office/officeart/2005/8/layout/orgChart1"/>
    <dgm:cxn modelId="{1B9DC005-554E-4AAD-AC16-4A426CE78ED0}" type="presOf" srcId="{19106D41-58EB-49D3-A8A1-56AFBF0DEE08}" destId="{6BB6FFB6-F50D-4F02-A08E-18AAF4EFA297}" srcOrd="0" destOrd="0" presId="urn:microsoft.com/office/officeart/2005/8/layout/orgChart1"/>
    <dgm:cxn modelId="{CE048C06-89BF-4EDC-A7ED-7D7E00511C49}" type="presOf" srcId="{226B52E1-D3FD-428B-B2F2-0F3BE98F1F43}" destId="{DE943563-C53E-4E95-BF0D-E79121496000}" srcOrd="1" destOrd="0" presId="urn:microsoft.com/office/officeart/2005/8/layout/orgChart1"/>
    <dgm:cxn modelId="{D4832008-13F5-4B66-9F3F-9FEC4627539E}" type="presOf" srcId="{59D81D45-BFC4-4C0F-984D-E4A23F067F38}" destId="{5D633021-E215-4A58-B4F4-E7FEB79F943B}" srcOrd="0" destOrd="0" presId="urn:microsoft.com/office/officeart/2005/8/layout/orgChart1"/>
    <dgm:cxn modelId="{FFB8B00A-4F84-4611-8ADE-002D181E03EE}" type="presOf" srcId="{7982EEF0-8677-4E14-B45D-37EF6937F102}" destId="{8F223C43-CD64-4FCD-A9A5-085B5FF73522}" srcOrd="1" destOrd="0" presId="urn:microsoft.com/office/officeart/2005/8/layout/orgChart1"/>
    <dgm:cxn modelId="{B5C6250B-307F-4562-BE44-46F927A34F85}" type="presOf" srcId="{548A981A-466C-4A62-9BEF-A46B41C7D9B7}" destId="{ADE11F06-71B8-445E-9544-212783900A1E}" srcOrd="0" destOrd="0" presId="urn:microsoft.com/office/officeart/2005/8/layout/orgChart1"/>
    <dgm:cxn modelId="{24E7880C-B657-4E4B-A890-E124C1A3480F}" type="presOf" srcId="{9DA9CE0F-0339-46F2-BF57-F613CA8002C3}" destId="{B1537187-A1BD-4A3E-85DC-F42282DD0594}" srcOrd="0" destOrd="0" presId="urn:microsoft.com/office/officeart/2005/8/layout/orgChart1"/>
    <dgm:cxn modelId="{7CDF020D-072E-471F-AD7A-DBA0EA133DA7}" type="presOf" srcId="{6E511BDA-9FAA-402D-94C0-184E6ED34DE9}" destId="{3C8A6D82-52FF-46FF-88F5-9E847AD89CF2}" srcOrd="0" destOrd="0" presId="urn:microsoft.com/office/officeart/2005/8/layout/orgChart1"/>
    <dgm:cxn modelId="{CBBB0D0E-E253-4EA5-96EE-5FAECFB79420}" type="presOf" srcId="{4CD90DB3-2664-491F-AA43-4EC661737917}" destId="{BB31FEF9-8C74-41B0-A12A-3867361016F0}" srcOrd="0" destOrd="0" presId="urn:microsoft.com/office/officeart/2005/8/layout/orgChart1"/>
    <dgm:cxn modelId="{27DAC912-81B1-4DDA-AA4E-96BC36CD18D8}" type="presOf" srcId="{CBD51EFE-731F-4267-ACD1-0F6BF609EF3E}" destId="{C72BFEA7-4E50-4D78-8BDC-4C58A4AF099D}" srcOrd="0" destOrd="0" presId="urn:microsoft.com/office/officeart/2005/8/layout/orgChart1"/>
    <dgm:cxn modelId="{5F0D7418-CFA5-4600-AE57-027C9CF9C5C9}" type="presOf" srcId="{7FD363F3-3AD6-499E-BEBE-05FC519414EF}" destId="{8841754E-C333-43C8-96E6-3450B486BCB4}" srcOrd="0" destOrd="0" presId="urn:microsoft.com/office/officeart/2005/8/layout/orgChart1"/>
    <dgm:cxn modelId="{85D00719-1B76-4562-94AF-7E20BD1517D2}" srcId="{A9AB68F9-0D89-4503-A7D7-322EADBA5A77}" destId="{36DD5B96-789A-49FD-81CA-24DFAF5C3CF4}" srcOrd="2" destOrd="0" parTransId="{F3FC53FE-5765-45C9-9CD6-BB28A9EC08E8}" sibTransId="{95D373A8-2853-4094-BA2B-265B03407E68}"/>
    <dgm:cxn modelId="{39E21A19-1D94-45CD-9ACF-180D0B5360A4}" type="presOf" srcId="{FFEE5324-2206-457B-B7EA-E699571011C4}" destId="{DA48DB47-2766-4E91-80B4-7698E05F905C}" srcOrd="1" destOrd="0" presId="urn:microsoft.com/office/officeart/2005/8/layout/orgChart1"/>
    <dgm:cxn modelId="{A79A7919-DDD6-4D7B-8399-A55624641B08}" type="presOf" srcId="{FE422858-0CAA-4BDF-B619-9B1D4F992DC7}" destId="{5CBEEF5F-6B0C-4EBC-95C8-AB3177AEB8C6}" srcOrd="0" destOrd="0" presId="urn:microsoft.com/office/officeart/2005/8/layout/orgChart1"/>
    <dgm:cxn modelId="{5284581E-02E1-4508-BD4E-6FACFCCBD97F}" srcId="{A692B9CC-7258-453D-87FE-6417A68843BA}" destId="{C13E0997-E413-4FE6-BF04-EEAD82C711FE}" srcOrd="0" destOrd="0" parTransId="{F6C71D96-4657-4EEB-9406-E2B9A1BE8FB2}" sibTransId="{26404B41-6371-445E-A145-1DF1845A6CA4}"/>
    <dgm:cxn modelId="{D7668D20-B848-4E28-9238-F0A2A3ECB79E}" srcId="{3053CF39-96F0-4FAB-8DDA-C00B38C6F6E6}" destId="{FE422858-0CAA-4BDF-B619-9B1D4F992DC7}" srcOrd="3" destOrd="0" parTransId="{B40DF6D2-51C6-43BE-A28B-C803C24292E6}" sibTransId="{08E53DF3-9F6D-4D5A-AEAE-7F0C07947D13}"/>
    <dgm:cxn modelId="{B1F98325-24D0-40B3-B187-9E0D0B48AC0A}" type="presOf" srcId="{A6D628F3-2894-4064-8B4E-80ABEA9B0484}" destId="{0AC8A120-3216-42B7-B11F-BF00F8E97905}" srcOrd="1" destOrd="0" presId="urn:microsoft.com/office/officeart/2005/8/layout/orgChart1"/>
    <dgm:cxn modelId="{07461026-A776-4C22-818C-33D003A48D93}" type="presOf" srcId="{A9AB68F9-0D89-4503-A7D7-322EADBA5A77}" destId="{49F5D9ED-A746-4739-9939-6BB7F59CDAE9}" srcOrd="1" destOrd="0" presId="urn:microsoft.com/office/officeart/2005/8/layout/orgChart1"/>
    <dgm:cxn modelId="{C59C1726-B883-4924-B01D-517E574C74BD}" type="presOf" srcId="{A692B9CC-7258-453D-87FE-6417A68843BA}" destId="{597FF80C-C3FB-4F56-800A-BD08177F8732}" srcOrd="0" destOrd="0" presId="urn:microsoft.com/office/officeart/2005/8/layout/orgChart1"/>
    <dgm:cxn modelId="{42AFEF2A-86E5-45F1-84C3-C671471AF634}" type="presOf" srcId="{9C804FBC-F408-4DBE-995B-C6323898BCF0}" destId="{80272540-6BA3-476F-8136-DFCE5A303F9A}" srcOrd="1" destOrd="0" presId="urn:microsoft.com/office/officeart/2005/8/layout/orgChart1"/>
    <dgm:cxn modelId="{D3BB142B-3E00-49DA-AA63-68B95DE51C36}" type="presOf" srcId="{8D94594F-DA1D-44EE-94CD-D03193D3D6C6}" destId="{6990C2D7-B04B-4FD4-BB86-2BEDDE6098A6}" srcOrd="0" destOrd="0" presId="urn:microsoft.com/office/officeart/2005/8/layout/orgChart1"/>
    <dgm:cxn modelId="{28A84C2B-5195-47B5-A946-26EEAE86B23C}" type="presOf" srcId="{2A705D32-5ECD-428D-B4EE-AC9787A875CF}" destId="{2FDC86E3-D0B6-417C-856E-891B33BD405D}" srcOrd="0" destOrd="0" presId="urn:microsoft.com/office/officeart/2005/8/layout/orgChart1"/>
    <dgm:cxn modelId="{E314652C-EE0E-46F5-8836-70942ACBB68F}" type="presOf" srcId="{616E94E4-9DED-472C-B5C9-F562ED5AFAE9}" destId="{2E1CE4AA-E144-43C5-9E19-416192B9F523}" srcOrd="0" destOrd="0" presId="urn:microsoft.com/office/officeart/2005/8/layout/orgChart1"/>
    <dgm:cxn modelId="{6951592D-A0AF-49E3-A2AC-7B02B61C5A56}" type="presOf" srcId="{B1C4041C-E91C-4C2C-AF84-97D28E44789A}" destId="{60814D8D-4FBF-4B64-B853-A2C1306E3F14}" srcOrd="0" destOrd="0" presId="urn:microsoft.com/office/officeart/2005/8/layout/orgChart1"/>
    <dgm:cxn modelId="{9DE0832D-171A-4936-A4A2-E7700DA25D69}" srcId="{C13E0997-E413-4FE6-BF04-EEAD82C711FE}" destId="{4CD90DB3-2664-491F-AA43-4EC661737917}" srcOrd="3" destOrd="0" parTransId="{548A981A-466C-4A62-9BEF-A46B41C7D9B7}" sibTransId="{DF5087A5-0A48-4D36-A613-833150B556C5}"/>
    <dgm:cxn modelId="{DD0BE12D-34FE-41F7-B9AB-DAD754E1CBF5}" type="presOf" srcId="{D0A1C80E-DC64-4179-9578-526110C71159}" destId="{BF8E89CC-F564-4C9C-A26F-F4008D714B22}" srcOrd="0" destOrd="0" presId="urn:microsoft.com/office/officeart/2005/8/layout/orgChart1"/>
    <dgm:cxn modelId="{BED47930-65BD-4A6E-BA27-B286B8F6DE05}" srcId="{C13E0997-E413-4FE6-BF04-EEAD82C711FE}" destId="{616E94E4-9DED-472C-B5C9-F562ED5AFAE9}" srcOrd="2" destOrd="0" parTransId="{5E7B3CEA-FDB9-4B73-8DC9-9A64EFD1F1DE}" sibTransId="{B8CDB45F-5BE6-48AE-88E7-98813430EE9D}"/>
    <dgm:cxn modelId="{BB790333-C020-48A3-BB7D-949F3ACB648E}" type="presOf" srcId="{A6D628F3-2894-4064-8B4E-80ABEA9B0484}" destId="{581E91DA-6B4C-470D-9B0C-A5A3B107A8C7}" srcOrd="0" destOrd="0" presId="urn:microsoft.com/office/officeart/2005/8/layout/orgChart1"/>
    <dgm:cxn modelId="{B5DC8035-A26C-440A-ACA5-414A74D55A31}" type="presOf" srcId="{F3FC53FE-5765-45C9-9CD6-BB28A9EC08E8}" destId="{CD7439CC-93F9-4BD2-88FD-077953A9486B}" srcOrd="0" destOrd="0" presId="urn:microsoft.com/office/officeart/2005/8/layout/orgChart1"/>
    <dgm:cxn modelId="{8C93F336-643D-464E-BDA2-B0A9487930B1}" type="presOf" srcId="{9E269A7D-1FE0-4AB3-A9FF-8FDCF81364C3}" destId="{56473AE7-C98D-4030-BEC9-B6673C57DC22}" srcOrd="0" destOrd="0" presId="urn:microsoft.com/office/officeart/2005/8/layout/orgChart1"/>
    <dgm:cxn modelId="{8B3B5B38-82A8-43CF-BD66-C293C9729B2C}" type="presOf" srcId="{FF5213D7-C846-4B90-8D5F-10A10F092958}" destId="{314C0C88-A6CE-4876-A138-C54F39D9B450}" srcOrd="0" destOrd="0" presId="urn:microsoft.com/office/officeart/2005/8/layout/orgChart1"/>
    <dgm:cxn modelId="{CF57FE39-E839-45FD-AFCD-0FC7C376C108}" srcId="{616E94E4-9DED-472C-B5C9-F562ED5AFAE9}" destId="{9C804FBC-F408-4DBE-995B-C6323898BCF0}" srcOrd="2" destOrd="0" parTransId="{6E511BDA-9FAA-402D-94C0-184E6ED34DE9}" sibTransId="{917213C2-7250-4377-BFA0-8DE8E544AEC8}"/>
    <dgm:cxn modelId="{046A833C-A5F2-40EC-9D5E-E0E65F1E7C35}" srcId="{7982EEF0-8677-4E14-B45D-37EF6937F102}" destId="{6A8810DD-8B09-4B99-A88D-C6D9B189A885}" srcOrd="0" destOrd="0" parTransId="{B70A0C71-36A0-4FB8-A89C-13C28351DC64}" sibTransId="{3A11F600-E670-48D3-BDC7-366226C083C2}"/>
    <dgm:cxn modelId="{019CC93C-2F8D-48F8-9C01-9529638DBAF0}" type="presOf" srcId="{36DD5B96-789A-49FD-81CA-24DFAF5C3CF4}" destId="{E9D56D95-D335-4C89-B90C-195A8A6CAD2C}" srcOrd="1" destOrd="0" presId="urn:microsoft.com/office/officeart/2005/8/layout/orgChart1"/>
    <dgm:cxn modelId="{5AE8C83D-679D-4306-98FF-28CD03E3784A}" type="presOf" srcId="{20F2DA9D-3623-40D3-9728-50748D0E8128}" destId="{F387A5CF-ECE5-47B6-B13D-581BE0596DC0}" srcOrd="1" destOrd="0" presId="urn:microsoft.com/office/officeart/2005/8/layout/orgChart1"/>
    <dgm:cxn modelId="{814A343F-B244-4F15-A971-489CC6CCA6F0}" type="presOf" srcId="{1ACB4B0D-C84C-4807-8601-B721D2AB04F0}" destId="{57A1542A-9DED-4700-9C74-B1018ABB9EF3}" srcOrd="0" destOrd="0" presId="urn:microsoft.com/office/officeart/2005/8/layout/orgChart1"/>
    <dgm:cxn modelId="{5700285E-F584-4CAA-AA0D-A27DC72CCA48}" srcId="{7982EEF0-8677-4E14-B45D-37EF6937F102}" destId="{B1C4041C-E91C-4C2C-AF84-97D28E44789A}" srcOrd="3" destOrd="0" parTransId="{6145FA6F-22E6-44D9-A8AB-59A410D9B64E}" sibTransId="{0753F57D-4062-47EF-AB32-4BC96A9A6871}"/>
    <dgm:cxn modelId="{5E08B560-5518-430F-A36F-2C342B713B13}" type="presOf" srcId="{2C3C4A01-374A-4DDA-B444-674A436419BD}" destId="{401098A6-E899-48FE-A82B-215CE4660CB4}" srcOrd="0" destOrd="0" presId="urn:microsoft.com/office/officeart/2005/8/layout/orgChart1"/>
    <dgm:cxn modelId="{EFB1BA61-14C2-4C56-AFFD-974CEA743C67}" type="presOf" srcId="{6145FA6F-22E6-44D9-A8AB-59A410D9B64E}" destId="{839FB0B4-7160-4AFF-94EB-C761C402400B}" srcOrd="0" destOrd="0" presId="urn:microsoft.com/office/officeart/2005/8/layout/orgChart1"/>
    <dgm:cxn modelId="{2CB9DB62-6FC1-43A3-B7BA-A4B7C0A4DE68}" srcId="{616E94E4-9DED-472C-B5C9-F562ED5AFAE9}" destId="{BC0E85A0-CF67-4FA0-A895-5617034554B6}" srcOrd="1" destOrd="0" parTransId="{1ACB4B0D-C84C-4807-8601-B721D2AB04F0}" sibTransId="{D4F649AA-FFAC-4121-99F6-CEA9B87CA677}"/>
    <dgm:cxn modelId="{09AA8663-C13E-4D6C-B709-4740F7F6E4A2}" srcId="{4CD90DB3-2664-491F-AA43-4EC661737917}" destId="{BBE92203-D6A2-403C-846D-C0F09295EBA8}" srcOrd="2" destOrd="0" parTransId="{FF5213D7-C846-4B90-8D5F-10A10F092958}" sibTransId="{6269BC94-9B32-4A18-BC51-08A1DF95B132}"/>
    <dgm:cxn modelId="{88101866-8F58-4A47-A855-097B33ED181B}" type="presOf" srcId="{2A06D1C6-2C84-4ED6-B08D-C8BFFC497DDF}" destId="{77A447F4-054C-464F-B568-BD55D399EDDC}" srcOrd="0" destOrd="0" presId="urn:microsoft.com/office/officeart/2005/8/layout/orgChart1"/>
    <dgm:cxn modelId="{FBA1D946-251B-4856-9C56-74FA18A1F6BA}" srcId="{C13E0997-E413-4FE6-BF04-EEAD82C711FE}" destId="{3053CF39-96F0-4FAB-8DDA-C00B38C6F6E6}" srcOrd="1" destOrd="0" parTransId="{26C58CDC-F25C-4BEC-9252-29482A88D41B}" sibTransId="{547E0C78-7CC6-464C-954D-363896C7B192}"/>
    <dgm:cxn modelId="{A176E066-7C64-4C0B-8477-6D7064098B9F}" type="presOf" srcId="{F8E8FB2F-3B66-4D33-AC36-0C2952532FE7}" destId="{C700543D-D004-4187-8CED-DC8019CE1673}" srcOrd="1" destOrd="0" presId="urn:microsoft.com/office/officeart/2005/8/layout/orgChart1"/>
    <dgm:cxn modelId="{AD84B947-108D-45A0-9237-76F366C436F0}" srcId="{A9AB68F9-0D89-4503-A7D7-322EADBA5A77}" destId="{9A23CB7D-86CC-407C-8146-F9F56E333994}" srcOrd="1" destOrd="0" parTransId="{9AA3CD96-BF99-41CB-9EC5-B76ED3541CF2}" sibTransId="{9C9B43F5-65A0-4A5B-BF28-18D22ABBF936}"/>
    <dgm:cxn modelId="{46F84348-6CFC-4D49-AC22-F51319FC16F0}" type="presOf" srcId="{6A8810DD-8B09-4B99-A88D-C6D9B189A885}" destId="{ACA41B8F-1B19-4DDF-9171-DA1C0A18A435}" srcOrd="0" destOrd="0" presId="urn:microsoft.com/office/officeart/2005/8/layout/orgChart1"/>
    <dgm:cxn modelId="{5197B148-D135-4BEF-A4DF-D73301B060FA}" type="presOf" srcId="{226B52E1-D3FD-428B-B2F2-0F3BE98F1F43}" destId="{2C25A03E-114B-47B8-A034-85FB3AD90983}" srcOrd="0" destOrd="0" presId="urn:microsoft.com/office/officeart/2005/8/layout/orgChart1"/>
    <dgm:cxn modelId="{CFEC1D69-AA70-457A-8D87-4E3E6C70FD12}" type="presOf" srcId="{BC0E85A0-CF67-4FA0-A895-5617034554B6}" destId="{5E3AE26E-794C-4F0A-9861-7DB3E27551CD}" srcOrd="0" destOrd="0" presId="urn:microsoft.com/office/officeart/2005/8/layout/orgChart1"/>
    <dgm:cxn modelId="{143AF44A-03ED-4BBB-9DC0-FF06A2B33A96}" type="presOf" srcId="{F8E8FB2F-3B66-4D33-AC36-0C2952532FE7}" destId="{A7AA8A02-0A73-41D4-9FBC-9A5238AAA764}" srcOrd="0" destOrd="0" presId="urn:microsoft.com/office/officeart/2005/8/layout/orgChart1"/>
    <dgm:cxn modelId="{F32C816D-EBE3-4FB5-9DCC-CC3EA3581C03}" type="presOf" srcId="{84F0734C-31D1-4C9E-8A91-CF51D5E3D7C8}" destId="{23A28C7C-FBED-4E9C-84A6-6F1AA43BBF62}" srcOrd="0" destOrd="0" presId="urn:microsoft.com/office/officeart/2005/8/layout/orgChart1"/>
    <dgm:cxn modelId="{DF76664E-3D77-4EBA-A853-B627F02AFA9F}" type="presOf" srcId="{9C804FBC-F408-4DBE-995B-C6323898BCF0}" destId="{CD6D6620-53AF-4C3D-AA7D-7EF5A3AF6C66}" srcOrd="0" destOrd="0" presId="urn:microsoft.com/office/officeart/2005/8/layout/orgChart1"/>
    <dgm:cxn modelId="{3AF5474E-4F36-4D5B-BCE1-FEF2E7673D91}" type="presOf" srcId="{36DD5B96-789A-49FD-81CA-24DFAF5C3CF4}" destId="{D9F83128-D879-43F8-8E2A-1E446494868F}" srcOrd="0" destOrd="0" presId="urn:microsoft.com/office/officeart/2005/8/layout/orgChart1"/>
    <dgm:cxn modelId="{76EF336F-1E1E-450E-BC95-BAF43EFDF05F}" type="presOf" srcId="{4CD90DB3-2664-491F-AA43-4EC661737917}" destId="{2436419D-AD4D-454C-8479-1F655D10126E}" srcOrd="1" destOrd="0" presId="urn:microsoft.com/office/officeart/2005/8/layout/orgChart1"/>
    <dgm:cxn modelId="{07DF8150-806D-4C00-9F95-1E56F35F6B34}" srcId="{616E94E4-9DED-472C-B5C9-F562ED5AFAE9}" destId="{226B52E1-D3FD-428B-B2F2-0F3BE98F1F43}" srcOrd="0" destOrd="0" parTransId="{61406540-CEC3-4637-A0BD-C608D1CA9DA7}" sibTransId="{BA8DBA9B-812F-4724-8832-56D486BB9FDE}"/>
    <dgm:cxn modelId="{61141151-16BC-4410-A2B7-A109E167F632}" type="presOf" srcId="{616E94E4-9DED-472C-B5C9-F562ED5AFAE9}" destId="{D5EB36B6-1CCD-441A-9FC0-BD8637F509DB}" srcOrd="1" destOrd="0" presId="urn:microsoft.com/office/officeart/2005/8/layout/orgChart1"/>
    <dgm:cxn modelId="{65DED651-76D6-43CE-BD55-B2D41BC7295C}" type="presOf" srcId="{59D81D45-BFC4-4C0F-984D-E4A23F067F38}" destId="{4097B7AC-8DBD-44D0-97C0-B4F010E31C3B}" srcOrd="1" destOrd="0" presId="urn:microsoft.com/office/officeart/2005/8/layout/orgChart1"/>
    <dgm:cxn modelId="{3534F453-5431-4B4D-8720-DC7AB0CC0546}" type="presOf" srcId="{C13E0997-E413-4FE6-BF04-EEAD82C711FE}" destId="{CC8F4077-CE65-4E39-BEC7-9399CA8F3E98}" srcOrd="0" destOrd="0" presId="urn:microsoft.com/office/officeart/2005/8/layout/orgChart1"/>
    <dgm:cxn modelId="{1C26BA74-40C7-4B70-862B-C6DE5F15E738}" srcId="{616E94E4-9DED-472C-B5C9-F562ED5AFAE9}" destId="{9DA9CE0F-0339-46F2-BF57-F613CA8002C3}" srcOrd="4" destOrd="0" parTransId="{84F0734C-31D1-4C9E-8A91-CF51D5E3D7C8}" sibTransId="{74B12CE4-A1B0-41CA-9E8D-2E874ED0560A}"/>
    <dgm:cxn modelId="{034E8756-9109-4E43-8860-AC8785A17056}" type="presOf" srcId="{9A23CB7D-86CC-407C-8146-F9F56E333994}" destId="{55A21F07-3353-4A1C-AE61-2883494500DB}" srcOrd="0" destOrd="0" presId="urn:microsoft.com/office/officeart/2005/8/layout/orgChart1"/>
    <dgm:cxn modelId="{5B541277-8A42-4AEA-AA96-0D82E521CD89}" type="presOf" srcId="{9A23CB7D-86CC-407C-8146-F9F56E333994}" destId="{43CB6039-8452-46C4-BB14-DD61CC20236C}" srcOrd="1" destOrd="0" presId="urn:microsoft.com/office/officeart/2005/8/layout/orgChart1"/>
    <dgm:cxn modelId="{061D1678-6AF8-4CB7-BC15-6BFC444C24C4}" srcId="{C13E0997-E413-4FE6-BF04-EEAD82C711FE}" destId="{A9AB68F9-0D89-4503-A7D7-322EADBA5A77}" srcOrd="4" destOrd="0" parTransId="{772B6E0D-3A3B-4664-935A-4A1C9D42E6D5}" sibTransId="{EDB7AD03-435D-44C5-AA2A-A1696110B420}"/>
    <dgm:cxn modelId="{083BBE58-002B-4194-8086-7B0D3FE2251B}" type="presOf" srcId="{20F2DA9D-3623-40D3-9728-50748D0E8128}" destId="{8CB54FB5-A5F6-4624-8C8F-40B82AA3FC99}" srcOrd="0" destOrd="0" presId="urn:microsoft.com/office/officeart/2005/8/layout/orgChart1"/>
    <dgm:cxn modelId="{78B69459-7E54-4933-B879-38B1AB1E80EB}" srcId="{3053CF39-96F0-4FAB-8DDA-C00B38C6F6E6}" destId="{A6D628F3-2894-4064-8B4E-80ABEA9B0484}" srcOrd="2" destOrd="0" parTransId="{9E269A7D-1FE0-4AB3-A9FF-8FDCF81364C3}" sibTransId="{327A6403-6A09-47B5-96C3-01CC7D1DA28E}"/>
    <dgm:cxn modelId="{8A7DBC79-F65C-4DD3-863A-0EF7BF2AA2CC}" type="presOf" srcId="{3053CF39-96F0-4FAB-8DDA-C00B38C6F6E6}" destId="{EB804961-5F7D-45C8-BBCE-8850213235CA}" srcOrd="1" destOrd="0" presId="urn:microsoft.com/office/officeart/2005/8/layout/orgChart1"/>
    <dgm:cxn modelId="{7B19267A-3A63-4063-809A-F89B6D6A4ABC}" type="presOf" srcId="{CB3A6275-22A0-4627-A069-DCC505D4B522}" destId="{583E9D88-7221-4358-B0B6-622E8D6C1251}" srcOrd="0" destOrd="0" presId="urn:microsoft.com/office/officeart/2005/8/layout/orgChart1"/>
    <dgm:cxn modelId="{45D34A5A-8792-4CB4-A9AC-5DA340537BD3}" type="presOf" srcId="{9AA3CD96-BF99-41CB-9EC5-B76ED3541CF2}" destId="{DEDA90CE-EB88-4FF0-B4FA-6D035622394E}" srcOrd="0" destOrd="0" presId="urn:microsoft.com/office/officeart/2005/8/layout/orgChart1"/>
    <dgm:cxn modelId="{ABABCC5A-7D80-4399-8F57-DC71D282BEEF}" type="presOf" srcId="{83353ADE-1E8A-4B5D-98C5-69225EB59D15}" destId="{BBBD6686-2676-41EF-811E-F1D811814AAE}" srcOrd="0" destOrd="0" presId="urn:microsoft.com/office/officeart/2005/8/layout/orgChart1"/>
    <dgm:cxn modelId="{36B7EF7E-0BF3-4783-B7C4-A7C96551B435}" type="presOf" srcId="{8B336115-3ADF-4E93-AA5D-9BA33FA7A094}" destId="{1BE2C06C-627C-4F16-8CD4-EF99467781E7}" srcOrd="0" destOrd="0" presId="urn:microsoft.com/office/officeart/2005/8/layout/orgChart1"/>
    <dgm:cxn modelId="{0D724486-EC1A-4E3E-9F95-E141F1D8030D}" type="presOf" srcId="{D8F9A450-FC73-4BF4-9460-AEF5C62F407F}" destId="{5D1E92CD-3F0A-48F8-8674-BC8D9F2A9D5D}" srcOrd="0" destOrd="0" presId="urn:microsoft.com/office/officeart/2005/8/layout/orgChart1"/>
    <dgm:cxn modelId="{ED50E986-7B7D-43D5-B361-EF600655DB61}" type="presOf" srcId="{BD6A96D0-30E1-422E-B30F-69D349BFFBC2}" destId="{2F70E9B8-C62B-4891-AF04-5ABA221081A2}" srcOrd="0" destOrd="0" presId="urn:microsoft.com/office/officeart/2005/8/layout/orgChart1"/>
    <dgm:cxn modelId="{F530C18B-1BA2-4610-963E-DC1B50636E4A}" type="presOf" srcId="{CBD51EFE-731F-4267-ACD1-0F6BF609EF3E}" destId="{05399609-8EE7-49CD-A22D-67276E78CF9C}" srcOrd="1" destOrd="0" presId="urn:microsoft.com/office/officeart/2005/8/layout/orgChart1"/>
    <dgm:cxn modelId="{3A1A8B91-A479-488B-9004-AE46B28020FE}" type="presOf" srcId="{39A1E7CC-2FB8-43E0-846C-24BA57D319FC}" destId="{5B03AB82-AB0D-416A-956A-4B7703248B6F}" srcOrd="0" destOrd="0" presId="urn:microsoft.com/office/officeart/2005/8/layout/orgChart1"/>
    <dgm:cxn modelId="{477C4A92-82E3-49FF-98B8-2689565BA35E}" type="presOf" srcId="{9DA9CE0F-0339-46F2-BF57-F613CA8002C3}" destId="{A993F2E4-B888-495F-B650-8D6EEB249706}" srcOrd="1" destOrd="0" presId="urn:microsoft.com/office/officeart/2005/8/layout/orgChart1"/>
    <dgm:cxn modelId="{6AD97A92-AAD6-4698-BC59-B6514C8007CB}" type="presOf" srcId="{9D78E934-5F79-4311-8973-DD5E7667290E}" destId="{F81FCBF2-4E28-496D-972B-E9444F8CBD52}" srcOrd="1" destOrd="0" presId="urn:microsoft.com/office/officeart/2005/8/layout/orgChart1"/>
    <dgm:cxn modelId="{4FBE4494-DEF8-4DC2-B89D-74F92F480D04}" type="presOf" srcId="{7FD363F3-3AD6-499E-BEBE-05FC519414EF}" destId="{7FA08B9E-3C83-4FE2-B169-3B9ADBF13453}" srcOrd="1" destOrd="0" presId="urn:microsoft.com/office/officeart/2005/8/layout/orgChart1"/>
    <dgm:cxn modelId="{52F10795-B874-40C4-8648-35B18AE54A83}" type="presOf" srcId="{BBE92203-D6A2-403C-846D-C0F09295EBA8}" destId="{CCDC71C6-BE85-49B0-B2F3-97FAA631A7C7}" srcOrd="1" destOrd="0" presId="urn:microsoft.com/office/officeart/2005/8/layout/orgChart1"/>
    <dgm:cxn modelId="{FA691299-8ABB-450E-B0EE-137371A33504}" type="presOf" srcId="{5E7B3CEA-FDB9-4B73-8DC9-9A64EFD1F1DE}" destId="{BB817CED-C2DB-4906-976D-2275918FFE6A}" srcOrd="0" destOrd="0" presId="urn:microsoft.com/office/officeart/2005/8/layout/orgChart1"/>
    <dgm:cxn modelId="{0F81DE9C-B007-45F8-950A-E44117F710F3}" srcId="{7982EEF0-8677-4E14-B45D-37EF6937F102}" destId="{59D81D45-BFC4-4C0F-984D-E4A23F067F38}" srcOrd="1" destOrd="0" parTransId="{D8F9A450-FC73-4BF4-9460-AEF5C62F407F}" sibTransId="{28239AA5-2305-4EA4-881C-00B43EBF605E}"/>
    <dgm:cxn modelId="{B2A3BC9E-EF49-46EA-A196-FBAABC6726DF}" type="presOf" srcId="{FE422858-0CAA-4BDF-B619-9B1D4F992DC7}" destId="{D6265923-A242-4FB5-8D49-DFB3A15D1F60}" srcOrd="1" destOrd="0" presId="urn:microsoft.com/office/officeart/2005/8/layout/orgChart1"/>
    <dgm:cxn modelId="{2990729F-1EE4-47BF-AD74-22516B1DCD58}" type="presOf" srcId="{FFEE5324-2206-457B-B7EA-E699571011C4}" destId="{92C13A16-4869-45B8-BA2B-89117D6E2B30}" srcOrd="0" destOrd="0" presId="urn:microsoft.com/office/officeart/2005/8/layout/orgChart1"/>
    <dgm:cxn modelId="{192BF0A4-932B-4182-BA4E-7742D3FD119C}" srcId="{A9AB68F9-0D89-4503-A7D7-322EADBA5A77}" destId="{20F2DA9D-3623-40D3-9728-50748D0E8128}" srcOrd="3" destOrd="0" parTransId="{1662CE66-CFB8-40DD-9B36-0FC33E9F723C}" sibTransId="{36D723E3-195D-442E-94C1-CACDA560425F}"/>
    <dgm:cxn modelId="{15EB9BA9-7991-4148-B970-28110EE15247}" type="presOf" srcId="{B70A0C71-36A0-4FB8-A89C-13C28351DC64}" destId="{55907300-BC93-4C5C-89D7-25DF2AE00AA4}" srcOrd="0" destOrd="0" presId="urn:microsoft.com/office/officeart/2005/8/layout/orgChart1"/>
    <dgm:cxn modelId="{D57C6AAF-220C-497A-A95C-40F999D33F66}" srcId="{4CD90DB3-2664-491F-AA43-4EC661737917}" destId="{2A705D32-5ECD-428D-B4EE-AC9787A875CF}" srcOrd="1" destOrd="0" parTransId="{CB3A6275-22A0-4627-A069-DCC505D4B522}" sibTransId="{3543C971-7A5B-4D4F-B3A7-AFB476DD59FA}"/>
    <dgm:cxn modelId="{E4A626B1-30DE-4E9F-97AF-DAA93B8B0E0D}" type="presOf" srcId="{A9AB68F9-0D89-4503-A7D7-322EADBA5A77}" destId="{3B3AB033-2FB3-483E-97A2-B0C5CE619403}" srcOrd="0" destOrd="0" presId="urn:microsoft.com/office/officeart/2005/8/layout/orgChart1"/>
    <dgm:cxn modelId="{3F3B5BB2-EA06-4313-BB87-A50CDAF67AAF}" type="presOf" srcId="{26C58CDC-F25C-4BEC-9252-29482A88D41B}" destId="{47BD2CD6-D474-4167-91AF-D9AD3D79FA2D}" srcOrd="0" destOrd="0" presId="urn:microsoft.com/office/officeart/2005/8/layout/orgChart1"/>
    <dgm:cxn modelId="{B48448B6-4255-4F62-8204-921AA9A6FDCB}" type="presOf" srcId="{19589F3E-3F59-4679-B76A-2B389F290FE7}" destId="{CB0C37B6-F76E-45AB-AF91-5846C48C0FB0}" srcOrd="0" destOrd="0" presId="urn:microsoft.com/office/officeart/2005/8/layout/orgChart1"/>
    <dgm:cxn modelId="{5BE06EB7-76A4-4999-B84C-2B81228ED65D}" srcId="{4CD90DB3-2664-491F-AA43-4EC661737917}" destId="{7FD363F3-3AD6-499E-BEBE-05FC519414EF}" srcOrd="0" destOrd="0" parTransId="{39A1E7CC-2FB8-43E0-846C-24BA57D319FC}" sibTransId="{BECFE1FF-633F-4D65-89C9-816AEA909B88}"/>
    <dgm:cxn modelId="{8F07B8BB-3862-4C23-8450-4CA2D3C14CE9}" srcId="{616E94E4-9DED-472C-B5C9-F562ED5AFAE9}" destId="{F8E8FB2F-3B66-4D33-AC36-0C2952532FE7}" srcOrd="3" destOrd="0" parTransId="{2A06D1C6-2C84-4ED6-B08D-C8BFFC497DDF}" sibTransId="{A5E1B4D5-6B83-4B34-B391-A365D0ECC9CC}"/>
    <dgm:cxn modelId="{4C2030BF-4C79-43D5-B2C0-89DBB8F65D6E}" type="presOf" srcId="{3053CF39-96F0-4FAB-8DDA-C00B38C6F6E6}" destId="{71CDDFF2-A627-4BF7-B4B7-1B7AE25E3219}" srcOrd="0" destOrd="0" presId="urn:microsoft.com/office/officeart/2005/8/layout/orgChart1"/>
    <dgm:cxn modelId="{6499B3C1-AE01-424B-973F-D24497FBEFD6}" srcId="{3053CF39-96F0-4FAB-8DDA-C00B38C6F6E6}" destId="{83353ADE-1E8A-4B5D-98C5-69225EB59D15}" srcOrd="1" destOrd="0" parTransId="{19589F3E-3F59-4679-B76A-2B389F290FE7}" sibTransId="{0F3778DA-1652-437B-8A71-5EEA0141F10F}"/>
    <dgm:cxn modelId="{B81921C2-4DE7-416A-9272-7D9E67738685}" srcId="{4CD90DB3-2664-491F-AA43-4EC661737917}" destId="{BD6A96D0-30E1-422E-B30F-69D349BFFBC2}" srcOrd="3" destOrd="0" parTransId="{19106D41-58EB-49D3-A8A1-56AFBF0DEE08}" sibTransId="{0248FE5E-8176-4F6F-891F-3ABA51642BB6}"/>
    <dgm:cxn modelId="{FE641EC3-59D6-496F-8F6F-88C9F6439255}" srcId="{7982EEF0-8677-4E14-B45D-37EF6937F102}" destId="{CBD51EFE-731F-4267-ACD1-0F6BF609EF3E}" srcOrd="4" destOrd="0" parTransId="{D0A1C80E-DC64-4179-9578-526110C71159}" sibTransId="{63B90627-DE6A-4A67-9552-531615A55FA6}"/>
    <dgm:cxn modelId="{AE8A4FC9-7B46-4BDD-A5A4-E63B9CF475F7}" type="presOf" srcId="{B1C4041C-E91C-4C2C-AF84-97D28E44789A}" destId="{E1088767-45DC-4BA6-BD77-0BDBEE2B3C0C}" srcOrd="1" destOrd="0" presId="urn:microsoft.com/office/officeart/2005/8/layout/orgChart1"/>
    <dgm:cxn modelId="{1297B5CA-0872-4CF7-8A76-476834FED41A}" type="presOf" srcId="{772B6E0D-3A3B-4664-935A-4A1C9D42E6D5}" destId="{76DFF5A7-CB79-442F-A2ED-1041FE4AE1FA}" srcOrd="0" destOrd="0" presId="urn:microsoft.com/office/officeart/2005/8/layout/orgChart1"/>
    <dgm:cxn modelId="{5DA5FDCB-9264-428E-BC77-FCB8ECC46696}" type="presOf" srcId="{AED8295B-C829-48B6-A3FE-B236B164FB58}" destId="{8D9AA202-A830-49D3-8E73-E241F075316E}" srcOrd="0" destOrd="0" presId="urn:microsoft.com/office/officeart/2005/8/layout/orgChart1"/>
    <dgm:cxn modelId="{19D7ACD0-26AE-465A-8D7F-CD801B19AA61}" type="presOf" srcId="{BD6A96D0-30E1-422E-B30F-69D349BFFBC2}" destId="{AF98296A-96CD-431C-A5D1-C1077375E640}" srcOrd="1" destOrd="0" presId="urn:microsoft.com/office/officeart/2005/8/layout/orgChart1"/>
    <dgm:cxn modelId="{9E185ED8-603C-4A71-A487-0797E00F11C7}" srcId="{7982EEF0-8677-4E14-B45D-37EF6937F102}" destId="{9D78E934-5F79-4311-8973-DD5E7667290E}" srcOrd="2" destOrd="0" parTransId="{AED8295B-C829-48B6-A3FE-B236B164FB58}" sibTransId="{976EF2AC-6FCC-4FE3-A43A-0FAD018F6D87}"/>
    <dgm:cxn modelId="{7618E7E2-7539-46F5-A463-AD6FFBDB9BC4}" srcId="{C13E0997-E413-4FE6-BF04-EEAD82C711FE}" destId="{7982EEF0-8677-4E14-B45D-37EF6937F102}" srcOrd="0" destOrd="0" parTransId="{8B336115-3ADF-4E93-AA5D-9BA33FA7A094}" sibTransId="{87F020BA-8613-4F7C-9C9C-DBF75D358B2B}"/>
    <dgm:cxn modelId="{C609EDE2-7C98-4F9C-9DC7-6A2D79A72BA0}" type="presOf" srcId="{61406540-CEC3-4637-A0BD-C608D1CA9DA7}" destId="{55BB95B0-F0F6-48FB-9559-6176C7C9FC30}" srcOrd="0" destOrd="0" presId="urn:microsoft.com/office/officeart/2005/8/layout/orgChart1"/>
    <dgm:cxn modelId="{E56572E5-AEC2-4EFE-9036-3C9221452B97}" type="presOf" srcId="{2A705D32-5ECD-428D-B4EE-AC9787A875CF}" destId="{FE0CCDFA-7642-41E5-A83C-57D8149E7BE8}" srcOrd="1" destOrd="0" presId="urn:microsoft.com/office/officeart/2005/8/layout/orgChart1"/>
    <dgm:cxn modelId="{68A8C3E5-046D-4C37-972E-21E96AA17684}" type="presOf" srcId="{1662CE66-CFB8-40DD-9B36-0FC33E9F723C}" destId="{34B65736-F1C8-43F3-85B8-B02BAAF9316C}" srcOrd="0" destOrd="0" presId="urn:microsoft.com/office/officeart/2005/8/layout/orgChart1"/>
    <dgm:cxn modelId="{1E5328E6-9D0B-4011-97BB-03C8E18D46F6}" srcId="{3053CF39-96F0-4FAB-8DDA-C00B38C6F6E6}" destId="{FFEE5324-2206-457B-B7EA-E699571011C4}" srcOrd="0" destOrd="0" parTransId="{9ED384C8-D48F-4EEB-8527-5B3D63D65C19}" sibTransId="{B7342FC0-443A-43C7-A948-99DA52B7F7CE}"/>
    <dgm:cxn modelId="{8DA830EE-47AF-4BE5-A719-BC37460661A8}" type="presOf" srcId="{7982EEF0-8677-4E14-B45D-37EF6937F102}" destId="{D6D9ABB6-A04A-493A-B272-D4E953CD7256}" srcOrd="0" destOrd="0" presId="urn:microsoft.com/office/officeart/2005/8/layout/orgChart1"/>
    <dgm:cxn modelId="{7FC23CF3-548D-4156-BFF9-3265A6EDE5EB}" type="presOf" srcId="{BBE92203-D6A2-403C-846D-C0F09295EBA8}" destId="{DEC66B92-87AA-478F-8F0C-10BDDCB46D03}" srcOrd="0" destOrd="0" presId="urn:microsoft.com/office/officeart/2005/8/layout/orgChart1"/>
    <dgm:cxn modelId="{E06E9FF3-5F60-4F25-9773-3D191069717A}" type="presOf" srcId="{9ED384C8-D48F-4EEB-8527-5B3D63D65C19}" destId="{306DD5AF-914E-456F-B7FE-1008E5E41457}" srcOrd="0" destOrd="0" presId="urn:microsoft.com/office/officeart/2005/8/layout/orgChart1"/>
    <dgm:cxn modelId="{C6AD92F8-370E-46DE-902B-A5BD9DD3319E}" srcId="{A9AB68F9-0D89-4503-A7D7-322EADBA5A77}" destId="{2C3C4A01-374A-4DDA-B444-674A436419BD}" srcOrd="0" destOrd="0" parTransId="{8D94594F-DA1D-44EE-94CD-D03193D3D6C6}" sibTransId="{B1531B52-06AA-4778-BD8B-119EC2474685}"/>
    <dgm:cxn modelId="{D6B334FA-BD61-49A0-AC34-04A425C58FFC}" type="presOf" srcId="{B40DF6D2-51C6-43BE-A28B-C803C24292E6}" destId="{A4B53D72-7E22-42CF-8C72-672A511445A2}" srcOrd="0" destOrd="0" presId="urn:microsoft.com/office/officeart/2005/8/layout/orgChart1"/>
    <dgm:cxn modelId="{9AB32CFC-A988-4148-8706-5A15D8446747}" type="presOf" srcId="{83353ADE-1E8A-4B5D-98C5-69225EB59D15}" destId="{D1BEE891-3F35-4B12-BFFD-4AD5D88B0C61}" srcOrd="1" destOrd="0" presId="urn:microsoft.com/office/officeart/2005/8/layout/orgChart1"/>
    <dgm:cxn modelId="{744F63FC-DDAF-465A-B948-B2ECBE1334C2}" type="presOf" srcId="{BC0E85A0-CF67-4FA0-A895-5617034554B6}" destId="{4352F6E5-ECB3-449D-9B31-8AF055E12C4C}" srcOrd="1" destOrd="0" presId="urn:microsoft.com/office/officeart/2005/8/layout/orgChart1"/>
    <dgm:cxn modelId="{9E28249E-8192-47AA-BB9F-5B0A02F797E6}" type="presParOf" srcId="{597FF80C-C3FB-4F56-800A-BD08177F8732}" destId="{B53C6566-5121-4B7C-8E30-F8A04EC041C8}" srcOrd="0" destOrd="0" presId="urn:microsoft.com/office/officeart/2005/8/layout/orgChart1"/>
    <dgm:cxn modelId="{7E56E9F9-64CA-42C8-9D28-12693C99D37A}" type="presParOf" srcId="{B53C6566-5121-4B7C-8E30-F8A04EC041C8}" destId="{929A3D97-9895-41BB-9045-AABA6C2EF550}" srcOrd="0" destOrd="0" presId="urn:microsoft.com/office/officeart/2005/8/layout/orgChart1"/>
    <dgm:cxn modelId="{F3CC8792-7DC0-4AD2-9BB6-C035E3904B01}" type="presParOf" srcId="{929A3D97-9895-41BB-9045-AABA6C2EF550}" destId="{CC8F4077-CE65-4E39-BEC7-9399CA8F3E98}" srcOrd="0" destOrd="0" presId="urn:microsoft.com/office/officeart/2005/8/layout/orgChart1"/>
    <dgm:cxn modelId="{C7AF411F-35BA-43D2-AD16-435363F30E00}" type="presParOf" srcId="{929A3D97-9895-41BB-9045-AABA6C2EF550}" destId="{827087D8-6B04-4A97-8FAE-0D594851AFCC}" srcOrd="1" destOrd="0" presId="urn:microsoft.com/office/officeart/2005/8/layout/orgChart1"/>
    <dgm:cxn modelId="{0E174A1E-299F-4E41-8270-01F03B9AB320}" type="presParOf" srcId="{B53C6566-5121-4B7C-8E30-F8A04EC041C8}" destId="{D0ACF572-D9B6-423A-B780-EA5F3AD0A69A}" srcOrd="1" destOrd="0" presId="urn:microsoft.com/office/officeart/2005/8/layout/orgChart1"/>
    <dgm:cxn modelId="{A19EF2D3-77B6-4A2F-971B-36DB1DC904B3}" type="presParOf" srcId="{D0ACF572-D9B6-423A-B780-EA5F3AD0A69A}" destId="{1BE2C06C-627C-4F16-8CD4-EF99467781E7}" srcOrd="0" destOrd="0" presId="urn:microsoft.com/office/officeart/2005/8/layout/orgChart1"/>
    <dgm:cxn modelId="{C732E39F-CA1F-47C0-B546-9C451F1400EC}" type="presParOf" srcId="{D0ACF572-D9B6-423A-B780-EA5F3AD0A69A}" destId="{8C3F8900-334E-4A22-96C3-D52AC42D7A8F}" srcOrd="1" destOrd="0" presId="urn:microsoft.com/office/officeart/2005/8/layout/orgChart1"/>
    <dgm:cxn modelId="{FCD3EE38-D213-430C-89A5-45EE2A09D03F}" type="presParOf" srcId="{8C3F8900-334E-4A22-96C3-D52AC42D7A8F}" destId="{B9A88102-D9A3-4D33-9848-A5D860F42C40}" srcOrd="0" destOrd="0" presId="urn:microsoft.com/office/officeart/2005/8/layout/orgChart1"/>
    <dgm:cxn modelId="{ACBC45EB-705A-4931-8949-DC7E4D14E9BA}" type="presParOf" srcId="{B9A88102-D9A3-4D33-9848-A5D860F42C40}" destId="{D6D9ABB6-A04A-493A-B272-D4E953CD7256}" srcOrd="0" destOrd="0" presId="urn:microsoft.com/office/officeart/2005/8/layout/orgChart1"/>
    <dgm:cxn modelId="{55E5F905-990D-421F-917C-AC0CD8CE2924}" type="presParOf" srcId="{B9A88102-D9A3-4D33-9848-A5D860F42C40}" destId="{8F223C43-CD64-4FCD-A9A5-085B5FF73522}" srcOrd="1" destOrd="0" presId="urn:microsoft.com/office/officeart/2005/8/layout/orgChart1"/>
    <dgm:cxn modelId="{915636C6-A069-4741-93EB-F80754A37595}" type="presParOf" srcId="{8C3F8900-334E-4A22-96C3-D52AC42D7A8F}" destId="{8B71A772-ABB7-41B3-8195-BECA0747FB2E}" srcOrd="1" destOrd="0" presId="urn:microsoft.com/office/officeart/2005/8/layout/orgChart1"/>
    <dgm:cxn modelId="{8C05DF73-C39C-4745-87D7-FC1A1096B7BF}" type="presParOf" srcId="{8B71A772-ABB7-41B3-8195-BECA0747FB2E}" destId="{55907300-BC93-4C5C-89D7-25DF2AE00AA4}" srcOrd="0" destOrd="0" presId="urn:microsoft.com/office/officeart/2005/8/layout/orgChart1"/>
    <dgm:cxn modelId="{B3C23F4F-290A-4031-A519-E21F29AA0EAA}" type="presParOf" srcId="{8B71A772-ABB7-41B3-8195-BECA0747FB2E}" destId="{17A6CDD4-DECD-4294-8A1E-32FE84490FFB}" srcOrd="1" destOrd="0" presId="urn:microsoft.com/office/officeart/2005/8/layout/orgChart1"/>
    <dgm:cxn modelId="{F0BACFB9-A597-4864-A637-0994CE9C33E2}" type="presParOf" srcId="{17A6CDD4-DECD-4294-8A1E-32FE84490FFB}" destId="{5498D329-DE65-48CB-B443-FBE2815D2CDD}" srcOrd="0" destOrd="0" presId="urn:microsoft.com/office/officeart/2005/8/layout/orgChart1"/>
    <dgm:cxn modelId="{3864D311-7605-42BF-BF81-016C42C4AB81}" type="presParOf" srcId="{5498D329-DE65-48CB-B443-FBE2815D2CDD}" destId="{ACA41B8F-1B19-4DDF-9171-DA1C0A18A435}" srcOrd="0" destOrd="0" presId="urn:microsoft.com/office/officeart/2005/8/layout/orgChart1"/>
    <dgm:cxn modelId="{9DE51BB6-A0BC-4566-9698-355ACAEAFEC0}" type="presParOf" srcId="{5498D329-DE65-48CB-B443-FBE2815D2CDD}" destId="{05FDAE43-F5DA-4D5E-935C-C1A636CD8849}" srcOrd="1" destOrd="0" presId="urn:microsoft.com/office/officeart/2005/8/layout/orgChart1"/>
    <dgm:cxn modelId="{05C94746-BC74-4651-A0B1-D1096246C34C}" type="presParOf" srcId="{17A6CDD4-DECD-4294-8A1E-32FE84490FFB}" destId="{384AA09C-6923-4E35-AE83-6FEDFCEAA700}" srcOrd="1" destOrd="0" presId="urn:microsoft.com/office/officeart/2005/8/layout/orgChart1"/>
    <dgm:cxn modelId="{EB96615D-D14E-4052-B317-4C2DB1F15985}" type="presParOf" srcId="{17A6CDD4-DECD-4294-8A1E-32FE84490FFB}" destId="{9DFC4886-79EF-4B6D-9993-ADE777CEEC01}" srcOrd="2" destOrd="0" presId="urn:microsoft.com/office/officeart/2005/8/layout/orgChart1"/>
    <dgm:cxn modelId="{210C3A1D-91D7-46B3-B388-6782D2B6D6A8}" type="presParOf" srcId="{8B71A772-ABB7-41B3-8195-BECA0747FB2E}" destId="{5D1E92CD-3F0A-48F8-8674-BC8D9F2A9D5D}" srcOrd="2" destOrd="0" presId="urn:microsoft.com/office/officeart/2005/8/layout/orgChart1"/>
    <dgm:cxn modelId="{A77AE203-C8A0-4128-B1CF-59F79F3E0DD3}" type="presParOf" srcId="{8B71A772-ABB7-41B3-8195-BECA0747FB2E}" destId="{1B16DCB6-B204-4120-AF59-33AA2E5B89F3}" srcOrd="3" destOrd="0" presId="urn:microsoft.com/office/officeart/2005/8/layout/orgChart1"/>
    <dgm:cxn modelId="{AC455347-E713-46BE-A4CD-34540F7AC1C6}" type="presParOf" srcId="{1B16DCB6-B204-4120-AF59-33AA2E5B89F3}" destId="{C7EFA8BA-77A7-41A0-9D7A-0A48199FCD7F}" srcOrd="0" destOrd="0" presId="urn:microsoft.com/office/officeart/2005/8/layout/orgChart1"/>
    <dgm:cxn modelId="{32B3DC24-60C5-42CE-AD72-84DB4AF43A7F}" type="presParOf" srcId="{C7EFA8BA-77A7-41A0-9D7A-0A48199FCD7F}" destId="{5D633021-E215-4A58-B4F4-E7FEB79F943B}" srcOrd="0" destOrd="0" presId="urn:microsoft.com/office/officeart/2005/8/layout/orgChart1"/>
    <dgm:cxn modelId="{C65D579C-E044-436C-9E66-9DA459C91671}" type="presParOf" srcId="{C7EFA8BA-77A7-41A0-9D7A-0A48199FCD7F}" destId="{4097B7AC-8DBD-44D0-97C0-B4F010E31C3B}" srcOrd="1" destOrd="0" presId="urn:microsoft.com/office/officeart/2005/8/layout/orgChart1"/>
    <dgm:cxn modelId="{77DFF822-77B8-43A4-8B61-5FECF26F98A8}" type="presParOf" srcId="{1B16DCB6-B204-4120-AF59-33AA2E5B89F3}" destId="{4BD95F6A-0E76-4912-B914-5037101F2EC5}" srcOrd="1" destOrd="0" presId="urn:microsoft.com/office/officeart/2005/8/layout/orgChart1"/>
    <dgm:cxn modelId="{4EFBAD5B-FC2C-4B81-9079-1C5B74DD26B5}" type="presParOf" srcId="{1B16DCB6-B204-4120-AF59-33AA2E5B89F3}" destId="{E4DA5EB4-2744-4591-885B-C77DF22ED4F6}" srcOrd="2" destOrd="0" presId="urn:microsoft.com/office/officeart/2005/8/layout/orgChart1"/>
    <dgm:cxn modelId="{220AD019-74F4-489C-A897-ABF7097DC8F5}" type="presParOf" srcId="{8B71A772-ABB7-41B3-8195-BECA0747FB2E}" destId="{8D9AA202-A830-49D3-8E73-E241F075316E}" srcOrd="4" destOrd="0" presId="urn:microsoft.com/office/officeart/2005/8/layout/orgChart1"/>
    <dgm:cxn modelId="{C1687305-E2F5-417C-9E1A-FD12E72AF529}" type="presParOf" srcId="{8B71A772-ABB7-41B3-8195-BECA0747FB2E}" destId="{339F3227-E65A-4C06-B382-C4DB9F87D939}" srcOrd="5" destOrd="0" presId="urn:microsoft.com/office/officeart/2005/8/layout/orgChart1"/>
    <dgm:cxn modelId="{F89BFE5C-8A40-48B8-9C6A-417B58F50B31}" type="presParOf" srcId="{339F3227-E65A-4C06-B382-C4DB9F87D939}" destId="{F4D27BAD-26F9-488F-84A8-8917D89D71F9}" srcOrd="0" destOrd="0" presId="urn:microsoft.com/office/officeart/2005/8/layout/orgChart1"/>
    <dgm:cxn modelId="{6CCCF1FD-D99F-48DE-8FAF-1D991CCC24A0}" type="presParOf" srcId="{F4D27BAD-26F9-488F-84A8-8917D89D71F9}" destId="{5B92F8C3-7E18-4CA5-8E66-6ABF9B6DAC28}" srcOrd="0" destOrd="0" presId="urn:microsoft.com/office/officeart/2005/8/layout/orgChart1"/>
    <dgm:cxn modelId="{786B20B0-2817-46DE-810E-9FE62E7F8D3E}" type="presParOf" srcId="{F4D27BAD-26F9-488F-84A8-8917D89D71F9}" destId="{F81FCBF2-4E28-496D-972B-E9444F8CBD52}" srcOrd="1" destOrd="0" presId="urn:microsoft.com/office/officeart/2005/8/layout/orgChart1"/>
    <dgm:cxn modelId="{69A42829-73DA-465D-A537-251EE058D4FA}" type="presParOf" srcId="{339F3227-E65A-4C06-B382-C4DB9F87D939}" destId="{04025BEE-65ED-4B36-871F-F0BB6600D108}" srcOrd="1" destOrd="0" presId="urn:microsoft.com/office/officeart/2005/8/layout/orgChart1"/>
    <dgm:cxn modelId="{E3A4E1BA-F1EC-40E4-BED4-A3B50CA07B8F}" type="presParOf" srcId="{339F3227-E65A-4C06-B382-C4DB9F87D939}" destId="{F88CC237-3436-413A-ACEC-EE82D994CB1E}" srcOrd="2" destOrd="0" presId="urn:microsoft.com/office/officeart/2005/8/layout/orgChart1"/>
    <dgm:cxn modelId="{F8334B3E-B755-4F30-91C4-FC707A0138DC}" type="presParOf" srcId="{8B71A772-ABB7-41B3-8195-BECA0747FB2E}" destId="{839FB0B4-7160-4AFF-94EB-C761C402400B}" srcOrd="6" destOrd="0" presId="urn:microsoft.com/office/officeart/2005/8/layout/orgChart1"/>
    <dgm:cxn modelId="{377E59DC-A075-431E-AC31-099D44B0E09B}" type="presParOf" srcId="{8B71A772-ABB7-41B3-8195-BECA0747FB2E}" destId="{E57FC20E-D0F6-42DB-9D4A-1A6864BC742C}" srcOrd="7" destOrd="0" presId="urn:microsoft.com/office/officeart/2005/8/layout/orgChart1"/>
    <dgm:cxn modelId="{2F384D0E-A230-4DD9-AA90-6E6E3F8AD49A}" type="presParOf" srcId="{E57FC20E-D0F6-42DB-9D4A-1A6864BC742C}" destId="{ADCE7582-8912-4383-922E-1C26C0A5B48D}" srcOrd="0" destOrd="0" presId="urn:microsoft.com/office/officeart/2005/8/layout/orgChart1"/>
    <dgm:cxn modelId="{BF93F263-0E5A-44BD-960D-DDF749ABF8CB}" type="presParOf" srcId="{ADCE7582-8912-4383-922E-1C26C0A5B48D}" destId="{60814D8D-4FBF-4B64-B853-A2C1306E3F14}" srcOrd="0" destOrd="0" presId="urn:microsoft.com/office/officeart/2005/8/layout/orgChart1"/>
    <dgm:cxn modelId="{F12B00AF-83F3-4CCB-8EC9-B191D5BFA590}" type="presParOf" srcId="{ADCE7582-8912-4383-922E-1C26C0A5B48D}" destId="{E1088767-45DC-4BA6-BD77-0BDBEE2B3C0C}" srcOrd="1" destOrd="0" presId="urn:microsoft.com/office/officeart/2005/8/layout/orgChart1"/>
    <dgm:cxn modelId="{38294240-5902-412A-AF87-BEE621A320FE}" type="presParOf" srcId="{E57FC20E-D0F6-42DB-9D4A-1A6864BC742C}" destId="{A321D06E-19AF-414E-ADAE-F8F2906FAFF8}" srcOrd="1" destOrd="0" presId="urn:microsoft.com/office/officeart/2005/8/layout/orgChart1"/>
    <dgm:cxn modelId="{4DEC8A75-FBA4-4DC0-BA73-CBC6ECD22AC5}" type="presParOf" srcId="{E57FC20E-D0F6-42DB-9D4A-1A6864BC742C}" destId="{FA3C6DC9-FB51-4200-9182-124128462C68}" srcOrd="2" destOrd="0" presId="urn:microsoft.com/office/officeart/2005/8/layout/orgChart1"/>
    <dgm:cxn modelId="{905EAC62-BB87-471D-A3D1-5DAF7A5D8439}" type="presParOf" srcId="{8B71A772-ABB7-41B3-8195-BECA0747FB2E}" destId="{BF8E89CC-F564-4C9C-A26F-F4008D714B22}" srcOrd="8" destOrd="0" presId="urn:microsoft.com/office/officeart/2005/8/layout/orgChart1"/>
    <dgm:cxn modelId="{42E16CEE-4C32-419F-8F6B-FD66DF67D879}" type="presParOf" srcId="{8B71A772-ABB7-41B3-8195-BECA0747FB2E}" destId="{D914889B-9D50-4143-A6CE-30ECD103A4D0}" srcOrd="9" destOrd="0" presId="urn:microsoft.com/office/officeart/2005/8/layout/orgChart1"/>
    <dgm:cxn modelId="{C1DB9FCF-F973-4D97-BE96-8E2EE724ABC3}" type="presParOf" srcId="{D914889B-9D50-4143-A6CE-30ECD103A4D0}" destId="{54CA54E6-3A11-4470-985A-1BBDD91B0EBF}" srcOrd="0" destOrd="0" presId="urn:microsoft.com/office/officeart/2005/8/layout/orgChart1"/>
    <dgm:cxn modelId="{6C82E721-5F5C-445E-A359-251F9304A38F}" type="presParOf" srcId="{54CA54E6-3A11-4470-985A-1BBDD91B0EBF}" destId="{C72BFEA7-4E50-4D78-8BDC-4C58A4AF099D}" srcOrd="0" destOrd="0" presId="urn:microsoft.com/office/officeart/2005/8/layout/orgChart1"/>
    <dgm:cxn modelId="{A64A3199-524D-4B2C-865C-AC0B4CD0CEA2}" type="presParOf" srcId="{54CA54E6-3A11-4470-985A-1BBDD91B0EBF}" destId="{05399609-8EE7-49CD-A22D-67276E78CF9C}" srcOrd="1" destOrd="0" presId="urn:microsoft.com/office/officeart/2005/8/layout/orgChart1"/>
    <dgm:cxn modelId="{E323FEDB-6902-4FFF-9718-D965EA6A4983}" type="presParOf" srcId="{D914889B-9D50-4143-A6CE-30ECD103A4D0}" destId="{02B3CF7A-AAF1-4047-B482-3EAAB9C8A2D1}" srcOrd="1" destOrd="0" presId="urn:microsoft.com/office/officeart/2005/8/layout/orgChart1"/>
    <dgm:cxn modelId="{3955A298-8A2C-4316-9C0C-B1EDA86F5B1E}" type="presParOf" srcId="{D914889B-9D50-4143-A6CE-30ECD103A4D0}" destId="{5845DFC4-46BC-40A1-A426-8A9E1A48F534}" srcOrd="2" destOrd="0" presId="urn:microsoft.com/office/officeart/2005/8/layout/orgChart1"/>
    <dgm:cxn modelId="{2ED01DAF-94E3-4822-92EE-D83612F97775}" type="presParOf" srcId="{8C3F8900-334E-4A22-96C3-D52AC42D7A8F}" destId="{2748D2A7-997F-4B0E-8BD5-82303C81BFCF}" srcOrd="2" destOrd="0" presId="urn:microsoft.com/office/officeart/2005/8/layout/orgChart1"/>
    <dgm:cxn modelId="{C89F93B1-6442-4CCF-8EF4-BF9FC3C8D35F}" type="presParOf" srcId="{D0ACF572-D9B6-423A-B780-EA5F3AD0A69A}" destId="{47BD2CD6-D474-4167-91AF-D9AD3D79FA2D}" srcOrd="2" destOrd="0" presId="urn:microsoft.com/office/officeart/2005/8/layout/orgChart1"/>
    <dgm:cxn modelId="{FB62B43C-425B-4C89-A07B-CD09EEC764E2}" type="presParOf" srcId="{D0ACF572-D9B6-423A-B780-EA5F3AD0A69A}" destId="{D72BD62A-2FB8-40C9-B8FA-734E93848903}" srcOrd="3" destOrd="0" presId="urn:microsoft.com/office/officeart/2005/8/layout/orgChart1"/>
    <dgm:cxn modelId="{715CB26C-DA17-4A3F-9399-AB4EA7C01759}" type="presParOf" srcId="{D72BD62A-2FB8-40C9-B8FA-734E93848903}" destId="{BEB7F136-F521-4E57-A32E-5C39F03DE28A}" srcOrd="0" destOrd="0" presId="urn:microsoft.com/office/officeart/2005/8/layout/orgChart1"/>
    <dgm:cxn modelId="{F779973B-B387-4D17-B714-61DCF861E912}" type="presParOf" srcId="{BEB7F136-F521-4E57-A32E-5C39F03DE28A}" destId="{71CDDFF2-A627-4BF7-B4B7-1B7AE25E3219}" srcOrd="0" destOrd="0" presId="urn:microsoft.com/office/officeart/2005/8/layout/orgChart1"/>
    <dgm:cxn modelId="{2709DEC0-838D-42CF-82D3-7581047480DC}" type="presParOf" srcId="{BEB7F136-F521-4E57-A32E-5C39F03DE28A}" destId="{EB804961-5F7D-45C8-BBCE-8850213235CA}" srcOrd="1" destOrd="0" presId="urn:microsoft.com/office/officeart/2005/8/layout/orgChart1"/>
    <dgm:cxn modelId="{1C77767C-27A6-4A46-BEBC-D61332FE8D96}" type="presParOf" srcId="{D72BD62A-2FB8-40C9-B8FA-734E93848903}" destId="{67C66AE3-45BD-400C-8E9D-B04FDCBB4F5C}" srcOrd="1" destOrd="0" presId="urn:microsoft.com/office/officeart/2005/8/layout/orgChart1"/>
    <dgm:cxn modelId="{50EA25FB-6DF2-4707-B176-5F2ED7EE2C14}" type="presParOf" srcId="{67C66AE3-45BD-400C-8E9D-B04FDCBB4F5C}" destId="{306DD5AF-914E-456F-B7FE-1008E5E41457}" srcOrd="0" destOrd="0" presId="urn:microsoft.com/office/officeart/2005/8/layout/orgChart1"/>
    <dgm:cxn modelId="{4B41C98E-2F6A-4730-904A-2E6CCD1D37A7}" type="presParOf" srcId="{67C66AE3-45BD-400C-8E9D-B04FDCBB4F5C}" destId="{E65D978A-27A7-4BE7-B2C3-76873530534B}" srcOrd="1" destOrd="0" presId="urn:microsoft.com/office/officeart/2005/8/layout/orgChart1"/>
    <dgm:cxn modelId="{084595C6-7B0E-42E4-A714-48A57B54EB43}" type="presParOf" srcId="{E65D978A-27A7-4BE7-B2C3-76873530534B}" destId="{C0DEDC05-B143-4B7A-8F45-37F3225EE7F2}" srcOrd="0" destOrd="0" presId="urn:microsoft.com/office/officeart/2005/8/layout/orgChart1"/>
    <dgm:cxn modelId="{1485739B-45C4-4CDA-A47E-D9D0E17B5A7A}" type="presParOf" srcId="{C0DEDC05-B143-4B7A-8F45-37F3225EE7F2}" destId="{92C13A16-4869-45B8-BA2B-89117D6E2B30}" srcOrd="0" destOrd="0" presId="urn:microsoft.com/office/officeart/2005/8/layout/orgChart1"/>
    <dgm:cxn modelId="{4A7713EA-0681-4FAD-80BA-DFE48883F78D}" type="presParOf" srcId="{C0DEDC05-B143-4B7A-8F45-37F3225EE7F2}" destId="{DA48DB47-2766-4E91-80B4-7698E05F905C}" srcOrd="1" destOrd="0" presId="urn:microsoft.com/office/officeart/2005/8/layout/orgChart1"/>
    <dgm:cxn modelId="{833D1CBF-F750-4D7E-B1D3-B0971ADEB129}" type="presParOf" srcId="{E65D978A-27A7-4BE7-B2C3-76873530534B}" destId="{2DE091CA-FF30-4484-9F54-4C8222E4CA5A}" srcOrd="1" destOrd="0" presId="urn:microsoft.com/office/officeart/2005/8/layout/orgChart1"/>
    <dgm:cxn modelId="{3D03F28E-58CB-49B1-B1CE-24B014515D8E}" type="presParOf" srcId="{E65D978A-27A7-4BE7-B2C3-76873530534B}" destId="{F0C1F1AF-EE31-4D56-94E9-A0EFDC20E83C}" srcOrd="2" destOrd="0" presId="urn:microsoft.com/office/officeart/2005/8/layout/orgChart1"/>
    <dgm:cxn modelId="{7F08006D-F295-4630-824F-E92046C9D02A}" type="presParOf" srcId="{67C66AE3-45BD-400C-8E9D-B04FDCBB4F5C}" destId="{CB0C37B6-F76E-45AB-AF91-5846C48C0FB0}" srcOrd="2" destOrd="0" presId="urn:microsoft.com/office/officeart/2005/8/layout/orgChart1"/>
    <dgm:cxn modelId="{5F40418C-DC8D-4954-93AB-A175316FB797}" type="presParOf" srcId="{67C66AE3-45BD-400C-8E9D-B04FDCBB4F5C}" destId="{CEABC36A-A646-4F4A-864D-AD52546E057A}" srcOrd="3" destOrd="0" presId="urn:microsoft.com/office/officeart/2005/8/layout/orgChart1"/>
    <dgm:cxn modelId="{86BF7C32-1B57-47D8-AE65-9C0A3A4015B7}" type="presParOf" srcId="{CEABC36A-A646-4F4A-864D-AD52546E057A}" destId="{1D08F20C-89D6-4C8E-9C02-C98718EFEF9F}" srcOrd="0" destOrd="0" presId="urn:microsoft.com/office/officeart/2005/8/layout/orgChart1"/>
    <dgm:cxn modelId="{7FCB405B-1D1C-45C2-B3DE-8586D148F0E2}" type="presParOf" srcId="{1D08F20C-89D6-4C8E-9C02-C98718EFEF9F}" destId="{BBBD6686-2676-41EF-811E-F1D811814AAE}" srcOrd="0" destOrd="0" presId="urn:microsoft.com/office/officeart/2005/8/layout/orgChart1"/>
    <dgm:cxn modelId="{B480124D-73C6-4E0B-9D74-FB2B6ACEEDB7}" type="presParOf" srcId="{1D08F20C-89D6-4C8E-9C02-C98718EFEF9F}" destId="{D1BEE891-3F35-4B12-BFFD-4AD5D88B0C61}" srcOrd="1" destOrd="0" presId="urn:microsoft.com/office/officeart/2005/8/layout/orgChart1"/>
    <dgm:cxn modelId="{FE737E7F-8BEF-4F6C-9695-D86AEF04CF19}" type="presParOf" srcId="{CEABC36A-A646-4F4A-864D-AD52546E057A}" destId="{C9D002C6-8802-4A85-9630-95AB02D95D9B}" srcOrd="1" destOrd="0" presId="urn:microsoft.com/office/officeart/2005/8/layout/orgChart1"/>
    <dgm:cxn modelId="{2F1C16AF-8207-44AB-9D7A-566F5E55792D}" type="presParOf" srcId="{CEABC36A-A646-4F4A-864D-AD52546E057A}" destId="{23598107-4D18-4144-B31F-472C7EAEDF2D}" srcOrd="2" destOrd="0" presId="urn:microsoft.com/office/officeart/2005/8/layout/orgChart1"/>
    <dgm:cxn modelId="{F5EBBA7C-AE8E-42AF-BFAB-A6EE523CE2C0}" type="presParOf" srcId="{67C66AE3-45BD-400C-8E9D-B04FDCBB4F5C}" destId="{56473AE7-C98D-4030-BEC9-B6673C57DC22}" srcOrd="4" destOrd="0" presId="urn:microsoft.com/office/officeart/2005/8/layout/orgChart1"/>
    <dgm:cxn modelId="{3A3354EB-7A5F-468B-9165-9C2C2221E2C2}" type="presParOf" srcId="{67C66AE3-45BD-400C-8E9D-B04FDCBB4F5C}" destId="{72946A70-3039-4A5D-B22B-7C339ADADC91}" srcOrd="5" destOrd="0" presId="urn:microsoft.com/office/officeart/2005/8/layout/orgChart1"/>
    <dgm:cxn modelId="{6C3D862C-3348-4740-A2BA-71F5A2367B73}" type="presParOf" srcId="{72946A70-3039-4A5D-B22B-7C339ADADC91}" destId="{7876479C-6D41-4386-8787-6AC3BE9F763F}" srcOrd="0" destOrd="0" presId="urn:microsoft.com/office/officeart/2005/8/layout/orgChart1"/>
    <dgm:cxn modelId="{1B538BDF-238C-43D0-8645-5516FAEFA76C}" type="presParOf" srcId="{7876479C-6D41-4386-8787-6AC3BE9F763F}" destId="{581E91DA-6B4C-470D-9B0C-A5A3B107A8C7}" srcOrd="0" destOrd="0" presId="urn:microsoft.com/office/officeart/2005/8/layout/orgChart1"/>
    <dgm:cxn modelId="{8E262503-5531-4DC0-ABF2-27A5FAD18347}" type="presParOf" srcId="{7876479C-6D41-4386-8787-6AC3BE9F763F}" destId="{0AC8A120-3216-42B7-B11F-BF00F8E97905}" srcOrd="1" destOrd="0" presId="urn:microsoft.com/office/officeart/2005/8/layout/orgChart1"/>
    <dgm:cxn modelId="{6C58B4E1-A3D3-43BE-94EF-46AEEF15E6E7}" type="presParOf" srcId="{72946A70-3039-4A5D-B22B-7C339ADADC91}" destId="{489B399C-B086-4D33-87A8-88359E5A2591}" srcOrd="1" destOrd="0" presId="urn:microsoft.com/office/officeart/2005/8/layout/orgChart1"/>
    <dgm:cxn modelId="{B52902C8-1BC3-41AF-B374-C09B71E199A4}" type="presParOf" srcId="{72946A70-3039-4A5D-B22B-7C339ADADC91}" destId="{A6B38830-591E-4A06-B598-16733A2E5BBE}" srcOrd="2" destOrd="0" presId="urn:microsoft.com/office/officeart/2005/8/layout/orgChart1"/>
    <dgm:cxn modelId="{4605D2D7-63B2-42BF-94EC-F9D9F705B9BB}" type="presParOf" srcId="{67C66AE3-45BD-400C-8E9D-B04FDCBB4F5C}" destId="{A4B53D72-7E22-42CF-8C72-672A511445A2}" srcOrd="6" destOrd="0" presId="urn:microsoft.com/office/officeart/2005/8/layout/orgChart1"/>
    <dgm:cxn modelId="{4A2107A4-3A1D-4932-889D-2FBD9B317114}" type="presParOf" srcId="{67C66AE3-45BD-400C-8E9D-B04FDCBB4F5C}" destId="{3C5027BB-6F9F-4735-B925-88F974ED0B90}" srcOrd="7" destOrd="0" presId="urn:microsoft.com/office/officeart/2005/8/layout/orgChart1"/>
    <dgm:cxn modelId="{F574F39D-2D7A-4711-B315-10E7C8BCCEC9}" type="presParOf" srcId="{3C5027BB-6F9F-4735-B925-88F974ED0B90}" destId="{2AD8BFAF-D33F-43EE-82FB-BFA16752B9CA}" srcOrd="0" destOrd="0" presId="urn:microsoft.com/office/officeart/2005/8/layout/orgChart1"/>
    <dgm:cxn modelId="{FB2FC3C4-9856-4CD4-BF7D-E248F86C1BBF}" type="presParOf" srcId="{2AD8BFAF-D33F-43EE-82FB-BFA16752B9CA}" destId="{5CBEEF5F-6B0C-4EBC-95C8-AB3177AEB8C6}" srcOrd="0" destOrd="0" presId="urn:microsoft.com/office/officeart/2005/8/layout/orgChart1"/>
    <dgm:cxn modelId="{6F4F4C92-49E1-4B7A-9E07-B69DF2A4DA80}" type="presParOf" srcId="{2AD8BFAF-D33F-43EE-82FB-BFA16752B9CA}" destId="{D6265923-A242-4FB5-8D49-DFB3A15D1F60}" srcOrd="1" destOrd="0" presId="urn:microsoft.com/office/officeart/2005/8/layout/orgChart1"/>
    <dgm:cxn modelId="{44CDDB8A-12EB-4DD1-831F-9513552132B1}" type="presParOf" srcId="{3C5027BB-6F9F-4735-B925-88F974ED0B90}" destId="{54E657C5-E986-4C12-90E1-7676D981BF50}" srcOrd="1" destOrd="0" presId="urn:microsoft.com/office/officeart/2005/8/layout/orgChart1"/>
    <dgm:cxn modelId="{57C368DC-2C85-44E3-B313-3F855A38168A}" type="presParOf" srcId="{3C5027BB-6F9F-4735-B925-88F974ED0B90}" destId="{EBCAD566-A1CC-456B-AE1D-BB076973CE74}" srcOrd="2" destOrd="0" presId="urn:microsoft.com/office/officeart/2005/8/layout/orgChart1"/>
    <dgm:cxn modelId="{45C4E0B9-6727-4097-BDE4-E05F3A9E59BE}" type="presParOf" srcId="{D72BD62A-2FB8-40C9-B8FA-734E93848903}" destId="{F04C78FA-9849-47FA-9ACA-58496895BD64}" srcOrd="2" destOrd="0" presId="urn:microsoft.com/office/officeart/2005/8/layout/orgChart1"/>
    <dgm:cxn modelId="{763A2A87-ADD1-4AB4-9C14-CCEC7B0C4210}" type="presParOf" srcId="{D0ACF572-D9B6-423A-B780-EA5F3AD0A69A}" destId="{BB817CED-C2DB-4906-976D-2275918FFE6A}" srcOrd="4" destOrd="0" presId="urn:microsoft.com/office/officeart/2005/8/layout/orgChart1"/>
    <dgm:cxn modelId="{03A27318-9356-442B-9837-1E5B50818E1F}" type="presParOf" srcId="{D0ACF572-D9B6-423A-B780-EA5F3AD0A69A}" destId="{477DA512-A651-44C0-8E92-9BDFFB8E98C7}" srcOrd="5" destOrd="0" presId="urn:microsoft.com/office/officeart/2005/8/layout/orgChart1"/>
    <dgm:cxn modelId="{D5538267-F8C7-4936-A20E-625E6067386B}" type="presParOf" srcId="{477DA512-A651-44C0-8E92-9BDFFB8E98C7}" destId="{A154CF53-386D-4CF9-AE56-E80F7CEFB456}" srcOrd="0" destOrd="0" presId="urn:microsoft.com/office/officeart/2005/8/layout/orgChart1"/>
    <dgm:cxn modelId="{5A4A3A58-56E5-47D6-A45E-DD0DC82FC8B9}" type="presParOf" srcId="{A154CF53-386D-4CF9-AE56-E80F7CEFB456}" destId="{2E1CE4AA-E144-43C5-9E19-416192B9F523}" srcOrd="0" destOrd="0" presId="urn:microsoft.com/office/officeart/2005/8/layout/orgChart1"/>
    <dgm:cxn modelId="{A9E07587-A149-4253-8C19-F1689D4B0AFE}" type="presParOf" srcId="{A154CF53-386D-4CF9-AE56-E80F7CEFB456}" destId="{D5EB36B6-1CCD-441A-9FC0-BD8637F509DB}" srcOrd="1" destOrd="0" presId="urn:microsoft.com/office/officeart/2005/8/layout/orgChart1"/>
    <dgm:cxn modelId="{D18F6EF3-0F35-4B17-A46C-31F23CAE3F83}" type="presParOf" srcId="{477DA512-A651-44C0-8E92-9BDFFB8E98C7}" destId="{D0B00840-C725-4DED-BFD5-E32C2A31D02A}" srcOrd="1" destOrd="0" presId="urn:microsoft.com/office/officeart/2005/8/layout/orgChart1"/>
    <dgm:cxn modelId="{C4E7F1D8-A939-40E7-8EF1-E806B74BDE79}" type="presParOf" srcId="{D0B00840-C725-4DED-BFD5-E32C2A31D02A}" destId="{55BB95B0-F0F6-48FB-9559-6176C7C9FC30}" srcOrd="0" destOrd="0" presId="urn:microsoft.com/office/officeart/2005/8/layout/orgChart1"/>
    <dgm:cxn modelId="{F65A63DC-9743-4883-BD88-BA7A66CBDF0C}" type="presParOf" srcId="{D0B00840-C725-4DED-BFD5-E32C2A31D02A}" destId="{0585ECFA-FE29-46AA-9FCA-71F7251A614C}" srcOrd="1" destOrd="0" presId="urn:microsoft.com/office/officeart/2005/8/layout/orgChart1"/>
    <dgm:cxn modelId="{ADB1EB49-564C-4AC3-8B9E-A4A86FD335E4}" type="presParOf" srcId="{0585ECFA-FE29-46AA-9FCA-71F7251A614C}" destId="{114A1B0E-DE25-4AE9-8697-02A8442AF3EE}" srcOrd="0" destOrd="0" presId="urn:microsoft.com/office/officeart/2005/8/layout/orgChart1"/>
    <dgm:cxn modelId="{7A8544B6-4B05-4B90-A799-CD02966C1FF3}" type="presParOf" srcId="{114A1B0E-DE25-4AE9-8697-02A8442AF3EE}" destId="{2C25A03E-114B-47B8-A034-85FB3AD90983}" srcOrd="0" destOrd="0" presId="urn:microsoft.com/office/officeart/2005/8/layout/orgChart1"/>
    <dgm:cxn modelId="{0AD29A42-32C7-4497-B3AD-D815706A1125}" type="presParOf" srcId="{114A1B0E-DE25-4AE9-8697-02A8442AF3EE}" destId="{DE943563-C53E-4E95-BF0D-E79121496000}" srcOrd="1" destOrd="0" presId="urn:microsoft.com/office/officeart/2005/8/layout/orgChart1"/>
    <dgm:cxn modelId="{8195CB23-FB9A-47D4-B545-509FE38BC6F9}" type="presParOf" srcId="{0585ECFA-FE29-46AA-9FCA-71F7251A614C}" destId="{373F6ACE-89C1-474B-9164-580A7FC74BD5}" srcOrd="1" destOrd="0" presId="urn:microsoft.com/office/officeart/2005/8/layout/orgChart1"/>
    <dgm:cxn modelId="{DDA77418-ECF4-4D1F-8D70-DC69A2B478D6}" type="presParOf" srcId="{0585ECFA-FE29-46AA-9FCA-71F7251A614C}" destId="{225309CE-360B-4844-99A8-47D19D214A5F}" srcOrd="2" destOrd="0" presId="urn:microsoft.com/office/officeart/2005/8/layout/orgChart1"/>
    <dgm:cxn modelId="{2D985FD9-80B2-4C67-A6E3-2EE6BCEE190A}" type="presParOf" srcId="{D0B00840-C725-4DED-BFD5-E32C2A31D02A}" destId="{57A1542A-9DED-4700-9C74-B1018ABB9EF3}" srcOrd="2" destOrd="0" presId="urn:microsoft.com/office/officeart/2005/8/layout/orgChart1"/>
    <dgm:cxn modelId="{79074B11-6C85-4539-96E0-7A2EF461E4FD}" type="presParOf" srcId="{D0B00840-C725-4DED-BFD5-E32C2A31D02A}" destId="{2766666C-9F9F-41CA-AEA0-4D5A7525291C}" srcOrd="3" destOrd="0" presId="urn:microsoft.com/office/officeart/2005/8/layout/orgChart1"/>
    <dgm:cxn modelId="{E429EA2C-C877-4556-889D-AB988252825F}" type="presParOf" srcId="{2766666C-9F9F-41CA-AEA0-4D5A7525291C}" destId="{6C0739F5-AF9E-4108-B75B-7F1BF9CBF18B}" srcOrd="0" destOrd="0" presId="urn:microsoft.com/office/officeart/2005/8/layout/orgChart1"/>
    <dgm:cxn modelId="{ECD29904-8D76-4E58-A7AD-242930287422}" type="presParOf" srcId="{6C0739F5-AF9E-4108-B75B-7F1BF9CBF18B}" destId="{5E3AE26E-794C-4F0A-9861-7DB3E27551CD}" srcOrd="0" destOrd="0" presId="urn:microsoft.com/office/officeart/2005/8/layout/orgChart1"/>
    <dgm:cxn modelId="{3D2CDF9F-C5BB-4F67-818D-1D8C5C69CF84}" type="presParOf" srcId="{6C0739F5-AF9E-4108-B75B-7F1BF9CBF18B}" destId="{4352F6E5-ECB3-449D-9B31-8AF055E12C4C}" srcOrd="1" destOrd="0" presId="urn:microsoft.com/office/officeart/2005/8/layout/orgChart1"/>
    <dgm:cxn modelId="{A5B71B91-575B-48DF-B341-263A0E8EC30A}" type="presParOf" srcId="{2766666C-9F9F-41CA-AEA0-4D5A7525291C}" destId="{70C4549E-57DE-4D43-BDDF-2913AEE20D78}" srcOrd="1" destOrd="0" presId="urn:microsoft.com/office/officeart/2005/8/layout/orgChart1"/>
    <dgm:cxn modelId="{1BC75294-D6FA-4B1D-9587-C97C223B1770}" type="presParOf" srcId="{2766666C-9F9F-41CA-AEA0-4D5A7525291C}" destId="{1BE7C5E3-7030-4AAE-8A58-D46BCD959561}" srcOrd="2" destOrd="0" presId="urn:microsoft.com/office/officeart/2005/8/layout/orgChart1"/>
    <dgm:cxn modelId="{2CE84AAD-A077-4F7B-98EB-6BC953DED27E}" type="presParOf" srcId="{D0B00840-C725-4DED-BFD5-E32C2A31D02A}" destId="{3C8A6D82-52FF-46FF-88F5-9E847AD89CF2}" srcOrd="4" destOrd="0" presId="urn:microsoft.com/office/officeart/2005/8/layout/orgChart1"/>
    <dgm:cxn modelId="{30CC331D-7A17-4CFF-9113-EE4D30D60D02}" type="presParOf" srcId="{D0B00840-C725-4DED-BFD5-E32C2A31D02A}" destId="{5F693F3A-AC90-4998-9E33-A7E46F7D896C}" srcOrd="5" destOrd="0" presId="urn:microsoft.com/office/officeart/2005/8/layout/orgChart1"/>
    <dgm:cxn modelId="{BFA694B9-E84A-4DE1-8287-7AD31D8A9ADD}" type="presParOf" srcId="{5F693F3A-AC90-4998-9E33-A7E46F7D896C}" destId="{C7E857B7-B193-4B82-8532-20E80B77EBA4}" srcOrd="0" destOrd="0" presId="urn:microsoft.com/office/officeart/2005/8/layout/orgChart1"/>
    <dgm:cxn modelId="{8AFC0DEF-DD53-47D0-9D5E-1BBF55838A23}" type="presParOf" srcId="{C7E857B7-B193-4B82-8532-20E80B77EBA4}" destId="{CD6D6620-53AF-4C3D-AA7D-7EF5A3AF6C66}" srcOrd="0" destOrd="0" presId="urn:microsoft.com/office/officeart/2005/8/layout/orgChart1"/>
    <dgm:cxn modelId="{40D8EF72-0641-4154-A56A-8A574EE69DE6}" type="presParOf" srcId="{C7E857B7-B193-4B82-8532-20E80B77EBA4}" destId="{80272540-6BA3-476F-8136-DFCE5A303F9A}" srcOrd="1" destOrd="0" presId="urn:microsoft.com/office/officeart/2005/8/layout/orgChart1"/>
    <dgm:cxn modelId="{B14D084E-04DC-464A-8FBF-C09C902FB3D9}" type="presParOf" srcId="{5F693F3A-AC90-4998-9E33-A7E46F7D896C}" destId="{63A7600C-5A6F-4EC0-B4DB-2B8A11D07780}" srcOrd="1" destOrd="0" presId="urn:microsoft.com/office/officeart/2005/8/layout/orgChart1"/>
    <dgm:cxn modelId="{3ECDDC6D-8D31-4ED5-80E2-BF470A9C1632}" type="presParOf" srcId="{5F693F3A-AC90-4998-9E33-A7E46F7D896C}" destId="{2A138662-90DD-4575-8516-F87141C30074}" srcOrd="2" destOrd="0" presId="urn:microsoft.com/office/officeart/2005/8/layout/orgChart1"/>
    <dgm:cxn modelId="{FF00EC83-8CFF-416E-A581-904E9F89BADE}" type="presParOf" srcId="{D0B00840-C725-4DED-BFD5-E32C2A31D02A}" destId="{77A447F4-054C-464F-B568-BD55D399EDDC}" srcOrd="6" destOrd="0" presId="urn:microsoft.com/office/officeart/2005/8/layout/orgChart1"/>
    <dgm:cxn modelId="{177E5A28-49B0-4D47-A188-03A30ACA46B5}" type="presParOf" srcId="{D0B00840-C725-4DED-BFD5-E32C2A31D02A}" destId="{E5E0DCFE-C254-4932-97D9-E33E99559F98}" srcOrd="7" destOrd="0" presId="urn:microsoft.com/office/officeart/2005/8/layout/orgChart1"/>
    <dgm:cxn modelId="{F0428927-9F52-4A1D-B676-3738B68AB959}" type="presParOf" srcId="{E5E0DCFE-C254-4932-97D9-E33E99559F98}" destId="{F5890771-DA8E-4930-B240-8F5232FA09C2}" srcOrd="0" destOrd="0" presId="urn:microsoft.com/office/officeart/2005/8/layout/orgChart1"/>
    <dgm:cxn modelId="{4D00F954-36E5-4627-9EF4-0863E6D08045}" type="presParOf" srcId="{F5890771-DA8E-4930-B240-8F5232FA09C2}" destId="{A7AA8A02-0A73-41D4-9FBC-9A5238AAA764}" srcOrd="0" destOrd="0" presId="urn:microsoft.com/office/officeart/2005/8/layout/orgChart1"/>
    <dgm:cxn modelId="{1AE5ADB5-9D60-4486-86C1-76D7E5A94CBF}" type="presParOf" srcId="{F5890771-DA8E-4930-B240-8F5232FA09C2}" destId="{C700543D-D004-4187-8CED-DC8019CE1673}" srcOrd="1" destOrd="0" presId="urn:microsoft.com/office/officeart/2005/8/layout/orgChart1"/>
    <dgm:cxn modelId="{4B2974BA-D697-4C11-B9A2-2BE28CD2C643}" type="presParOf" srcId="{E5E0DCFE-C254-4932-97D9-E33E99559F98}" destId="{0B8E6AC7-9799-43FC-AE9D-537C16F1292F}" srcOrd="1" destOrd="0" presId="urn:microsoft.com/office/officeart/2005/8/layout/orgChart1"/>
    <dgm:cxn modelId="{E697E072-A703-4EB4-933D-AEA4F47A5926}" type="presParOf" srcId="{E5E0DCFE-C254-4932-97D9-E33E99559F98}" destId="{03808C9A-3BF5-4B53-9BA2-A4CB0BE32668}" srcOrd="2" destOrd="0" presId="urn:microsoft.com/office/officeart/2005/8/layout/orgChart1"/>
    <dgm:cxn modelId="{B0E1AA6D-EC82-4437-85BA-BED63593E94F}" type="presParOf" srcId="{D0B00840-C725-4DED-BFD5-E32C2A31D02A}" destId="{23A28C7C-FBED-4E9C-84A6-6F1AA43BBF62}" srcOrd="8" destOrd="0" presId="urn:microsoft.com/office/officeart/2005/8/layout/orgChart1"/>
    <dgm:cxn modelId="{3AABC20F-7F6C-4D69-BA15-6E68509E5EEB}" type="presParOf" srcId="{D0B00840-C725-4DED-BFD5-E32C2A31D02A}" destId="{A410EE51-E31C-4960-A337-DAEA8D3A87B5}" srcOrd="9" destOrd="0" presId="urn:microsoft.com/office/officeart/2005/8/layout/orgChart1"/>
    <dgm:cxn modelId="{A6A75533-67F4-4098-B4BE-FF8A6378A92D}" type="presParOf" srcId="{A410EE51-E31C-4960-A337-DAEA8D3A87B5}" destId="{16985D45-E8B3-4590-83A7-874D197C50C7}" srcOrd="0" destOrd="0" presId="urn:microsoft.com/office/officeart/2005/8/layout/orgChart1"/>
    <dgm:cxn modelId="{361725C4-CB18-4464-842D-46D3551153C1}" type="presParOf" srcId="{16985D45-E8B3-4590-83A7-874D197C50C7}" destId="{B1537187-A1BD-4A3E-85DC-F42282DD0594}" srcOrd="0" destOrd="0" presId="urn:microsoft.com/office/officeart/2005/8/layout/orgChart1"/>
    <dgm:cxn modelId="{61C092B1-3311-4DC3-B098-A114510EC421}" type="presParOf" srcId="{16985D45-E8B3-4590-83A7-874D197C50C7}" destId="{A993F2E4-B888-495F-B650-8D6EEB249706}" srcOrd="1" destOrd="0" presId="urn:microsoft.com/office/officeart/2005/8/layout/orgChart1"/>
    <dgm:cxn modelId="{72E400EF-7F84-4742-B7BB-D7C47A0303F5}" type="presParOf" srcId="{A410EE51-E31C-4960-A337-DAEA8D3A87B5}" destId="{E78AF3D9-96C7-4AFF-B353-7DFECA22545E}" srcOrd="1" destOrd="0" presId="urn:microsoft.com/office/officeart/2005/8/layout/orgChart1"/>
    <dgm:cxn modelId="{779491D7-8FBF-4750-BCA4-4B75371AA645}" type="presParOf" srcId="{A410EE51-E31C-4960-A337-DAEA8D3A87B5}" destId="{FFDF70E4-072E-48F2-A7F4-1765CA6B6D82}" srcOrd="2" destOrd="0" presId="urn:microsoft.com/office/officeart/2005/8/layout/orgChart1"/>
    <dgm:cxn modelId="{D68F2A8A-63AD-4F08-9884-F5DE86FE0310}" type="presParOf" srcId="{477DA512-A651-44C0-8E92-9BDFFB8E98C7}" destId="{A3C8C049-4974-474D-A441-3E959AB0159B}" srcOrd="2" destOrd="0" presId="urn:microsoft.com/office/officeart/2005/8/layout/orgChart1"/>
    <dgm:cxn modelId="{353CFF19-BC77-42D0-80A0-C9A5EA473BC1}" type="presParOf" srcId="{D0ACF572-D9B6-423A-B780-EA5F3AD0A69A}" destId="{ADE11F06-71B8-445E-9544-212783900A1E}" srcOrd="6" destOrd="0" presId="urn:microsoft.com/office/officeart/2005/8/layout/orgChart1"/>
    <dgm:cxn modelId="{7C7C9152-46CA-48AA-9615-5BA12980256D}" type="presParOf" srcId="{D0ACF572-D9B6-423A-B780-EA5F3AD0A69A}" destId="{B1487AA2-8EEE-44E8-92FC-2AF34C360B68}" srcOrd="7" destOrd="0" presId="urn:microsoft.com/office/officeart/2005/8/layout/orgChart1"/>
    <dgm:cxn modelId="{997E337C-F84B-4C79-A24D-B3D8DC0E7BAD}" type="presParOf" srcId="{B1487AA2-8EEE-44E8-92FC-2AF34C360B68}" destId="{D32F3429-D63A-46BB-8E3E-2D8E9D19354E}" srcOrd="0" destOrd="0" presId="urn:microsoft.com/office/officeart/2005/8/layout/orgChart1"/>
    <dgm:cxn modelId="{500A8993-75DA-483A-85FF-BE3F69B20E45}" type="presParOf" srcId="{D32F3429-D63A-46BB-8E3E-2D8E9D19354E}" destId="{BB31FEF9-8C74-41B0-A12A-3867361016F0}" srcOrd="0" destOrd="0" presId="urn:microsoft.com/office/officeart/2005/8/layout/orgChart1"/>
    <dgm:cxn modelId="{CA4A699F-65A3-4546-97A2-F239A72CF924}" type="presParOf" srcId="{D32F3429-D63A-46BB-8E3E-2D8E9D19354E}" destId="{2436419D-AD4D-454C-8479-1F655D10126E}" srcOrd="1" destOrd="0" presId="urn:microsoft.com/office/officeart/2005/8/layout/orgChart1"/>
    <dgm:cxn modelId="{361E85A2-F7FC-4CDC-A43E-022915832B01}" type="presParOf" srcId="{B1487AA2-8EEE-44E8-92FC-2AF34C360B68}" destId="{96CE0420-3E1A-4B1F-89F0-9468B1953D16}" srcOrd="1" destOrd="0" presId="urn:microsoft.com/office/officeart/2005/8/layout/orgChart1"/>
    <dgm:cxn modelId="{02B06DC3-CEB7-47BF-868A-6A0576B2398F}" type="presParOf" srcId="{96CE0420-3E1A-4B1F-89F0-9468B1953D16}" destId="{5B03AB82-AB0D-416A-956A-4B7703248B6F}" srcOrd="0" destOrd="0" presId="urn:microsoft.com/office/officeart/2005/8/layout/orgChart1"/>
    <dgm:cxn modelId="{9DE459DB-96DE-4B22-AE2F-0591C81B8434}" type="presParOf" srcId="{96CE0420-3E1A-4B1F-89F0-9468B1953D16}" destId="{D9C2FBDC-E905-4F61-9F6B-6FD1D9128442}" srcOrd="1" destOrd="0" presId="urn:microsoft.com/office/officeart/2005/8/layout/orgChart1"/>
    <dgm:cxn modelId="{58C4627B-C11E-46B4-828A-67DC95468C9A}" type="presParOf" srcId="{D9C2FBDC-E905-4F61-9F6B-6FD1D9128442}" destId="{9E6998C4-2825-4DEA-B3FA-C171908A96C9}" srcOrd="0" destOrd="0" presId="urn:microsoft.com/office/officeart/2005/8/layout/orgChart1"/>
    <dgm:cxn modelId="{BE2364C1-0298-4DF6-80B7-D05106E83791}" type="presParOf" srcId="{9E6998C4-2825-4DEA-B3FA-C171908A96C9}" destId="{8841754E-C333-43C8-96E6-3450B486BCB4}" srcOrd="0" destOrd="0" presId="urn:microsoft.com/office/officeart/2005/8/layout/orgChart1"/>
    <dgm:cxn modelId="{63716DA8-1335-4DE3-B1D4-7A2C132EAA19}" type="presParOf" srcId="{9E6998C4-2825-4DEA-B3FA-C171908A96C9}" destId="{7FA08B9E-3C83-4FE2-B169-3B9ADBF13453}" srcOrd="1" destOrd="0" presId="urn:microsoft.com/office/officeart/2005/8/layout/orgChart1"/>
    <dgm:cxn modelId="{8EF40188-C9B6-4385-861C-1C51E7B87E18}" type="presParOf" srcId="{D9C2FBDC-E905-4F61-9F6B-6FD1D9128442}" destId="{CCFA2BF0-EEAE-41DE-AD73-E63177144765}" srcOrd="1" destOrd="0" presId="urn:microsoft.com/office/officeart/2005/8/layout/orgChart1"/>
    <dgm:cxn modelId="{1CB82EA6-329C-41EB-BA5A-A4E7E4BC3B00}" type="presParOf" srcId="{D9C2FBDC-E905-4F61-9F6B-6FD1D9128442}" destId="{00A7D0E0-4D0F-465E-BA86-FA9343FFCF8B}" srcOrd="2" destOrd="0" presId="urn:microsoft.com/office/officeart/2005/8/layout/orgChart1"/>
    <dgm:cxn modelId="{8E85E6EC-DFB9-4724-9D88-017B2E9D996D}" type="presParOf" srcId="{96CE0420-3E1A-4B1F-89F0-9468B1953D16}" destId="{583E9D88-7221-4358-B0B6-622E8D6C1251}" srcOrd="2" destOrd="0" presId="urn:microsoft.com/office/officeart/2005/8/layout/orgChart1"/>
    <dgm:cxn modelId="{BF4304E1-9F40-4D79-A276-CFBFF51F0B59}" type="presParOf" srcId="{96CE0420-3E1A-4B1F-89F0-9468B1953D16}" destId="{795F3CCA-5E13-40D3-BAC8-2F033847DEA5}" srcOrd="3" destOrd="0" presId="urn:microsoft.com/office/officeart/2005/8/layout/orgChart1"/>
    <dgm:cxn modelId="{100F2A55-D259-471D-B817-ECFB35815E41}" type="presParOf" srcId="{795F3CCA-5E13-40D3-BAC8-2F033847DEA5}" destId="{1BFA504A-05BA-4BF1-B891-DCF36664215A}" srcOrd="0" destOrd="0" presId="urn:microsoft.com/office/officeart/2005/8/layout/orgChart1"/>
    <dgm:cxn modelId="{766A122C-CE54-487E-B3A0-2D836F5DFEEF}" type="presParOf" srcId="{1BFA504A-05BA-4BF1-B891-DCF36664215A}" destId="{2FDC86E3-D0B6-417C-856E-891B33BD405D}" srcOrd="0" destOrd="0" presId="urn:microsoft.com/office/officeart/2005/8/layout/orgChart1"/>
    <dgm:cxn modelId="{34468D0A-DD6E-45E4-ADA7-4925840BE365}" type="presParOf" srcId="{1BFA504A-05BA-4BF1-B891-DCF36664215A}" destId="{FE0CCDFA-7642-41E5-A83C-57D8149E7BE8}" srcOrd="1" destOrd="0" presId="urn:microsoft.com/office/officeart/2005/8/layout/orgChart1"/>
    <dgm:cxn modelId="{BDA950E5-00F7-4C85-A19F-D68B679A7D3E}" type="presParOf" srcId="{795F3CCA-5E13-40D3-BAC8-2F033847DEA5}" destId="{D3A1FBEE-2353-4C8A-8FAF-704B3122634E}" srcOrd="1" destOrd="0" presId="urn:microsoft.com/office/officeart/2005/8/layout/orgChart1"/>
    <dgm:cxn modelId="{FE6B3F89-B575-456D-AF6D-99075CE91903}" type="presParOf" srcId="{795F3CCA-5E13-40D3-BAC8-2F033847DEA5}" destId="{D2936A34-881C-4EC8-B23E-BB328B541A2B}" srcOrd="2" destOrd="0" presId="urn:microsoft.com/office/officeart/2005/8/layout/orgChart1"/>
    <dgm:cxn modelId="{8BF23F7B-3D9C-49E7-88D9-EEC2A18436B1}" type="presParOf" srcId="{96CE0420-3E1A-4B1F-89F0-9468B1953D16}" destId="{314C0C88-A6CE-4876-A138-C54F39D9B450}" srcOrd="4" destOrd="0" presId="urn:microsoft.com/office/officeart/2005/8/layout/orgChart1"/>
    <dgm:cxn modelId="{7082FF77-4C30-431B-A5D1-388876B5A51E}" type="presParOf" srcId="{96CE0420-3E1A-4B1F-89F0-9468B1953D16}" destId="{355C234C-C87F-49D4-BA07-85657FF497B5}" srcOrd="5" destOrd="0" presId="urn:microsoft.com/office/officeart/2005/8/layout/orgChart1"/>
    <dgm:cxn modelId="{76B43A47-1A79-49B6-A611-2403AE0ADA3D}" type="presParOf" srcId="{355C234C-C87F-49D4-BA07-85657FF497B5}" destId="{A2A376B5-A384-4B92-9DFA-4F40BC3135DB}" srcOrd="0" destOrd="0" presId="urn:microsoft.com/office/officeart/2005/8/layout/orgChart1"/>
    <dgm:cxn modelId="{D540B29C-6220-4702-9D2A-80395F5DFECC}" type="presParOf" srcId="{A2A376B5-A384-4B92-9DFA-4F40BC3135DB}" destId="{DEC66B92-87AA-478F-8F0C-10BDDCB46D03}" srcOrd="0" destOrd="0" presId="urn:microsoft.com/office/officeart/2005/8/layout/orgChart1"/>
    <dgm:cxn modelId="{24965448-7D73-4D04-B8EB-B61FD8B05D39}" type="presParOf" srcId="{A2A376B5-A384-4B92-9DFA-4F40BC3135DB}" destId="{CCDC71C6-BE85-49B0-B2F3-97FAA631A7C7}" srcOrd="1" destOrd="0" presId="urn:microsoft.com/office/officeart/2005/8/layout/orgChart1"/>
    <dgm:cxn modelId="{2F34A159-D5AA-40AA-80AF-338AEE2982D7}" type="presParOf" srcId="{355C234C-C87F-49D4-BA07-85657FF497B5}" destId="{7A44D04E-5D61-496A-93C8-CD34130F8706}" srcOrd="1" destOrd="0" presId="urn:microsoft.com/office/officeart/2005/8/layout/orgChart1"/>
    <dgm:cxn modelId="{58144ACB-FA2C-4E2E-B79B-6459F819762B}" type="presParOf" srcId="{355C234C-C87F-49D4-BA07-85657FF497B5}" destId="{554E578A-617E-4C5D-B014-82F3397BEC47}" srcOrd="2" destOrd="0" presId="urn:microsoft.com/office/officeart/2005/8/layout/orgChart1"/>
    <dgm:cxn modelId="{E9CD9B32-82CB-4328-8C4C-45B08BA03301}" type="presParOf" srcId="{96CE0420-3E1A-4B1F-89F0-9468B1953D16}" destId="{6BB6FFB6-F50D-4F02-A08E-18AAF4EFA297}" srcOrd="6" destOrd="0" presId="urn:microsoft.com/office/officeart/2005/8/layout/orgChart1"/>
    <dgm:cxn modelId="{71407252-370A-475A-91EA-434F5FBAFC30}" type="presParOf" srcId="{96CE0420-3E1A-4B1F-89F0-9468B1953D16}" destId="{F94C80D3-57FF-4835-8771-C117ACA9B7AB}" srcOrd="7" destOrd="0" presId="urn:microsoft.com/office/officeart/2005/8/layout/orgChart1"/>
    <dgm:cxn modelId="{0BA352C0-2BF3-4A1B-A89A-A44272B25C52}" type="presParOf" srcId="{F94C80D3-57FF-4835-8771-C117ACA9B7AB}" destId="{1037B8A0-EB43-41CD-8E87-505E2F7D822C}" srcOrd="0" destOrd="0" presId="urn:microsoft.com/office/officeart/2005/8/layout/orgChart1"/>
    <dgm:cxn modelId="{C46E4E7F-F7EB-4CED-9D9C-256CC2E2E09F}" type="presParOf" srcId="{1037B8A0-EB43-41CD-8E87-505E2F7D822C}" destId="{2F70E9B8-C62B-4891-AF04-5ABA221081A2}" srcOrd="0" destOrd="0" presId="urn:microsoft.com/office/officeart/2005/8/layout/orgChart1"/>
    <dgm:cxn modelId="{DC554844-ED24-451C-AE1C-76ACA354BF7A}" type="presParOf" srcId="{1037B8A0-EB43-41CD-8E87-505E2F7D822C}" destId="{AF98296A-96CD-431C-A5D1-C1077375E640}" srcOrd="1" destOrd="0" presId="urn:microsoft.com/office/officeart/2005/8/layout/orgChart1"/>
    <dgm:cxn modelId="{A3F5F719-1022-4023-85BA-33AD6E2889C3}" type="presParOf" srcId="{F94C80D3-57FF-4835-8771-C117ACA9B7AB}" destId="{73DB2B5B-A891-49BF-ADEE-958E2C185B56}" srcOrd="1" destOrd="0" presId="urn:microsoft.com/office/officeart/2005/8/layout/orgChart1"/>
    <dgm:cxn modelId="{57D567CA-C300-4EA4-8577-FB05CF7E515D}" type="presParOf" srcId="{F94C80D3-57FF-4835-8771-C117ACA9B7AB}" destId="{1091575F-17E8-4FD8-924B-1C8A87BDE705}" srcOrd="2" destOrd="0" presId="urn:microsoft.com/office/officeart/2005/8/layout/orgChart1"/>
    <dgm:cxn modelId="{FAAC5887-6DE4-4E1D-B698-E36D4FD2F41F}" type="presParOf" srcId="{B1487AA2-8EEE-44E8-92FC-2AF34C360B68}" destId="{DB280BAC-01B0-4F5B-B75D-CDA3DC22A4B3}" srcOrd="2" destOrd="0" presId="urn:microsoft.com/office/officeart/2005/8/layout/orgChart1"/>
    <dgm:cxn modelId="{DDD51CC5-2932-45D7-B489-52C4A70AA522}" type="presParOf" srcId="{D0ACF572-D9B6-423A-B780-EA5F3AD0A69A}" destId="{76DFF5A7-CB79-442F-A2ED-1041FE4AE1FA}" srcOrd="8" destOrd="0" presId="urn:microsoft.com/office/officeart/2005/8/layout/orgChart1"/>
    <dgm:cxn modelId="{F7055035-CEB5-45EE-A577-6AE70DC2F421}" type="presParOf" srcId="{D0ACF572-D9B6-423A-B780-EA5F3AD0A69A}" destId="{F7F5F94D-CEAC-4F1A-A3B6-9D0730B89532}" srcOrd="9" destOrd="0" presId="urn:microsoft.com/office/officeart/2005/8/layout/orgChart1"/>
    <dgm:cxn modelId="{B5257927-5294-4FE0-A363-83CD2A62F4A8}" type="presParOf" srcId="{F7F5F94D-CEAC-4F1A-A3B6-9D0730B89532}" destId="{6E7B42C3-A456-4EC1-A798-3A942FCECD00}" srcOrd="0" destOrd="0" presId="urn:microsoft.com/office/officeart/2005/8/layout/orgChart1"/>
    <dgm:cxn modelId="{62229841-B2FE-482D-BD5F-522867D128E6}" type="presParOf" srcId="{6E7B42C3-A456-4EC1-A798-3A942FCECD00}" destId="{3B3AB033-2FB3-483E-97A2-B0C5CE619403}" srcOrd="0" destOrd="0" presId="urn:microsoft.com/office/officeart/2005/8/layout/orgChart1"/>
    <dgm:cxn modelId="{6CABE972-9E38-4862-B8B1-0ACF178F4B33}" type="presParOf" srcId="{6E7B42C3-A456-4EC1-A798-3A942FCECD00}" destId="{49F5D9ED-A746-4739-9939-6BB7F59CDAE9}" srcOrd="1" destOrd="0" presId="urn:microsoft.com/office/officeart/2005/8/layout/orgChart1"/>
    <dgm:cxn modelId="{E092982F-62BC-41DA-82B3-1529C54EF367}" type="presParOf" srcId="{F7F5F94D-CEAC-4F1A-A3B6-9D0730B89532}" destId="{1C78503E-88CD-4890-ABE0-559C83A0B485}" srcOrd="1" destOrd="0" presId="urn:microsoft.com/office/officeart/2005/8/layout/orgChart1"/>
    <dgm:cxn modelId="{8A36425A-CB8B-42A1-8087-2BB3F28AE6D9}" type="presParOf" srcId="{1C78503E-88CD-4890-ABE0-559C83A0B485}" destId="{6990C2D7-B04B-4FD4-BB86-2BEDDE6098A6}" srcOrd="0" destOrd="0" presId="urn:microsoft.com/office/officeart/2005/8/layout/orgChart1"/>
    <dgm:cxn modelId="{76C9EEE3-9883-49E7-B8ED-D748EB745A57}" type="presParOf" srcId="{1C78503E-88CD-4890-ABE0-559C83A0B485}" destId="{F38536C2-6064-4656-9DA2-69A9D37545E0}" srcOrd="1" destOrd="0" presId="urn:microsoft.com/office/officeart/2005/8/layout/orgChart1"/>
    <dgm:cxn modelId="{2D97AAA9-5564-433C-9C00-FFF14059E37B}" type="presParOf" srcId="{F38536C2-6064-4656-9DA2-69A9D37545E0}" destId="{9A5B107D-4B36-48F5-A4F5-47C190D5796D}" srcOrd="0" destOrd="0" presId="urn:microsoft.com/office/officeart/2005/8/layout/orgChart1"/>
    <dgm:cxn modelId="{6D3C615A-CEC4-4107-92C8-62B88FA1CE74}" type="presParOf" srcId="{9A5B107D-4B36-48F5-A4F5-47C190D5796D}" destId="{401098A6-E899-48FE-A82B-215CE4660CB4}" srcOrd="0" destOrd="0" presId="urn:microsoft.com/office/officeart/2005/8/layout/orgChart1"/>
    <dgm:cxn modelId="{E64F808F-998D-4A76-97A5-CAC7F7A967A8}" type="presParOf" srcId="{9A5B107D-4B36-48F5-A4F5-47C190D5796D}" destId="{788304F6-0BAC-43AB-A7C1-D561920E7333}" srcOrd="1" destOrd="0" presId="urn:microsoft.com/office/officeart/2005/8/layout/orgChart1"/>
    <dgm:cxn modelId="{3D8CBAAA-4596-4CB6-86F7-B8DAC2CF5F48}" type="presParOf" srcId="{F38536C2-6064-4656-9DA2-69A9D37545E0}" destId="{A3833128-2EC1-4E04-A9C2-C9087167913D}" srcOrd="1" destOrd="0" presId="urn:microsoft.com/office/officeart/2005/8/layout/orgChart1"/>
    <dgm:cxn modelId="{E389599D-F051-474B-87FF-A5CF08EA9E31}" type="presParOf" srcId="{F38536C2-6064-4656-9DA2-69A9D37545E0}" destId="{DC78F3F4-3969-4E00-B1D4-51D741E9FEEA}" srcOrd="2" destOrd="0" presId="urn:microsoft.com/office/officeart/2005/8/layout/orgChart1"/>
    <dgm:cxn modelId="{1170C09F-079D-42AE-9669-92D53BEFE569}" type="presParOf" srcId="{1C78503E-88CD-4890-ABE0-559C83A0B485}" destId="{DEDA90CE-EB88-4FF0-B4FA-6D035622394E}" srcOrd="2" destOrd="0" presId="urn:microsoft.com/office/officeart/2005/8/layout/orgChart1"/>
    <dgm:cxn modelId="{BA192F7C-EC28-4EE0-AD2E-097B2D53BC32}" type="presParOf" srcId="{1C78503E-88CD-4890-ABE0-559C83A0B485}" destId="{1855E220-8A18-414E-904D-B4A1321D2D7E}" srcOrd="3" destOrd="0" presId="urn:microsoft.com/office/officeart/2005/8/layout/orgChart1"/>
    <dgm:cxn modelId="{275C911A-B15D-4247-AFAD-CEE5F92C71A4}" type="presParOf" srcId="{1855E220-8A18-414E-904D-B4A1321D2D7E}" destId="{0AC83E01-FDEC-4BA4-8386-50744D7868F8}" srcOrd="0" destOrd="0" presId="urn:microsoft.com/office/officeart/2005/8/layout/orgChart1"/>
    <dgm:cxn modelId="{F9B89146-454D-4092-80EB-AFA37B7ABD3D}" type="presParOf" srcId="{0AC83E01-FDEC-4BA4-8386-50744D7868F8}" destId="{55A21F07-3353-4A1C-AE61-2883494500DB}" srcOrd="0" destOrd="0" presId="urn:microsoft.com/office/officeart/2005/8/layout/orgChart1"/>
    <dgm:cxn modelId="{E36B6269-70F8-49E0-A66D-62DD25E921CC}" type="presParOf" srcId="{0AC83E01-FDEC-4BA4-8386-50744D7868F8}" destId="{43CB6039-8452-46C4-BB14-DD61CC20236C}" srcOrd="1" destOrd="0" presId="urn:microsoft.com/office/officeart/2005/8/layout/orgChart1"/>
    <dgm:cxn modelId="{EE3BC922-AF29-4B5E-9F2C-6E481AC693BE}" type="presParOf" srcId="{1855E220-8A18-414E-904D-B4A1321D2D7E}" destId="{7C546121-F119-430A-973A-2C7FC4319EB4}" srcOrd="1" destOrd="0" presId="urn:microsoft.com/office/officeart/2005/8/layout/orgChart1"/>
    <dgm:cxn modelId="{A2C4CCB9-E8E4-42F7-9EA7-DE38F4634705}" type="presParOf" srcId="{1855E220-8A18-414E-904D-B4A1321D2D7E}" destId="{1EF0B93D-1FA7-4D0D-938F-6785D02DB569}" srcOrd="2" destOrd="0" presId="urn:microsoft.com/office/officeart/2005/8/layout/orgChart1"/>
    <dgm:cxn modelId="{0B6892AE-AC8F-4AFE-8CDF-52DDCFE8BFF0}" type="presParOf" srcId="{1C78503E-88CD-4890-ABE0-559C83A0B485}" destId="{CD7439CC-93F9-4BD2-88FD-077953A9486B}" srcOrd="4" destOrd="0" presId="urn:microsoft.com/office/officeart/2005/8/layout/orgChart1"/>
    <dgm:cxn modelId="{FEF6C64A-A6D3-4635-A28E-3FB2722717EE}" type="presParOf" srcId="{1C78503E-88CD-4890-ABE0-559C83A0B485}" destId="{BF78436B-27A5-4D0C-8E74-90EE6C5B6764}" srcOrd="5" destOrd="0" presId="urn:microsoft.com/office/officeart/2005/8/layout/orgChart1"/>
    <dgm:cxn modelId="{F6CB1664-DEB5-4B8A-815A-C186C54A1512}" type="presParOf" srcId="{BF78436B-27A5-4D0C-8E74-90EE6C5B6764}" destId="{980074D4-063C-4567-AF67-8F684898945D}" srcOrd="0" destOrd="0" presId="urn:microsoft.com/office/officeart/2005/8/layout/orgChart1"/>
    <dgm:cxn modelId="{CDE889CF-0EBA-412E-BB14-4FC5D04CABDB}" type="presParOf" srcId="{980074D4-063C-4567-AF67-8F684898945D}" destId="{D9F83128-D879-43F8-8E2A-1E446494868F}" srcOrd="0" destOrd="0" presId="urn:microsoft.com/office/officeart/2005/8/layout/orgChart1"/>
    <dgm:cxn modelId="{0E64D684-12DF-479E-B1FE-15DF5A94E156}" type="presParOf" srcId="{980074D4-063C-4567-AF67-8F684898945D}" destId="{E9D56D95-D335-4C89-B90C-195A8A6CAD2C}" srcOrd="1" destOrd="0" presId="urn:microsoft.com/office/officeart/2005/8/layout/orgChart1"/>
    <dgm:cxn modelId="{42D45566-F5D2-474C-90D1-3AE676F2B9C5}" type="presParOf" srcId="{BF78436B-27A5-4D0C-8E74-90EE6C5B6764}" destId="{7CBD486D-76B9-4B91-89CB-F2EE2AE410D3}" srcOrd="1" destOrd="0" presId="urn:microsoft.com/office/officeart/2005/8/layout/orgChart1"/>
    <dgm:cxn modelId="{E3CDE8DE-805A-44DD-9F2B-DC231E676797}" type="presParOf" srcId="{BF78436B-27A5-4D0C-8E74-90EE6C5B6764}" destId="{0B3AFB3C-A5D7-4D2D-8E6C-0C5092426400}" srcOrd="2" destOrd="0" presId="urn:microsoft.com/office/officeart/2005/8/layout/orgChart1"/>
    <dgm:cxn modelId="{BA3F3941-315A-468C-83F9-B5A2C2B7669A}" type="presParOf" srcId="{1C78503E-88CD-4890-ABE0-559C83A0B485}" destId="{34B65736-F1C8-43F3-85B8-B02BAAF9316C}" srcOrd="6" destOrd="0" presId="urn:microsoft.com/office/officeart/2005/8/layout/orgChart1"/>
    <dgm:cxn modelId="{F5E4BDE1-F8DE-45E8-91FC-1440D6F7C483}" type="presParOf" srcId="{1C78503E-88CD-4890-ABE0-559C83A0B485}" destId="{D1353D40-6D2F-4948-9D85-68055AC29688}" srcOrd="7" destOrd="0" presId="urn:microsoft.com/office/officeart/2005/8/layout/orgChart1"/>
    <dgm:cxn modelId="{9D3C2B58-D0AE-4F9A-86D9-0CDFDC42A5BE}" type="presParOf" srcId="{D1353D40-6D2F-4948-9D85-68055AC29688}" destId="{B28AD7FF-E41B-4A4B-BB5D-B658853A7529}" srcOrd="0" destOrd="0" presId="urn:microsoft.com/office/officeart/2005/8/layout/orgChart1"/>
    <dgm:cxn modelId="{59921534-9CB8-49D7-B45E-61DAF8778FA0}" type="presParOf" srcId="{B28AD7FF-E41B-4A4B-BB5D-B658853A7529}" destId="{8CB54FB5-A5F6-4624-8C8F-40B82AA3FC99}" srcOrd="0" destOrd="0" presId="urn:microsoft.com/office/officeart/2005/8/layout/orgChart1"/>
    <dgm:cxn modelId="{4EE89619-6B41-49F6-B823-7F64C8846115}" type="presParOf" srcId="{B28AD7FF-E41B-4A4B-BB5D-B658853A7529}" destId="{F387A5CF-ECE5-47B6-B13D-581BE0596DC0}" srcOrd="1" destOrd="0" presId="urn:microsoft.com/office/officeart/2005/8/layout/orgChart1"/>
    <dgm:cxn modelId="{F4C73C38-21F0-4F46-8FBC-1115234950BB}" type="presParOf" srcId="{D1353D40-6D2F-4948-9D85-68055AC29688}" destId="{9841DB11-3208-436B-A035-908E593990DB}" srcOrd="1" destOrd="0" presId="urn:microsoft.com/office/officeart/2005/8/layout/orgChart1"/>
    <dgm:cxn modelId="{87C13D25-518E-4195-BF88-9BB8EC02248D}" type="presParOf" srcId="{D1353D40-6D2F-4948-9D85-68055AC29688}" destId="{B7136AAA-DC5E-493C-AC27-72F74752A5B4}" srcOrd="2" destOrd="0" presId="urn:microsoft.com/office/officeart/2005/8/layout/orgChart1"/>
    <dgm:cxn modelId="{74D7CF3E-5CB7-4624-A9F1-31089568487E}" type="presParOf" srcId="{F7F5F94D-CEAC-4F1A-A3B6-9D0730B89532}" destId="{5521FA16-17E3-4C8F-86FE-07FE34FAA231}" srcOrd="2" destOrd="0" presId="urn:microsoft.com/office/officeart/2005/8/layout/orgChart1"/>
    <dgm:cxn modelId="{743490A8-3ECD-4A15-8829-45D479EA57FA}" type="presParOf" srcId="{B53C6566-5121-4B7C-8E30-F8A04EC041C8}" destId="{9136B5E4-621B-47E5-8DEC-07FB299EE48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65736-F1C8-43F3-85B8-B02BAAF9316C}">
      <dsp:nvSpPr>
        <dsp:cNvPr id="0" name=""/>
        <dsp:cNvSpPr/>
      </dsp:nvSpPr>
      <dsp:spPr>
        <a:xfrm>
          <a:off x="10943793" y="1060456"/>
          <a:ext cx="252720" cy="2267261"/>
        </a:xfrm>
        <a:custGeom>
          <a:avLst/>
          <a:gdLst/>
          <a:ahLst/>
          <a:cxnLst/>
          <a:rect l="0" t="0" r="0" b="0"/>
          <a:pathLst>
            <a:path>
              <a:moveTo>
                <a:pt x="0" y="0"/>
              </a:moveTo>
              <a:lnTo>
                <a:pt x="0" y="2267261"/>
              </a:lnTo>
              <a:lnTo>
                <a:pt x="252720" y="226726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7439CC-93F9-4BD2-88FD-077953A9486B}">
      <dsp:nvSpPr>
        <dsp:cNvPr id="0" name=""/>
        <dsp:cNvSpPr/>
      </dsp:nvSpPr>
      <dsp:spPr>
        <a:xfrm>
          <a:off x="10943793" y="1060456"/>
          <a:ext cx="252720" cy="1645734"/>
        </a:xfrm>
        <a:custGeom>
          <a:avLst/>
          <a:gdLst/>
          <a:ahLst/>
          <a:cxnLst/>
          <a:rect l="0" t="0" r="0" b="0"/>
          <a:pathLst>
            <a:path>
              <a:moveTo>
                <a:pt x="0" y="0"/>
              </a:moveTo>
              <a:lnTo>
                <a:pt x="0" y="1645734"/>
              </a:lnTo>
              <a:lnTo>
                <a:pt x="252720" y="164573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DA90CE-EB88-4FF0-B4FA-6D035622394E}">
      <dsp:nvSpPr>
        <dsp:cNvPr id="0" name=""/>
        <dsp:cNvSpPr/>
      </dsp:nvSpPr>
      <dsp:spPr>
        <a:xfrm>
          <a:off x="10943793" y="1060456"/>
          <a:ext cx="252720" cy="1024207"/>
        </a:xfrm>
        <a:custGeom>
          <a:avLst/>
          <a:gdLst/>
          <a:ahLst/>
          <a:cxnLst/>
          <a:rect l="0" t="0" r="0" b="0"/>
          <a:pathLst>
            <a:path>
              <a:moveTo>
                <a:pt x="0" y="0"/>
              </a:moveTo>
              <a:lnTo>
                <a:pt x="0" y="1024207"/>
              </a:lnTo>
              <a:lnTo>
                <a:pt x="252720" y="1024207"/>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90C2D7-B04B-4FD4-BB86-2BEDDE6098A6}">
      <dsp:nvSpPr>
        <dsp:cNvPr id="0" name=""/>
        <dsp:cNvSpPr/>
      </dsp:nvSpPr>
      <dsp:spPr>
        <a:xfrm>
          <a:off x="10943793" y="1060456"/>
          <a:ext cx="252720" cy="402679"/>
        </a:xfrm>
        <a:custGeom>
          <a:avLst/>
          <a:gdLst/>
          <a:ahLst/>
          <a:cxnLst/>
          <a:rect l="0" t="0" r="0" b="0"/>
          <a:pathLst>
            <a:path>
              <a:moveTo>
                <a:pt x="0" y="0"/>
              </a:moveTo>
              <a:lnTo>
                <a:pt x="0" y="402679"/>
              </a:lnTo>
              <a:lnTo>
                <a:pt x="252720" y="40267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DFF5A7-CB79-442F-A2ED-1041FE4AE1FA}">
      <dsp:nvSpPr>
        <dsp:cNvPr id="0" name=""/>
        <dsp:cNvSpPr/>
      </dsp:nvSpPr>
      <dsp:spPr>
        <a:xfrm>
          <a:off x="6912000" y="438929"/>
          <a:ext cx="4705714" cy="183832"/>
        </a:xfrm>
        <a:custGeom>
          <a:avLst/>
          <a:gdLst/>
          <a:ahLst/>
          <a:cxnLst/>
          <a:rect l="0" t="0" r="0" b="0"/>
          <a:pathLst>
            <a:path>
              <a:moveTo>
                <a:pt x="0" y="0"/>
              </a:moveTo>
              <a:lnTo>
                <a:pt x="0" y="91916"/>
              </a:lnTo>
              <a:lnTo>
                <a:pt x="4705714" y="91916"/>
              </a:lnTo>
              <a:lnTo>
                <a:pt x="4705714" y="183832"/>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6FFB6-F50D-4F02-A08E-18AAF4EFA297}">
      <dsp:nvSpPr>
        <dsp:cNvPr id="0" name=""/>
        <dsp:cNvSpPr/>
      </dsp:nvSpPr>
      <dsp:spPr>
        <a:xfrm>
          <a:off x="8378878" y="1060456"/>
          <a:ext cx="368767" cy="2267261"/>
        </a:xfrm>
        <a:custGeom>
          <a:avLst/>
          <a:gdLst/>
          <a:ahLst/>
          <a:cxnLst/>
          <a:rect l="0" t="0" r="0" b="0"/>
          <a:pathLst>
            <a:path>
              <a:moveTo>
                <a:pt x="0" y="0"/>
              </a:moveTo>
              <a:lnTo>
                <a:pt x="0" y="2267261"/>
              </a:lnTo>
              <a:lnTo>
                <a:pt x="368767" y="226726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4C0C88-A6CE-4876-A138-C54F39D9B450}">
      <dsp:nvSpPr>
        <dsp:cNvPr id="0" name=""/>
        <dsp:cNvSpPr/>
      </dsp:nvSpPr>
      <dsp:spPr>
        <a:xfrm>
          <a:off x="8378878" y="1060456"/>
          <a:ext cx="368767" cy="1645734"/>
        </a:xfrm>
        <a:custGeom>
          <a:avLst/>
          <a:gdLst/>
          <a:ahLst/>
          <a:cxnLst/>
          <a:rect l="0" t="0" r="0" b="0"/>
          <a:pathLst>
            <a:path>
              <a:moveTo>
                <a:pt x="0" y="0"/>
              </a:moveTo>
              <a:lnTo>
                <a:pt x="0" y="1645734"/>
              </a:lnTo>
              <a:lnTo>
                <a:pt x="368767" y="164573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3E9D88-7221-4358-B0B6-622E8D6C1251}">
      <dsp:nvSpPr>
        <dsp:cNvPr id="0" name=""/>
        <dsp:cNvSpPr/>
      </dsp:nvSpPr>
      <dsp:spPr>
        <a:xfrm>
          <a:off x="8378878" y="1060456"/>
          <a:ext cx="368767" cy="1024207"/>
        </a:xfrm>
        <a:custGeom>
          <a:avLst/>
          <a:gdLst/>
          <a:ahLst/>
          <a:cxnLst/>
          <a:rect l="0" t="0" r="0" b="0"/>
          <a:pathLst>
            <a:path>
              <a:moveTo>
                <a:pt x="0" y="0"/>
              </a:moveTo>
              <a:lnTo>
                <a:pt x="0" y="1024207"/>
              </a:lnTo>
              <a:lnTo>
                <a:pt x="368767" y="1024207"/>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03AB82-AB0D-416A-956A-4B7703248B6F}">
      <dsp:nvSpPr>
        <dsp:cNvPr id="0" name=""/>
        <dsp:cNvSpPr/>
      </dsp:nvSpPr>
      <dsp:spPr>
        <a:xfrm>
          <a:off x="8378878" y="1060456"/>
          <a:ext cx="368767" cy="402679"/>
        </a:xfrm>
        <a:custGeom>
          <a:avLst/>
          <a:gdLst/>
          <a:ahLst/>
          <a:cxnLst/>
          <a:rect l="0" t="0" r="0" b="0"/>
          <a:pathLst>
            <a:path>
              <a:moveTo>
                <a:pt x="0" y="0"/>
              </a:moveTo>
              <a:lnTo>
                <a:pt x="0" y="402679"/>
              </a:lnTo>
              <a:lnTo>
                <a:pt x="368767" y="40267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E11F06-71B8-445E-9544-212783900A1E}">
      <dsp:nvSpPr>
        <dsp:cNvPr id="0" name=""/>
        <dsp:cNvSpPr/>
      </dsp:nvSpPr>
      <dsp:spPr>
        <a:xfrm>
          <a:off x="6912000" y="438929"/>
          <a:ext cx="2450257" cy="183832"/>
        </a:xfrm>
        <a:custGeom>
          <a:avLst/>
          <a:gdLst/>
          <a:ahLst/>
          <a:cxnLst/>
          <a:rect l="0" t="0" r="0" b="0"/>
          <a:pathLst>
            <a:path>
              <a:moveTo>
                <a:pt x="0" y="0"/>
              </a:moveTo>
              <a:lnTo>
                <a:pt x="0" y="91916"/>
              </a:lnTo>
              <a:lnTo>
                <a:pt x="2450257" y="91916"/>
              </a:lnTo>
              <a:lnTo>
                <a:pt x="2450257" y="183832"/>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A28C7C-FBED-4E9C-84A6-6F1AA43BBF62}">
      <dsp:nvSpPr>
        <dsp:cNvPr id="0" name=""/>
        <dsp:cNvSpPr/>
      </dsp:nvSpPr>
      <dsp:spPr>
        <a:xfrm>
          <a:off x="5690707" y="1060456"/>
          <a:ext cx="376415" cy="3184929"/>
        </a:xfrm>
        <a:custGeom>
          <a:avLst/>
          <a:gdLst/>
          <a:ahLst/>
          <a:cxnLst/>
          <a:rect l="0" t="0" r="0" b="0"/>
          <a:pathLst>
            <a:path>
              <a:moveTo>
                <a:pt x="0" y="0"/>
              </a:moveTo>
              <a:lnTo>
                <a:pt x="0" y="3184929"/>
              </a:lnTo>
              <a:lnTo>
                <a:pt x="376415" y="318492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A447F4-054C-464F-B568-BD55D399EDDC}">
      <dsp:nvSpPr>
        <dsp:cNvPr id="0" name=""/>
        <dsp:cNvSpPr/>
      </dsp:nvSpPr>
      <dsp:spPr>
        <a:xfrm>
          <a:off x="5690707" y="1060456"/>
          <a:ext cx="376415" cy="2563401"/>
        </a:xfrm>
        <a:custGeom>
          <a:avLst/>
          <a:gdLst/>
          <a:ahLst/>
          <a:cxnLst/>
          <a:rect l="0" t="0" r="0" b="0"/>
          <a:pathLst>
            <a:path>
              <a:moveTo>
                <a:pt x="0" y="0"/>
              </a:moveTo>
              <a:lnTo>
                <a:pt x="0" y="2563401"/>
              </a:lnTo>
              <a:lnTo>
                <a:pt x="376415" y="256340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8A6D82-52FF-46FF-88F5-9E847AD89CF2}">
      <dsp:nvSpPr>
        <dsp:cNvPr id="0" name=""/>
        <dsp:cNvSpPr/>
      </dsp:nvSpPr>
      <dsp:spPr>
        <a:xfrm>
          <a:off x="5690707" y="1060456"/>
          <a:ext cx="376415" cy="1941874"/>
        </a:xfrm>
        <a:custGeom>
          <a:avLst/>
          <a:gdLst/>
          <a:ahLst/>
          <a:cxnLst/>
          <a:rect l="0" t="0" r="0" b="0"/>
          <a:pathLst>
            <a:path>
              <a:moveTo>
                <a:pt x="0" y="0"/>
              </a:moveTo>
              <a:lnTo>
                <a:pt x="0" y="1941874"/>
              </a:lnTo>
              <a:lnTo>
                <a:pt x="376415" y="194187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1542A-9DED-4700-9C74-B1018ABB9EF3}">
      <dsp:nvSpPr>
        <dsp:cNvPr id="0" name=""/>
        <dsp:cNvSpPr/>
      </dsp:nvSpPr>
      <dsp:spPr>
        <a:xfrm>
          <a:off x="5690707" y="1060456"/>
          <a:ext cx="376415" cy="1172277"/>
        </a:xfrm>
        <a:custGeom>
          <a:avLst/>
          <a:gdLst/>
          <a:ahLst/>
          <a:cxnLst/>
          <a:rect l="0" t="0" r="0" b="0"/>
          <a:pathLst>
            <a:path>
              <a:moveTo>
                <a:pt x="0" y="0"/>
              </a:moveTo>
              <a:lnTo>
                <a:pt x="0" y="1172277"/>
              </a:lnTo>
              <a:lnTo>
                <a:pt x="376415" y="1172277"/>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BB95B0-F0F6-48FB-9559-6176C7C9FC30}">
      <dsp:nvSpPr>
        <dsp:cNvPr id="0" name=""/>
        <dsp:cNvSpPr/>
      </dsp:nvSpPr>
      <dsp:spPr>
        <a:xfrm>
          <a:off x="5690707" y="1060456"/>
          <a:ext cx="376415" cy="402679"/>
        </a:xfrm>
        <a:custGeom>
          <a:avLst/>
          <a:gdLst/>
          <a:ahLst/>
          <a:cxnLst/>
          <a:rect l="0" t="0" r="0" b="0"/>
          <a:pathLst>
            <a:path>
              <a:moveTo>
                <a:pt x="0" y="0"/>
              </a:moveTo>
              <a:lnTo>
                <a:pt x="0" y="402679"/>
              </a:lnTo>
              <a:lnTo>
                <a:pt x="376415" y="40267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817CED-C2DB-4906-976D-2275918FFE6A}">
      <dsp:nvSpPr>
        <dsp:cNvPr id="0" name=""/>
        <dsp:cNvSpPr/>
      </dsp:nvSpPr>
      <dsp:spPr>
        <a:xfrm>
          <a:off x="6694482" y="438929"/>
          <a:ext cx="217517" cy="183832"/>
        </a:xfrm>
        <a:custGeom>
          <a:avLst/>
          <a:gdLst/>
          <a:ahLst/>
          <a:cxnLst/>
          <a:rect l="0" t="0" r="0" b="0"/>
          <a:pathLst>
            <a:path>
              <a:moveTo>
                <a:pt x="217517" y="0"/>
              </a:moveTo>
              <a:lnTo>
                <a:pt x="217517" y="91916"/>
              </a:lnTo>
              <a:lnTo>
                <a:pt x="0" y="91916"/>
              </a:lnTo>
              <a:lnTo>
                <a:pt x="0" y="183832"/>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B53D72-7E22-42CF-8C72-672A511445A2}">
      <dsp:nvSpPr>
        <dsp:cNvPr id="0" name=""/>
        <dsp:cNvSpPr/>
      </dsp:nvSpPr>
      <dsp:spPr>
        <a:xfrm>
          <a:off x="3585804" y="1060456"/>
          <a:ext cx="278354" cy="2267261"/>
        </a:xfrm>
        <a:custGeom>
          <a:avLst/>
          <a:gdLst/>
          <a:ahLst/>
          <a:cxnLst/>
          <a:rect l="0" t="0" r="0" b="0"/>
          <a:pathLst>
            <a:path>
              <a:moveTo>
                <a:pt x="0" y="0"/>
              </a:moveTo>
              <a:lnTo>
                <a:pt x="0" y="2267261"/>
              </a:lnTo>
              <a:lnTo>
                <a:pt x="278354" y="226726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473AE7-C98D-4030-BEC9-B6673C57DC22}">
      <dsp:nvSpPr>
        <dsp:cNvPr id="0" name=""/>
        <dsp:cNvSpPr/>
      </dsp:nvSpPr>
      <dsp:spPr>
        <a:xfrm>
          <a:off x="3585804" y="1060456"/>
          <a:ext cx="278354" cy="1645734"/>
        </a:xfrm>
        <a:custGeom>
          <a:avLst/>
          <a:gdLst/>
          <a:ahLst/>
          <a:cxnLst/>
          <a:rect l="0" t="0" r="0" b="0"/>
          <a:pathLst>
            <a:path>
              <a:moveTo>
                <a:pt x="0" y="0"/>
              </a:moveTo>
              <a:lnTo>
                <a:pt x="0" y="1645734"/>
              </a:lnTo>
              <a:lnTo>
                <a:pt x="278354" y="164573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C37B6-F76E-45AB-AF91-5846C48C0FB0}">
      <dsp:nvSpPr>
        <dsp:cNvPr id="0" name=""/>
        <dsp:cNvSpPr/>
      </dsp:nvSpPr>
      <dsp:spPr>
        <a:xfrm>
          <a:off x="3585804" y="1060456"/>
          <a:ext cx="278354" cy="1024207"/>
        </a:xfrm>
        <a:custGeom>
          <a:avLst/>
          <a:gdLst/>
          <a:ahLst/>
          <a:cxnLst/>
          <a:rect l="0" t="0" r="0" b="0"/>
          <a:pathLst>
            <a:path>
              <a:moveTo>
                <a:pt x="0" y="0"/>
              </a:moveTo>
              <a:lnTo>
                <a:pt x="0" y="1024207"/>
              </a:lnTo>
              <a:lnTo>
                <a:pt x="278354" y="1024207"/>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6DD5AF-914E-456F-B7FE-1008E5E41457}">
      <dsp:nvSpPr>
        <dsp:cNvPr id="0" name=""/>
        <dsp:cNvSpPr/>
      </dsp:nvSpPr>
      <dsp:spPr>
        <a:xfrm>
          <a:off x="3585804" y="1060456"/>
          <a:ext cx="278354" cy="402679"/>
        </a:xfrm>
        <a:custGeom>
          <a:avLst/>
          <a:gdLst/>
          <a:ahLst/>
          <a:cxnLst/>
          <a:rect l="0" t="0" r="0" b="0"/>
          <a:pathLst>
            <a:path>
              <a:moveTo>
                <a:pt x="0" y="0"/>
              </a:moveTo>
              <a:lnTo>
                <a:pt x="0" y="402679"/>
              </a:lnTo>
              <a:lnTo>
                <a:pt x="278354" y="40267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BD2CD6-D474-4167-91AF-D9AD3D79FA2D}">
      <dsp:nvSpPr>
        <dsp:cNvPr id="0" name=""/>
        <dsp:cNvSpPr/>
      </dsp:nvSpPr>
      <dsp:spPr>
        <a:xfrm>
          <a:off x="4328083" y="438929"/>
          <a:ext cx="2583916" cy="183832"/>
        </a:xfrm>
        <a:custGeom>
          <a:avLst/>
          <a:gdLst/>
          <a:ahLst/>
          <a:cxnLst/>
          <a:rect l="0" t="0" r="0" b="0"/>
          <a:pathLst>
            <a:path>
              <a:moveTo>
                <a:pt x="2583916" y="0"/>
              </a:moveTo>
              <a:lnTo>
                <a:pt x="2583916" y="91916"/>
              </a:lnTo>
              <a:lnTo>
                <a:pt x="0" y="91916"/>
              </a:lnTo>
              <a:lnTo>
                <a:pt x="0" y="183832"/>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8E89CC-F564-4C9C-A26F-F4008D714B22}">
      <dsp:nvSpPr>
        <dsp:cNvPr id="0" name=""/>
        <dsp:cNvSpPr/>
      </dsp:nvSpPr>
      <dsp:spPr>
        <a:xfrm>
          <a:off x="1549135" y="1060456"/>
          <a:ext cx="277877" cy="2888789"/>
        </a:xfrm>
        <a:custGeom>
          <a:avLst/>
          <a:gdLst/>
          <a:ahLst/>
          <a:cxnLst/>
          <a:rect l="0" t="0" r="0" b="0"/>
          <a:pathLst>
            <a:path>
              <a:moveTo>
                <a:pt x="0" y="0"/>
              </a:moveTo>
              <a:lnTo>
                <a:pt x="0" y="2888789"/>
              </a:lnTo>
              <a:lnTo>
                <a:pt x="277877" y="288878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9FB0B4-7160-4AFF-94EB-C761C402400B}">
      <dsp:nvSpPr>
        <dsp:cNvPr id="0" name=""/>
        <dsp:cNvSpPr/>
      </dsp:nvSpPr>
      <dsp:spPr>
        <a:xfrm>
          <a:off x="1549135" y="1060456"/>
          <a:ext cx="277877" cy="2267261"/>
        </a:xfrm>
        <a:custGeom>
          <a:avLst/>
          <a:gdLst/>
          <a:ahLst/>
          <a:cxnLst/>
          <a:rect l="0" t="0" r="0" b="0"/>
          <a:pathLst>
            <a:path>
              <a:moveTo>
                <a:pt x="0" y="0"/>
              </a:moveTo>
              <a:lnTo>
                <a:pt x="0" y="2267261"/>
              </a:lnTo>
              <a:lnTo>
                <a:pt x="277877" y="2267261"/>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9AA202-A830-49D3-8E73-E241F075316E}">
      <dsp:nvSpPr>
        <dsp:cNvPr id="0" name=""/>
        <dsp:cNvSpPr/>
      </dsp:nvSpPr>
      <dsp:spPr>
        <a:xfrm>
          <a:off x="1549135" y="1060456"/>
          <a:ext cx="277877" cy="1645734"/>
        </a:xfrm>
        <a:custGeom>
          <a:avLst/>
          <a:gdLst/>
          <a:ahLst/>
          <a:cxnLst/>
          <a:rect l="0" t="0" r="0" b="0"/>
          <a:pathLst>
            <a:path>
              <a:moveTo>
                <a:pt x="0" y="0"/>
              </a:moveTo>
              <a:lnTo>
                <a:pt x="0" y="1645734"/>
              </a:lnTo>
              <a:lnTo>
                <a:pt x="277877" y="1645734"/>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1E92CD-3F0A-48F8-8674-BC8D9F2A9D5D}">
      <dsp:nvSpPr>
        <dsp:cNvPr id="0" name=""/>
        <dsp:cNvSpPr/>
      </dsp:nvSpPr>
      <dsp:spPr>
        <a:xfrm>
          <a:off x="1549135" y="1060456"/>
          <a:ext cx="277877" cy="1024207"/>
        </a:xfrm>
        <a:custGeom>
          <a:avLst/>
          <a:gdLst/>
          <a:ahLst/>
          <a:cxnLst/>
          <a:rect l="0" t="0" r="0" b="0"/>
          <a:pathLst>
            <a:path>
              <a:moveTo>
                <a:pt x="0" y="0"/>
              </a:moveTo>
              <a:lnTo>
                <a:pt x="0" y="1024207"/>
              </a:lnTo>
              <a:lnTo>
                <a:pt x="277877" y="1024207"/>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907300-BC93-4C5C-89D7-25DF2AE00AA4}">
      <dsp:nvSpPr>
        <dsp:cNvPr id="0" name=""/>
        <dsp:cNvSpPr/>
      </dsp:nvSpPr>
      <dsp:spPr>
        <a:xfrm>
          <a:off x="1549135" y="1060456"/>
          <a:ext cx="277877" cy="402679"/>
        </a:xfrm>
        <a:custGeom>
          <a:avLst/>
          <a:gdLst/>
          <a:ahLst/>
          <a:cxnLst/>
          <a:rect l="0" t="0" r="0" b="0"/>
          <a:pathLst>
            <a:path>
              <a:moveTo>
                <a:pt x="0" y="0"/>
              </a:moveTo>
              <a:lnTo>
                <a:pt x="0" y="402679"/>
              </a:lnTo>
              <a:lnTo>
                <a:pt x="277877" y="402679"/>
              </a:lnTo>
            </a:path>
          </a:pathLst>
        </a:custGeom>
        <a:noFill/>
        <a:ln w="15875" cap="flat" cmpd="sng"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E2C06C-627C-4F16-8CD4-EF99467781E7}">
      <dsp:nvSpPr>
        <dsp:cNvPr id="0" name=""/>
        <dsp:cNvSpPr/>
      </dsp:nvSpPr>
      <dsp:spPr>
        <a:xfrm>
          <a:off x="2290143" y="438929"/>
          <a:ext cx="4621856" cy="183832"/>
        </a:xfrm>
        <a:custGeom>
          <a:avLst/>
          <a:gdLst/>
          <a:ahLst/>
          <a:cxnLst/>
          <a:rect l="0" t="0" r="0" b="0"/>
          <a:pathLst>
            <a:path>
              <a:moveTo>
                <a:pt x="4621856" y="0"/>
              </a:moveTo>
              <a:lnTo>
                <a:pt x="4621856" y="91916"/>
              </a:lnTo>
              <a:lnTo>
                <a:pt x="0" y="91916"/>
              </a:lnTo>
              <a:lnTo>
                <a:pt x="0" y="183832"/>
              </a:lnTo>
            </a:path>
          </a:pathLst>
        </a:custGeom>
        <a:noFill/>
        <a:ln w="15875" cap="flat" cmpd="sng"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8F4077-CE65-4E39-BEC7-9399CA8F3E98}">
      <dsp:nvSpPr>
        <dsp:cNvPr id="0" name=""/>
        <dsp:cNvSpPr/>
      </dsp:nvSpPr>
      <dsp:spPr>
        <a:xfrm>
          <a:off x="4033969" y="1234"/>
          <a:ext cx="5756061" cy="437695"/>
        </a:xfrm>
        <a:prstGeom prst="rect">
          <a:avLst/>
        </a:prstGeom>
        <a:solidFill>
          <a:schemeClr val="tx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LPG Gas Leak Detection System</a:t>
          </a:r>
          <a:endParaRPr lang="en-GB" sz="2800" kern="1200" dirty="0"/>
        </a:p>
      </dsp:txBody>
      <dsp:txXfrm>
        <a:off x="4033969" y="1234"/>
        <a:ext cx="5756061" cy="437695"/>
      </dsp:txXfrm>
    </dsp:sp>
    <dsp:sp modelId="{D6D9ABB6-A04A-493A-B272-D4E953CD7256}">
      <dsp:nvSpPr>
        <dsp:cNvPr id="0" name=""/>
        <dsp:cNvSpPr/>
      </dsp:nvSpPr>
      <dsp:spPr>
        <a:xfrm>
          <a:off x="1363883" y="622761"/>
          <a:ext cx="1852519" cy="437695"/>
        </a:xfrm>
        <a:prstGeom prst="rect">
          <a:avLst/>
        </a:prstGeom>
        <a:solidFill>
          <a:srgbClr val="FFCC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Soumyata Shakya</a:t>
          </a:r>
        </a:p>
      </dsp:txBody>
      <dsp:txXfrm>
        <a:off x="1363883" y="622761"/>
        <a:ext cx="1852519" cy="437695"/>
      </dsp:txXfrm>
    </dsp:sp>
    <dsp:sp modelId="{ACA41B8F-1B19-4DDF-9171-DA1C0A18A435}">
      <dsp:nvSpPr>
        <dsp:cNvPr id="0" name=""/>
        <dsp:cNvSpPr/>
      </dsp:nvSpPr>
      <dsp:spPr>
        <a:xfrm>
          <a:off x="1827013" y="1244288"/>
          <a:ext cx="875390" cy="437695"/>
        </a:xfrm>
        <a:prstGeom prst="rect">
          <a:avLst/>
        </a:prstGeom>
        <a:solidFill>
          <a:srgbClr val="FFCC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Overall Report Making</a:t>
          </a:r>
        </a:p>
      </dsp:txBody>
      <dsp:txXfrm>
        <a:off x="1827013" y="1244288"/>
        <a:ext cx="875390" cy="437695"/>
      </dsp:txXfrm>
    </dsp:sp>
    <dsp:sp modelId="{5D633021-E215-4A58-B4F4-E7FEB79F943B}">
      <dsp:nvSpPr>
        <dsp:cNvPr id="0" name=""/>
        <dsp:cNvSpPr/>
      </dsp:nvSpPr>
      <dsp:spPr>
        <a:xfrm>
          <a:off x="1827013" y="1865816"/>
          <a:ext cx="875390" cy="437695"/>
        </a:xfrm>
        <a:prstGeom prst="rect">
          <a:avLst/>
        </a:prstGeom>
        <a:solidFill>
          <a:srgbClr val="FFCC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prstClr val="black">
                  <a:hueOff val="0"/>
                  <a:satOff val="0"/>
                  <a:lumOff val="0"/>
                  <a:alphaOff val="0"/>
                </a:prstClr>
              </a:solidFill>
              <a:latin typeface="Calibri" panose="020F0502020204030204"/>
              <a:ea typeface="+mn-ea"/>
              <a:cs typeface="+mn-cs"/>
            </a:rPr>
            <a:t>Designing</a:t>
          </a:r>
          <a:r>
            <a:rPr lang="en-US" sz="1100" kern="1200" dirty="0"/>
            <a:t> of the project</a:t>
          </a:r>
        </a:p>
      </dsp:txBody>
      <dsp:txXfrm>
        <a:off x="1827013" y="1865816"/>
        <a:ext cx="875390" cy="437695"/>
      </dsp:txXfrm>
    </dsp:sp>
    <dsp:sp modelId="{5B92F8C3-7E18-4CA5-8E66-6ABF9B6DAC28}">
      <dsp:nvSpPr>
        <dsp:cNvPr id="0" name=""/>
        <dsp:cNvSpPr/>
      </dsp:nvSpPr>
      <dsp:spPr>
        <a:xfrm>
          <a:off x="1827013" y="2487343"/>
          <a:ext cx="875390" cy="437695"/>
        </a:xfrm>
        <a:prstGeom prst="rect">
          <a:avLst/>
        </a:prstGeom>
        <a:solidFill>
          <a:srgbClr val="FFCC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System Development</a:t>
          </a:r>
        </a:p>
      </dsp:txBody>
      <dsp:txXfrm>
        <a:off x="1827013" y="2487343"/>
        <a:ext cx="875390" cy="437695"/>
      </dsp:txXfrm>
    </dsp:sp>
    <dsp:sp modelId="{60814D8D-4FBF-4B64-B853-A2C1306E3F14}">
      <dsp:nvSpPr>
        <dsp:cNvPr id="0" name=""/>
        <dsp:cNvSpPr/>
      </dsp:nvSpPr>
      <dsp:spPr>
        <a:xfrm>
          <a:off x="1827013" y="3108870"/>
          <a:ext cx="875390" cy="437695"/>
        </a:xfrm>
        <a:prstGeom prst="rect">
          <a:avLst/>
        </a:prstGeom>
        <a:solidFill>
          <a:srgbClr val="FFCC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Testing</a:t>
          </a:r>
        </a:p>
      </dsp:txBody>
      <dsp:txXfrm>
        <a:off x="1827013" y="3108870"/>
        <a:ext cx="875390" cy="437695"/>
      </dsp:txXfrm>
    </dsp:sp>
    <dsp:sp modelId="{C72BFEA7-4E50-4D78-8BDC-4C58A4AF099D}">
      <dsp:nvSpPr>
        <dsp:cNvPr id="0" name=""/>
        <dsp:cNvSpPr/>
      </dsp:nvSpPr>
      <dsp:spPr>
        <a:xfrm>
          <a:off x="1827013" y="3730398"/>
          <a:ext cx="875390" cy="437695"/>
        </a:xfrm>
        <a:prstGeom prst="rect">
          <a:avLst/>
        </a:prstGeom>
        <a:solidFill>
          <a:srgbClr val="FFCCFF"/>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Doing the overall project</a:t>
          </a:r>
        </a:p>
      </dsp:txBody>
      <dsp:txXfrm>
        <a:off x="1827013" y="3730398"/>
        <a:ext cx="875390" cy="437695"/>
      </dsp:txXfrm>
    </dsp:sp>
    <dsp:sp modelId="{71CDDFF2-A627-4BF7-B4B7-1B7AE25E3219}">
      <dsp:nvSpPr>
        <dsp:cNvPr id="0" name=""/>
        <dsp:cNvSpPr/>
      </dsp:nvSpPr>
      <dsp:spPr>
        <a:xfrm>
          <a:off x="3400234" y="622761"/>
          <a:ext cx="1855696" cy="437695"/>
        </a:xfrm>
        <a:prstGeom prst="rect">
          <a:avLst/>
        </a:prstGeom>
        <a:solidFill>
          <a:schemeClr val="bg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Krijal Maharjan</a:t>
          </a:r>
          <a:endParaRPr lang="en-GB" sz="1800" kern="1200" dirty="0"/>
        </a:p>
      </dsp:txBody>
      <dsp:txXfrm>
        <a:off x="3400234" y="622761"/>
        <a:ext cx="1855696" cy="437695"/>
      </dsp:txXfrm>
    </dsp:sp>
    <dsp:sp modelId="{92C13A16-4869-45B8-BA2B-89117D6E2B30}">
      <dsp:nvSpPr>
        <dsp:cNvPr id="0" name=""/>
        <dsp:cNvSpPr/>
      </dsp:nvSpPr>
      <dsp:spPr>
        <a:xfrm>
          <a:off x="3864159" y="1244288"/>
          <a:ext cx="875390" cy="437695"/>
        </a:xfrm>
        <a:prstGeom prst="rect">
          <a:avLst/>
        </a:prstGeom>
        <a:solidFill>
          <a:schemeClr val="bg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Report Formatting</a:t>
          </a:r>
        </a:p>
      </dsp:txBody>
      <dsp:txXfrm>
        <a:off x="3864159" y="1244288"/>
        <a:ext cx="875390" cy="437695"/>
      </dsp:txXfrm>
    </dsp:sp>
    <dsp:sp modelId="{BBBD6686-2676-41EF-811E-F1D811814AAE}">
      <dsp:nvSpPr>
        <dsp:cNvPr id="0" name=""/>
        <dsp:cNvSpPr/>
      </dsp:nvSpPr>
      <dsp:spPr>
        <a:xfrm>
          <a:off x="3864159" y="1865816"/>
          <a:ext cx="875390" cy="437695"/>
        </a:xfrm>
        <a:prstGeom prst="rect">
          <a:avLst/>
        </a:prstGeom>
        <a:solidFill>
          <a:schemeClr val="bg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Flowchart</a:t>
          </a:r>
          <a:endParaRPr lang="en-GB" sz="1300" kern="1200" dirty="0"/>
        </a:p>
      </dsp:txBody>
      <dsp:txXfrm>
        <a:off x="3864159" y="1865816"/>
        <a:ext cx="875390" cy="437695"/>
      </dsp:txXfrm>
    </dsp:sp>
    <dsp:sp modelId="{581E91DA-6B4C-470D-9B0C-A5A3B107A8C7}">
      <dsp:nvSpPr>
        <dsp:cNvPr id="0" name=""/>
        <dsp:cNvSpPr/>
      </dsp:nvSpPr>
      <dsp:spPr>
        <a:xfrm>
          <a:off x="3864159" y="2487343"/>
          <a:ext cx="875390" cy="437695"/>
        </a:xfrm>
        <a:prstGeom prst="rect">
          <a:avLst/>
        </a:prstGeom>
        <a:solidFill>
          <a:schemeClr val="bg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Reviewing the code</a:t>
          </a:r>
        </a:p>
      </dsp:txBody>
      <dsp:txXfrm>
        <a:off x="3864159" y="2487343"/>
        <a:ext cx="875390" cy="437695"/>
      </dsp:txXfrm>
    </dsp:sp>
    <dsp:sp modelId="{5CBEEF5F-6B0C-4EBC-95C8-AB3177AEB8C6}">
      <dsp:nvSpPr>
        <dsp:cNvPr id="0" name=""/>
        <dsp:cNvSpPr/>
      </dsp:nvSpPr>
      <dsp:spPr>
        <a:xfrm>
          <a:off x="3864159" y="3108870"/>
          <a:ext cx="875390" cy="437695"/>
        </a:xfrm>
        <a:prstGeom prst="rect">
          <a:avLst/>
        </a:prstGeom>
        <a:solidFill>
          <a:schemeClr val="bg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Doing the overall project</a:t>
          </a:r>
        </a:p>
      </dsp:txBody>
      <dsp:txXfrm>
        <a:off x="3864159" y="3108870"/>
        <a:ext cx="875390" cy="437695"/>
      </dsp:txXfrm>
    </dsp:sp>
    <dsp:sp modelId="{2E1CE4AA-E144-43C5-9E19-416192B9F523}">
      <dsp:nvSpPr>
        <dsp:cNvPr id="0" name=""/>
        <dsp:cNvSpPr/>
      </dsp:nvSpPr>
      <dsp:spPr>
        <a:xfrm>
          <a:off x="5439763" y="622761"/>
          <a:ext cx="2509438" cy="437695"/>
        </a:xfrm>
        <a:prstGeom prst="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Manish Jung Adhikari</a:t>
          </a:r>
          <a:endParaRPr lang="en-GB" sz="1800" kern="1200" dirty="0"/>
        </a:p>
      </dsp:txBody>
      <dsp:txXfrm>
        <a:off x="5439763" y="622761"/>
        <a:ext cx="2509438" cy="437695"/>
      </dsp:txXfrm>
    </dsp:sp>
    <dsp:sp modelId="{2C25A03E-114B-47B8-A034-85FB3AD90983}">
      <dsp:nvSpPr>
        <dsp:cNvPr id="0" name=""/>
        <dsp:cNvSpPr/>
      </dsp:nvSpPr>
      <dsp:spPr>
        <a:xfrm>
          <a:off x="6067123" y="1244288"/>
          <a:ext cx="875390" cy="437695"/>
        </a:xfrm>
        <a:prstGeom prst="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0060">
            <a:lnSpc>
              <a:spcPct val="90000"/>
            </a:lnSpc>
            <a:spcBef>
              <a:spcPct val="0"/>
            </a:spcBef>
            <a:spcAft>
              <a:spcPct val="35000"/>
            </a:spcAft>
            <a:buNone/>
          </a:pPr>
          <a:r>
            <a:rPr lang="en-US" sz="1080" kern="1200" dirty="0"/>
            <a:t>Background and System Overview</a:t>
          </a:r>
          <a:endParaRPr lang="en-GB" sz="1080" kern="1200" dirty="0"/>
        </a:p>
      </dsp:txBody>
      <dsp:txXfrm>
        <a:off x="6067123" y="1244288"/>
        <a:ext cx="875390" cy="437695"/>
      </dsp:txXfrm>
    </dsp:sp>
    <dsp:sp modelId="{5E3AE26E-794C-4F0A-9861-7DB3E27551CD}">
      <dsp:nvSpPr>
        <dsp:cNvPr id="0" name=""/>
        <dsp:cNvSpPr/>
      </dsp:nvSpPr>
      <dsp:spPr>
        <a:xfrm>
          <a:off x="6067123" y="1865816"/>
          <a:ext cx="875390" cy="733835"/>
        </a:xfrm>
        <a:prstGeom prst="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0060">
            <a:lnSpc>
              <a:spcPct val="90000"/>
            </a:lnSpc>
            <a:spcBef>
              <a:spcPct val="0"/>
            </a:spcBef>
            <a:spcAft>
              <a:spcPct val="35000"/>
            </a:spcAft>
            <a:buNone/>
          </a:pPr>
          <a:r>
            <a:rPr lang="en-US" sz="1080" kern="1200" dirty="0"/>
            <a:t>Block Diagram, Circuit Diagram and Schematic Diagram</a:t>
          </a:r>
          <a:endParaRPr lang="en-GB" sz="1080" kern="1200" dirty="0"/>
        </a:p>
      </dsp:txBody>
      <dsp:txXfrm>
        <a:off x="6067123" y="1865816"/>
        <a:ext cx="875390" cy="733835"/>
      </dsp:txXfrm>
    </dsp:sp>
    <dsp:sp modelId="{CD6D6620-53AF-4C3D-AA7D-7EF5A3AF6C66}">
      <dsp:nvSpPr>
        <dsp:cNvPr id="0" name=""/>
        <dsp:cNvSpPr/>
      </dsp:nvSpPr>
      <dsp:spPr>
        <a:xfrm>
          <a:off x="6067123" y="2783483"/>
          <a:ext cx="875390" cy="437695"/>
        </a:xfrm>
        <a:prstGeom prst="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System Development</a:t>
          </a:r>
        </a:p>
      </dsp:txBody>
      <dsp:txXfrm>
        <a:off x="6067123" y="2783483"/>
        <a:ext cx="875390" cy="437695"/>
      </dsp:txXfrm>
    </dsp:sp>
    <dsp:sp modelId="{A7AA8A02-0A73-41D4-9FBC-9A5238AAA764}">
      <dsp:nvSpPr>
        <dsp:cNvPr id="0" name=""/>
        <dsp:cNvSpPr/>
      </dsp:nvSpPr>
      <dsp:spPr>
        <a:xfrm>
          <a:off x="6067123" y="3405011"/>
          <a:ext cx="875390" cy="437695"/>
        </a:xfrm>
        <a:prstGeom prst="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GB" sz="1300" kern="1200" dirty="0"/>
            <a:t>Testing</a:t>
          </a:r>
        </a:p>
      </dsp:txBody>
      <dsp:txXfrm>
        <a:off x="6067123" y="3405011"/>
        <a:ext cx="875390" cy="437695"/>
      </dsp:txXfrm>
    </dsp:sp>
    <dsp:sp modelId="{B1537187-A1BD-4A3E-85DC-F42282DD0594}">
      <dsp:nvSpPr>
        <dsp:cNvPr id="0" name=""/>
        <dsp:cNvSpPr/>
      </dsp:nvSpPr>
      <dsp:spPr>
        <a:xfrm>
          <a:off x="6067123" y="4026538"/>
          <a:ext cx="875390" cy="437695"/>
        </a:xfrm>
        <a:prstGeom prst="rect">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Doing the overall project</a:t>
          </a:r>
        </a:p>
      </dsp:txBody>
      <dsp:txXfrm>
        <a:off x="6067123" y="4026538"/>
        <a:ext cx="875390" cy="437695"/>
      </dsp:txXfrm>
    </dsp:sp>
    <dsp:sp modelId="{BB31FEF9-8C74-41B0-A12A-3867361016F0}">
      <dsp:nvSpPr>
        <dsp:cNvPr id="0" name=""/>
        <dsp:cNvSpPr/>
      </dsp:nvSpPr>
      <dsp:spPr>
        <a:xfrm>
          <a:off x="8133034" y="622761"/>
          <a:ext cx="2458447" cy="437695"/>
        </a:xfrm>
        <a:prstGeom prst="rect">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Prabhat Lamichhane</a:t>
          </a:r>
          <a:endParaRPr lang="en-GB" sz="1800" kern="1200" dirty="0"/>
        </a:p>
      </dsp:txBody>
      <dsp:txXfrm>
        <a:off x="8133034" y="622761"/>
        <a:ext cx="2458447" cy="437695"/>
      </dsp:txXfrm>
    </dsp:sp>
    <dsp:sp modelId="{8841754E-C333-43C8-96E6-3450B486BCB4}">
      <dsp:nvSpPr>
        <dsp:cNvPr id="0" name=""/>
        <dsp:cNvSpPr/>
      </dsp:nvSpPr>
      <dsp:spPr>
        <a:xfrm>
          <a:off x="8747645" y="1244288"/>
          <a:ext cx="875390" cy="437695"/>
        </a:xfrm>
        <a:prstGeom prst="rect">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Future works and Planning</a:t>
          </a:r>
          <a:endParaRPr lang="en-GB" sz="1100" kern="1200" dirty="0"/>
        </a:p>
      </dsp:txBody>
      <dsp:txXfrm>
        <a:off x="8747645" y="1244288"/>
        <a:ext cx="875390" cy="437695"/>
      </dsp:txXfrm>
    </dsp:sp>
    <dsp:sp modelId="{2FDC86E3-D0B6-417C-856E-891B33BD405D}">
      <dsp:nvSpPr>
        <dsp:cNvPr id="0" name=""/>
        <dsp:cNvSpPr/>
      </dsp:nvSpPr>
      <dsp:spPr>
        <a:xfrm>
          <a:off x="8747645" y="1865816"/>
          <a:ext cx="875390" cy="437695"/>
        </a:xfrm>
        <a:prstGeom prst="rect">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Made hardware component</a:t>
          </a:r>
          <a:endParaRPr lang="en-GB" sz="1100" kern="1200" dirty="0"/>
        </a:p>
      </dsp:txBody>
      <dsp:txXfrm>
        <a:off x="8747645" y="1865816"/>
        <a:ext cx="875390" cy="437695"/>
      </dsp:txXfrm>
    </dsp:sp>
    <dsp:sp modelId="{DEC66B92-87AA-478F-8F0C-10BDDCB46D03}">
      <dsp:nvSpPr>
        <dsp:cNvPr id="0" name=""/>
        <dsp:cNvSpPr/>
      </dsp:nvSpPr>
      <dsp:spPr>
        <a:xfrm>
          <a:off x="8747645" y="2487343"/>
          <a:ext cx="875390" cy="437695"/>
        </a:xfrm>
        <a:prstGeom prst="rect">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Research of the project</a:t>
          </a:r>
        </a:p>
      </dsp:txBody>
      <dsp:txXfrm>
        <a:off x="8747645" y="2487343"/>
        <a:ext cx="875390" cy="437695"/>
      </dsp:txXfrm>
    </dsp:sp>
    <dsp:sp modelId="{2F70E9B8-C62B-4891-AF04-5ABA221081A2}">
      <dsp:nvSpPr>
        <dsp:cNvPr id="0" name=""/>
        <dsp:cNvSpPr/>
      </dsp:nvSpPr>
      <dsp:spPr>
        <a:xfrm>
          <a:off x="8747645" y="3108870"/>
          <a:ext cx="875390" cy="437695"/>
        </a:xfrm>
        <a:prstGeom prst="rect">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Doing the overall project</a:t>
          </a:r>
        </a:p>
      </dsp:txBody>
      <dsp:txXfrm>
        <a:off x="8747645" y="3108870"/>
        <a:ext cx="875390" cy="437695"/>
      </dsp:txXfrm>
    </dsp:sp>
    <dsp:sp modelId="{3B3AB033-2FB3-483E-97A2-B0C5CE619403}">
      <dsp:nvSpPr>
        <dsp:cNvPr id="0" name=""/>
        <dsp:cNvSpPr/>
      </dsp:nvSpPr>
      <dsp:spPr>
        <a:xfrm>
          <a:off x="10775313" y="622761"/>
          <a:ext cx="1684803" cy="437695"/>
        </a:xfrm>
        <a:prstGeom prst="rect">
          <a:avLst/>
        </a:prstGeom>
        <a:solidFill>
          <a:schemeClr val="accent6">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Krish Bhandari</a:t>
          </a:r>
          <a:endParaRPr lang="en-GB" sz="1800" kern="1200" dirty="0"/>
        </a:p>
      </dsp:txBody>
      <dsp:txXfrm>
        <a:off x="10775313" y="622761"/>
        <a:ext cx="1684803" cy="437695"/>
      </dsp:txXfrm>
    </dsp:sp>
    <dsp:sp modelId="{401098A6-E899-48FE-A82B-215CE4660CB4}">
      <dsp:nvSpPr>
        <dsp:cNvPr id="0" name=""/>
        <dsp:cNvSpPr/>
      </dsp:nvSpPr>
      <dsp:spPr>
        <a:xfrm>
          <a:off x="11196514" y="1244288"/>
          <a:ext cx="875390" cy="437695"/>
        </a:xfrm>
        <a:prstGeom prst="rect">
          <a:avLst/>
        </a:prstGeom>
        <a:solidFill>
          <a:schemeClr val="accent6">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Idea of the project</a:t>
          </a:r>
          <a:endParaRPr lang="en-GB" sz="1100" kern="1200" dirty="0"/>
        </a:p>
      </dsp:txBody>
      <dsp:txXfrm>
        <a:off x="11196514" y="1244288"/>
        <a:ext cx="875390" cy="437695"/>
      </dsp:txXfrm>
    </dsp:sp>
    <dsp:sp modelId="{55A21F07-3353-4A1C-AE61-2883494500DB}">
      <dsp:nvSpPr>
        <dsp:cNvPr id="0" name=""/>
        <dsp:cNvSpPr/>
      </dsp:nvSpPr>
      <dsp:spPr>
        <a:xfrm>
          <a:off x="11196514" y="1865816"/>
          <a:ext cx="875390" cy="437695"/>
        </a:xfrm>
        <a:prstGeom prst="rect">
          <a:avLst/>
        </a:prstGeom>
        <a:solidFill>
          <a:schemeClr val="accent6">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Made hardware component</a:t>
          </a:r>
          <a:endParaRPr lang="en-GB" sz="1100" kern="1200" dirty="0"/>
        </a:p>
      </dsp:txBody>
      <dsp:txXfrm>
        <a:off x="11196514" y="1865816"/>
        <a:ext cx="875390" cy="437695"/>
      </dsp:txXfrm>
    </dsp:sp>
    <dsp:sp modelId="{D9F83128-D879-43F8-8E2A-1E446494868F}">
      <dsp:nvSpPr>
        <dsp:cNvPr id="0" name=""/>
        <dsp:cNvSpPr/>
      </dsp:nvSpPr>
      <dsp:spPr>
        <a:xfrm>
          <a:off x="11196514" y="2487343"/>
          <a:ext cx="875390" cy="437695"/>
        </a:xfrm>
        <a:prstGeom prst="rect">
          <a:avLst/>
        </a:prstGeom>
        <a:solidFill>
          <a:schemeClr val="accent6">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Result and Finding</a:t>
          </a:r>
        </a:p>
      </dsp:txBody>
      <dsp:txXfrm>
        <a:off x="11196514" y="2487343"/>
        <a:ext cx="875390" cy="437695"/>
      </dsp:txXfrm>
    </dsp:sp>
    <dsp:sp modelId="{8CB54FB5-A5F6-4624-8C8F-40B82AA3FC99}">
      <dsp:nvSpPr>
        <dsp:cNvPr id="0" name=""/>
        <dsp:cNvSpPr/>
      </dsp:nvSpPr>
      <dsp:spPr>
        <a:xfrm>
          <a:off x="11196514" y="3108870"/>
          <a:ext cx="875390" cy="437695"/>
        </a:xfrm>
        <a:prstGeom prst="rect">
          <a:avLst/>
        </a:prstGeom>
        <a:solidFill>
          <a:schemeClr val="accent6">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Doing the overall project</a:t>
          </a:r>
        </a:p>
      </dsp:txBody>
      <dsp:txXfrm>
        <a:off x="11196514" y="3108870"/>
        <a:ext cx="875390" cy="43769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1/28/2025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1/28/2025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C5F3F-50A3-4EBA-A602-15E4699F2A02}"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45BFD3-7943-456F-B214-F8CBCFBC237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391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056B7-329B-4E98-A7DE-1095F29C9987}" type="datetime1">
              <a:rPr lang="en-US" smtClean="0"/>
              <a:t>1/28/2025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30264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0EAD2-84F0-424D-85FA-C85CE5D7B84D}" type="datetime1">
              <a:rPr lang="en-US" smtClean="0"/>
              <a:t>1/28/2025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41120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2A335-28DE-461F-86D4-4A540BEA59B0}" type="datetime1">
              <a:rPr lang="en-US" smtClean="0"/>
              <a:t>1/28/2025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55572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CF9C1-51F7-4E92-A279-1FFCE980DDD9}" type="datetime1">
              <a:rPr lang="en-US" smtClean="0"/>
              <a:t>1/28/2025</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CA8D9AD5-F248-4919-864A-CFD76CC027D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48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A038D-FDC8-4BB1-AD53-DEF36236CCF5}" type="datetime1">
              <a:rPr lang="en-US" smtClean="0"/>
              <a:t>1/28/2025</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0D06EF73-9DB8-4763-865F-2F88181A4732}" type="slidenum">
              <a:rPr lang="en-US" smtClean="0"/>
              <a:t>‹#›</a:t>
            </a:fld>
            <a:endParaRPr lang="en-US"/>
          </a:p>
        </p:txBody>
      </p:sp>
    </p:spTree>
    <p:extLst>
      <p:ext uri="{BB962C8B-B14F-4D97-AF65-F5344CB8AC3E}">
        <p14:creationId xmlns:p14="http://schemas.microsoft.com/office/powerpoint/2010/main" val="13783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3729E3-7C8F-407D-B4C1-8AD873D40758}" type="datetime1">
              <a:rPr lang="en-US" smtClean="0"/>
              <a:t>1/28/2025</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31581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0605C7-DA32-47E3-8E60-0B60D86BAF89}" type="datetime1">
              <a:rPr lang="en-US" smtClean="0"/>
              <a:t>1/28/2025</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19726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89260F-252E-49E9-8B36-9D774100BA25}" type="datetime1">
              <a:rPr lang="en-US" smtClean="0"/>
              <a:t>1/28/2025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Add a footer</a:t>
            </a:r>
          </a:p>
        </p:txBody>
      </p:sp>
      <p:sp>
        <p:nvSpPr>
          <p:cNvPr id="9" name="Slide Number Placeholder 8"/>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135080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AB5DA44-6BB8-4FCD-946A-1E2EFA3D1A5F}" type="datetime1">
              <a:rPr lang="en-US" smtClean="0"/>
              <a:t>1/28/2025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Add a footer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8D9AD5-F248-4919-864A-CFD76CC027D6}" type="slidenum">
              <a:rPr lang="en-US" smtClean="0"/>
              <a:t>‹#›</a:t>
            </a:fld>
            <a:endParaRPr lang="en-US"/>
          </a:p>
        </p:txBody>
      </p:sp>
    </p:spTree>
    <p:extLst>
      <p:ext uri="{BB962C8B-B14F-4D97-AF65-F5344CB8AC3E}">
        <p14:creationId xmlns:p14="http://schemas.microsoft.com/office/powerpoint/2010/main" val="6357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52C8DE-E6DB-42D9-BE6D-D9F39E19B42A}" type="datetime1">
              <a:rPr lang="en-US" smtClean="0"/>
              <a:t>1/28/2025</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CA8D9AD5-F248-4919-864A-CFD76CC027D6}" type="slidenum">
              <a:rPr lang="en-US" smtClean="0"/>
              <a:t>‹#›</a:t>
            </a:fld>
            <a:endParaRPr lang="en-US"/>
          </a:p>
        </p:txBody>
      </p:sp>
    </p:spTree>
    <p:extLst>
      <p:ext uri="{BB962C8B-B14F-4D97-AF65-F5344CB8AC3E}">
        <p14:creationId xmlns:p14="http://schemas.microsoft.com/office/powerpoint/2010/main" val="249390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A66FFC4-1542-4DAA-837B-D6921D33E8CC}" type="datetime1">
              <a:rPr lang="en-US" smtClean="0"/>
              <a:pPr/>
              <a:t>1/28/2025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Add a footer</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8D9AD5-F248-4919-864A-CFD76CC027D6}"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79588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5333" y="3182111"/>
            <a:ext cx="9900356" cy="1143000"/>
          </a:xfrm>
        </p:spPr>
        <p:txBody>
          <a:bodyPr>
            <a:normAutofit/>
          </a:bodyPr>
          <a:lstStyle/>
          <a:p>
            <a:pPr algn="ctr"/>
            <a:r>
              <a:rPr lang="en-US" sz="5400" b="1" dirty="0">
                <a:solidFill>
                  <a:srgbClr val="C00000"/>
                </a:solidFill>
              </a:rPr>
              <a:t>&lt; LPG Gas Leak Detection System&gt;</a:t>
            </a:r>
            <a:endParaRPr lang="en-US" sz="9600" b="1" dirty="0">
              <a:solidFill>
                <a:srgbClr val="C00000"/>
              </a:solidFill>
            </a:endParaRPr>
          </a:p>
        </p:txBody>
      </p:sp>
      <p:pic>
        <p:nvPicPr>
          <p:cNvPr id="4" name="Picture 3">
            <a:extLst>
              <a:ext uri="{FF2B5EF4-FFF2-40B4-BE49-F238E27FC236}">
                <a16:creationId xmlns:a16="http://schemas.microsoft.com/office/drawing/2014/main" id="{6EB8962D-E253-44BC-8342-1285B38360DE}"/>
              </a:ext>
            </a:extLst>
          </p:cNvPr>
          <p:cNvPicPr>
            <a:picLocks noChangeAspect="1"/>
          </p:cNvPicPr>
          <p:nvPr/>
        </p:nvPicPr>
        <p:blipFill>
          <a:blip r:embed="rId2"/>
          <a:stretch>
            <a:fillRect/>
          </a:stretch>
        </p:blipFill>
        <p:spPr>
          <a:xfrm>
            <a:off x="1885406" y="137600"/>
            <a:ext cx="1242704" cy="1242704"/>
          </a:xfrm>
          <a:prstGeom prst="rect">
            <a:avLst/>
          </a:prstGeom>
        </p:spPr>
      </p:pic>
      <p:pic>
        <p:nvPicPr>
          <p:cNvPr id="5" name="Picture 4">
            <a:extLst>
              <a:ext uri="{FF2B5EF4-FFF2-40B4-BE49-F238E27FC236}">
                <a16:creationId xmlns:a16="http://schemas.microsoft.com/office/drawing/2014/main" id="{EADF111F-238F-46B7-B58F-3073F126DDE5}"/>
              </a:ext>
            </a:extLst>
          </p:cNvPr>
          <p:cNvPicPr>
            <a:picLocks noChangeAspect="1"/>
          </p:cNvPicPr>
          <p:nvPr/>
        </p:nvPicPr>
        <p:blipFill>
          <a:blip r:embed="rId3"/>
          <a:stretch>
            <a:fillRect/>
          </a:stretch>
        </p:blipFill>
        <p:spPr>
          <a:xfrm>
            <a:off x="8261628" y="36130"/>
            <a:ext cx="2204765" cy="1282363"/>
          </a:xfrm>
          <a:prstGeom prst="rect">
            <a:avLst/>
          </a:prstGeom>
        </p:spPr>
      </p:pic>
      <p:sp>
        <p:nvSpPr>
          <p:cNvPr id="6" name="Title 1">
            <a:extLst>
              <a:ext uri="{FF2B5EF4-FFF2-40B4-BE49-F238E27FC236}">
                <a16:creationId xmlns:a16="http://schemas.microsoft.com/office/drawing/2014/main" id="{7FB13D32-2D64-48C3-BEF2-71700D0EDF98}"/>
              </a:ext>
            </a:extLst>
          </p:cNvPr>
          <p:cNvSpPr txBox="1">
            <a:spLocks/>
          </p:cNvSpPr>
          <p:nvPr/>
        </p:nvSpPr>
        <p:spPr>
          <a:xfrm>
            <a:off x="855132" y="2064301"/>
            <a:ext cx="10481734" cy="870170"/>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400" spc="9" dirty="0">
                <a:solidFill>
                  <a:srgbClr val="2E5496"/>
                </a:solidFill>
                <a:cs typeface="Calibri" panose="020F0502020204030204"/>
              </a:rPr>
              <a:t>CC5068NI</a:t>
            </a:r>
            <a:r>
              <a:rPr lang="en-US" sz="4400" dirty="0">
                <a:solidFill>
                  <a:schemeClr val="accent1">
                    <a:lumMod val="50000"/>
                  </a:schemeClr>
                </a:solidFill>
              </a:rPr>
              <a:t> - Cloud Computing and the Internet of Things</a:t>
            </a:r>
            <a:endParaRPr lang="en-US" dirty="0">
              <a:solidFill>
                <a:schemeClr val="tx1">
                  <a:lumMod val="95000"/>
                  <a:lumOff val="5000"/>
                </a:schemeClr>
              </a:solidFill>
            </a:endParaRPr>
          </a:p>
        </p:txBody>
      </p:sp>
      <p:sp>
        <p:nvSpPr>
          <p:cNvPr id="7" name="Title 1">
            <a:extLst>
              <a:ext uri="{FF2B5EF4-FFF2-40B4-BE49-F238E27FC236}">
                <a16:creationId xmlns:a16="http://schemas.microsoft.com/office/drawing/2014/main" id="{3F50E476-F439-411E-9CA5-0CB833C52CE4}"/>
              </a:ext>
            </a:extLst>
          </p:cNvPr>
          <p:cNvSpPr txBox="1">
            <a:spLocks/>
          </p:cNvSpPr>
          <p:nvPr/>
        </p:nvSpPr>
        <p:spPr>
          <a:xfrm>
            <a:off x="877993" y="1318493"/>
            <a:ext cx="10481734" cy="87017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400" b="1" spc="9" dirty="0">
                <a:solidFill>
                  <a:srgbClr val="2E5496"/>
                </a:solidFill>
                <a:cs typeface="Calibri" panose="020F0502020204030204"/>
              </a:rPr>
              <a:t>Group Coursework Presentation Slide</a:t>
            </a:r>
            <a:endParaRPr lang="en-US" b="1" dirty="0">
              <a:solidFill>
                <a:schemeClr val="tx1">
                  <a:lumMod val="95000"/>
                  <a:lumOff val="5000"/>
                </a:schemeClr>
              </a:solidFill>
            </a:endParaRPr>
          </a:p>
        </p:txBody>
      </p:sp>
      <p:sp>
        <p:nvSpPr>
          <p:cNvPr id="11" name="TextBox 10">
            <a:extLst>
              <a:ext uri="{FF2B5EF4-FFF2-40B4-BE49-F238E27FC236}">
                <a16:creationId xmlns:a16="http://schemas.microsoft.com/office/drawing/2014/main" id="{9A485EA3-922F-4A19-84E8-5D9526EA0DF0}"/>
              </a:ext>
            </a:extLst>
          </p:cNvPr>
          <p:cNvSpPr txBox="1"/>
          <p:nvPr/>
        </p:nvSpPr>
        <p:spPr>
          <a:xfrm>
            <a:off x="1185333" y="4427461"/>
            <a:ext cx="5238045" cy="830997"/>
          </a:xfrm>
          <a:prstGeom prst="rect">
            <a:avLst/>
          </a:prstGeom>
          <a:noFill/>
        </p:spPr>
        <p:txBody>
          <a:bodyPr wrap="square" rtlCol="0">
            <a:spAutoFit/>
          </a:bodyPr>
          <a:lstStyle/>
          <a:p>
            <a:r>
              <a:rPr lang="en-US" sz="2400" b="1" spc="9" dirty="0">
                <a:solidFill>
                  <a:srgbClr val="2E5496"/>
                </a:solidFill>
                <a:latin typeface="+mj-lt"/>
                <a:ea typeface="+mj-ea"/>
                <a:cs typeface="Calibri" panose="020F0502020204030204"/>
              </a:rPr>
              <a:t>Section: L2C18</a:t>
            </a:r>
          </a:p>
          <a:p>
            <a:r>
              <a:rPr lang="en-US" sz="2400" b="1" spc="9" dirty="0">
                <a:solidFill>
                  <a:srgbClr val="2E5496"/>
                </a:solidFill>
                <a:latin typeface="+mj-lt"/>
                <a:ea typeface="+mj-ea"/>
                <a:cs typeface="Calibri" panose="020F0502020204030204"/>
              </a:rPr>
              <a:t>Team: 4</a:t>
            </a:r>
            <a:endParaRPr lang="en-GB" sz="2400" b="1" spc="9" dirty="0">
              <a:solidFill>
                <a:srgbClr val="2E5496"/>
              </a:solidFill>
              <a:latin typeface="+mj-lt"/>
              <a:ea typeface="+mj-ea"/>
              <a:cs typeface="Calibri" panose="020F0502020204030204"/>
            </a:endParaRPr>
          </a:p>
        </p:txBody>
      </p:sp>
      <p:graphicFrame>
        <p:nvGraphicFramePr>
          <p:cNvPr id="12" name="Table 10">
            <a:extLst>
              <a:ext uri="{FF2B5EF4-FFF2-40B4-BE49-F238E27FC236}">
                <a16:creationId xmlns:a16="http://schemas.microsoft.com/office/drawing/2014/main" id="{0721042F-BF2F-4A8E-A43E-5644AA842A04}"/>
              </a:ext>
            </a:extLst>
          </p:cNvPr>
          <p:cNvGraphicFramePr>
            <a:graphicFrameLocks/>
          </p:cNvGraphicFramePr>
          <p:nvPr>
            <p:extLst>
              <p:ext uri="{D42A27DB-BD31-4B8C-83A1-F6EECF244321}">
                <p14:modId xmlns:p14="http://schemas.microsoft.com/office/powerpoint/2010/main" val="3520045014"/>
              </p:ext>
            </p:extLst>
          </p:nvPr>
        </p:nvGraphicFramePr>
        <p:xfrm>
          <a:off x="7062329" y="4427461"/>
          <a:ext cx="4023360" cy="1828800"/>
        </p:xfrm>
        <a:graphic>
          <a:graphicData uri="http://schemas.openxmlformats.org/drawingml/2006/table">
            <a:tbl>
              <a:tblPr firstRow="1" bandRow="1">
                <a:tableStyleId>{2D5ABB26-0587-4C30-8999-92F81FD0307C}</a:tableStyleId>
              </a:tblPr>
              <a:tblGrid>
                <a:gridCol w="1345636">
                  <a:extLst>
                    <a:ext uri="{9D8B030D-6E8A-4147-A177-3AD203B41FA5}">
                      <a16:colId xmlns:a16="http://schemas.microsoft.com/office/drawing/2014/main" val="3380185737"/>
                    </a:ext>
                  </a:extLst>
                </a:gridCol>
                <a:gridCol w="2677724">
                  <a:extLst>
                    <a:ext uri="{9D8B030D-6E8A-4147-A177-3AD203B41FA5}">
                      <a16:colId xmlns:a16="http://schemas.microsoft.com/office/drawing/2014/main" val="2702929256"/>
                    </a:ext>
                  </a:extLst>
                </a:gridCol>
              </a:tblGrid>
              <a:tr h="182880">
                <a:tc>
                  <a:txBody>
                    <a:bodyPr/>
                    <a:lstStyle/>
                    <a:p>
                      <a:pPr algn="l"/>
                      <a:r>
                        <a:rPr lang="en-US" sz="1400" b="1" dirty="0"/>
                        <a:t>London Met ID</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Student Name</a:t>
                      </a:r>
                      <a:endParaRPr lang="en-GB" sz="1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561468"/>
                  </a:ext>
                </a:extLst>
              </a:tr>
              <a:tr h="182880">
                <a:tc>
                  <a:txBody>
                    <a:bodyPr/>
                    <a:lstStyle/>
                    <a:p>
                      <a:pPr algn="l"/>
                      <a:r>
                        <a:rPr lang="en-GB" sz="1400" dirty="0"/>
                        <a:t>23056356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t>Soumyata Shakya(Leader)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4377666"/>
                  </a:ext>
                </a:extLst>
              </a:tr>
              <a:tr h="182880">
                <a:tc>
                  <a:txBody>
                    <a:bodyPr/>
                    <a:lstStyle/>
                    <a:p>
                      <a:pPr algn="l"/>
                      <a:r>
                        <a:rPr lang="en-GB" sz="1400" dirty="0"/>
                        <a:t>23056253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t>Krijal Maharjan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703446"/>
                  </a:ext>
                </a:extLst>
              </a:tr>
              <a:tr h="182880">
                <a:tc>
                  <a:txBody>
                    <a:bodyPr/>
                    <a:lstStyle/>
                    <a:p>
                      <a:pPr algn="l"/>
                      <a:r>
                        <a:rPr lang="en-GB" sz="1400" dirty="0"/>
                        <a:t>23057134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t>Manish Jung Adhikari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6277475"/>
                  </a:ext>
                </a:extLst>
              </a:tr>
              <a:tr h="182880">
                <a:tc>
                  <a:txBody>
                    <a:bodyPr/>
                    <a:lstStyle/>
                    <a:p>
                      <a:pPr algn="l"/>
                      <a:r>
                        <a:rPr lang="en-GB" sz="1400" dirty="0"/>
                        <a:t>23056292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dirty="0"/>
                        <a:t>Prabhat Lamichhane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515981"/>
                  </a:ext>
                </a:extLst>
              </a:tr>
              <a:tr h="182880">
                <a:tc>
                  <a:txBody>
                    <a:bodyPr/>
                    <a:lstStyle/>
                    <a:p>
                      <a:pPr algn="l"/>
                      <a:r>
                        <a:rPr lang="en-GB" sz="1400" dirty="0"/>
                        <a:t>23056254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Krish Bhandari</a:t>
                      </a:r>
                      <a:endParaRPr lang="en-GB"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382158"/>
                  </a:ext>
                </a:extLst>
              </a:tr>
            </a:tbl>
          </a:graphicData>
        </a:graphic>
      </p:graphicFrame>
    </p:spTree>
    <p:extLst>
      <p:ext uri="{BB962C8B-B14F-4D97-AF65-F5344CB8AC3E}">
        <p14:creationId xmlns:p14="http://schemas.microsoft.com/office/powerpoint/2010/main" val="325067004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B86DD-58E2-4168-A51B-DE6F8641D7E8}"/>
              </a:ext>
            </a:extLst>
          </p:cNvPr>
          <p:cNvSpPr>
            <a:spLocks noGrp="1"/>
          </p:cNvSpPr>
          <p:nvPr>
            <p:ph idx="1"/>
          </p:nvPr>
        </p:nvSpPr>
        <p:spPr>
          <a:xfrm>
            <a:off x="1097280" y="1845734"/>
            <a:ext cx="10033563" cy="4023360"/>
          </a:xfrm>
        </p:spPr>
        <p:txBody>
          <a:bodyPr>
            <a:noAutofit/>
          </a:bodyPr>
          <a:lstStyle/>
          <a:p>
            <a:pPr algn="just"/>
            <a:r>
              <a:rPr lang="en-GB" sz="1900" dirty="0">
                <a:latin typeface="Aptos Display" panose="020B0004020202020204" pitchFamily="34" charset="0"/>
              </a:rPr>
              <a:t>The Internet of Thing (IoT) is network of physical devices that can transfer data to one another without human intervention. IoT devices are not limited to computers or machinery. This can include anything with a sensor that is assigned a unique identifier (UID). IoT based projects are created to mitigate problems and make things convenient, secure and comfortable. The primary goal of the IoT is to create self-reporting devices that can communicate with each other (and users) in real time. </a:t>
            </a:r>
          </a:p>
          <a:p>
            <a:pPr marL="0" indent="0" algn="just">
              <a:buNone/>
            </a:pPr>
            <a:r>
              <a:rPr lang="en-GB" sz="1900" dirty="0">
                <a:latin typeface="Aptos Display" panose="020B0004020202020204" pitchFamily="34" charset="0"/>
              </a:rPr>
              <a:t>	We are entrusted to build a useful IoT project hence, ‘LPG Gas Leak Detection System’ is based upon an IoT device. In this project, we propose an upgraded LPG Gas Leak Detection System using MQ-2 gas sensor which can detect not only LPG but also gases such as Alcohol, Propane, Hydrogen, Methane and Carbon Monoxide hence, is suitable for detecting all these gases. The other required component used to build this system are Arduino Uno, Servo Motor, LCD Display, LED lights Breadboard, Powerbank, Active Buzzer and Jumper wires. This technology reduces potential accidents such as fires, explosions and suffocation by alerting and producing audible sounds or continuous beeping sounds when an electrical signal is applied until it returns to a normal state and automatically turn-off the valve of the regulator and is mostly designed to use for domestic purposes.</a:t>
            </a:r>
          </a:p>
          <a:p>
            <a:pPr marL="0" indent="0" algn="just">
              <a:buNone/>
            </a:pPr>
            <a:endParaRPr lang="en-GB" sz="1900" dirty="0">
              <a:latin typeface="Aptos Display" panose="020B0004020202020204" pitchFamily="34" charset="0"/>
            </a:endParaRPr>
          </a:p>
          <a:p>
            <a:pPr marL="0" indent="0" algn="just">
              <a:buNone/>
            </a:pPr>
            <a:r>
              <a:rPr lang="en-GB" sz="1900" dirty="0">
                <a:latin typeface="Aptos Display" panose="020B0004020202020204" pitchFamily="34" charset="0"/>
              </a:rPr>
              <a:t> </a:t>
            </a:r>
          </a:p>
        </p:txBody>
      </p:sp>
      <p:sp>
        <p:nvSpPr>
          <p:cNvPr id="4" name="Title 12">
            <a:extLst>
              <a:ext uri="{FF2B5EF4-FFF2-40B4-BE49-F238E27FC236}">
                <a16:creationId xmlns:a16="http://schemas.microsoft.com/office/drawing/2014/main" id="{DD0BDAED-9E63-4649-B271-50BE72FCD7A1}"/>
              </a:ext>
            </a:extLst>
          </p:cNvPr>
          <p:cNvSpPr>
            <a:spLocks noGrp="1"/>
          </p:cNvSpPr>
          <p:nvPr>
            <p:ph type="title"/>
          </p:nvPr>
        </p:nvSpPr>
        <p:spPr>
          <a:xfrm>
            <a:off x="1161626" y="869244"/>
            <a:ext cx="9969217" cy="868117"/>
          </a:xfrm>
        </p:spPr>
        <p:txBody>
          <a:bodyPr>
            <a:normAutofit/>
          </a:bodyPr>
          <a:lstStyle/>
          <a:p>
            <a:r>
              <a:rPr lang="en-US" b="1" dirty="0">
                <a:solidFill>
                  <a:srgbClr val="C00000"/>
                </a:solidFill>
              </a:rPr>
              <a:t>Introduction</a:t>
            </a:r>
          </a:p>
        </p:txBody>
      </p:sp>
    </p:spTree>
    <p:extLst>
      <p:ext uri="{BB962C8B-B14F-4D97-AF65-F5344CB8AC3E}">
        <p14:creationId xmlns:p14="http://schemas.microsoft.com/office/powerpoint/2010/main" val="357924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5477E-1248-4FD0-8401-8DEEFFE1A3E2}"/>
              </a:ext>
            </a:extLst>
          </p:cNvPr>
          <p:cNvSpPr>
            <a:spLocks noGrp="1"/>
          </p:cNvSpPr>
          <p:nvPr>
            <p:ph idx="1"/>
          </p:nvPr>
        </p:nvSpPr>
        <p:spPr/>
        <p:txBody>
          <a:bodyPr>
            <a:normAutofit lnSpcReduction="10000"/>
          </a:bodyPr>
          <a:lstStyle/>
          <a:p>
            <a:r>
              <a:rPr lang="en-GB" dirty="0">
                <a:latin typeface="Aptos Display" panose="020B0004020202020204" pitchFamily="34" charset="0"/>
              </a:rPr>
              <a:t>The components that we have used in this Gas detection project are Arduino UNO, LCD Display, MQ-2 sensor, Active Buzzer, Servo motor, Breadboard, Powerbank, LED lights and Jumper wires. We have connected all the parts using jumper wires in a breadboard. Every component communicates with and receives electricity from the Arduino. Arduino is used to connect with breadboard, Buzzer, Servo motor. MQ-2 sensor and LCD Display are connected to breadboard which then connects to Arduino.</a:t>
            </a:r>
          </a:p>
          <a:p>
            <a:pPr marL="0" indent="0">
              <a:buNone/>
            </a:pPr>
            <a:r>
              <a:rPr lang="en-GB" dirty="0">
                <a:latin typeface="Aptos Display" panose="020B0004020202020204" pitchFamily="34" charset="0"/>
              </a:rPr>
              <a:t>	Initially, we specified the pins each Arduino component would have. Jumper wires are used to link the output pins of the MQ-2 gas sensors to the corresponding pins on the Arduino through breadboard, allowing us to obtain the necessary data. LCD display continuously gets the information about current Gas level from Arduino and displays the information and if the gas level increases more than or equals to 10</a:t>
            </a:r>
            <a:r>
              <a:rPr lang="en-GB">
                <a:latin typeface="Aptos Display" panose="020B0004020202020204" pitchFamily="34" charset="0"/>
              </a:rPr>
              <a:t>% then</a:t>
            </a:r>
            <a:r>
              <a:rPr lang="en-GB" dirty="0">
                <a:latin typeface="Aptos Display" panose="020B0004020202020204" pitchFamily="34" charset="0"/>
              </a:rPr>
              <a:t>, Red </a:t>
            </a:r>
            <a:r>
              <a:rPr lang="en-GB">
                <a:latin typeface="Aptos Display" panose="020B0004020202020204" pitchFamily="34" charset="0"/>
              </a:rPr>
              <a:t>LED turns on </a:t>
            </a:r>
            <a:r>
              <a:rPr lang="en-GB" dirty="0">
                <a:latin typeface="Aptos Display" panose="020B0004020202020204" pitchFamily="34" charset="0"/>
              </a:rPr>
              <a:t>and then after when it returns to it’s normal state, Green LED turns on. Buzzer and Servo motor receive instructions on when to turn on and off using the pins of Arduino and alert the user by alerting sound. The breadboard is linked to Arduino's ground and 5 voltage power supply pins in accordance with arrangement, provides a complete power supply to all the components.</a:t>
            </a:r>
          </a:p>
        </p:txBody>
      </p:sp>
      <p:sp>
        <p:nvSpPr>
          <p:cNvPr id="4" name="Title 12">
            <a:extLst>
              <a:ext uri="{FF2B5EF4-FFF2-40B4-BE49-F238E27FC236}">
                <a16:creationId xmlns:a16="http://schemas.microsoft.com/office/drawing/2014/main" id="{C688F8D8-CD3E-4131-9ED2-8F381ED09876}"/>
              </a:ext>
            </a:extLst>
          </p:cNvPr>
          <p:cNvSpPr>
            <a:spLocks noGrp="1"/>
          </p:cNvSpPr>
          <p:nvPr>
            <p:ph type="title"/>
          </p:nvPr>
        </p:nvSpPr>
        <p:spPr>
          <a:xfrm>
            <a:off x="1161626" y="869244"/>
            <a:ext cx="9969217" cy="868117"/>
          </a:xfrm>
        </p:spPr>
        <p:txBody>
          <a:bodyPr>
            <a:normAutofit/>
          </a:bodyPr>
          <a:lstStyle/>
          <a:p>
            <a:r>
              <a:rPr lang="en-US" b="1" dirty="0">
                <a:solidFill>
                  <a:srgbClr val="C00000"/>
                </a:solidFill>
              </a:rPr>
              <a:t>System Demonstration</a:t>
            </a:r>
          </a:p>
        </p:txBody>
      </p:sp>
    </p:spTree>
    <p:extLst>
      <p:ext uri="{BB962C8B-B14F-4D97-AF65-F5344CB8AC3E}">
        <p14:creationId xmlns:p14="http://schemas.microsoft.com/office/powerpoint/2010/main" val="116661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2">
            <a:extLst>
              <a:ext uri="{FF2B5EF4-FFF2-40B4-BE49-F238E27FC236}">
                <a16:creationId xmlns:a16="http://schemas.microsoft.com/office/drawing/2014/main" id="{50FB6FA9-7E6A-4FE9-8481-1D1DA0234AF0}"/>
              </a:ext>
            </a:extLst>
          </p:cNvPr>
          <p:cNvSpPr>
            <a:spLocks noGrp="1"/>
          </p:cNvSpPr>
          <p:nvPr>
            <p:ph type="title"/>
          </p:nvPr>
        </p:nvSpPr>
        <p:spPr>
          <a:xfrm>
            <a:off x="1111391" y="934050"/>
            <a:ext cx="9969217" cy="868117"/>
          </a:xfrm>
        </p:spPr>
        <p:txBody>
          <a:bodyPr>
            <a:normAutofit/>
          </a:bodyPr>
          <a:lstStyle/>
          <a:p>
            <a:r>
              <a:rPr lang="en-US" b="1" dirty="0">
                <a:solidFill>
                  <a:srgbClr val="C00000"/>
                </a:solidFill>
              </a:rPr>
              <a:t>Individual Contribution (WBS)</a:t>
            </a:r>
          </a:p>
        </p:txBody>
      </p:sp>
      <p:graphicFrame>
        <p:nvGraphicFramePr>
          <p:cNvPr id="14" name="Content Placeholder 13">
            <a:extLst>
              <a:ext uri="{FF2B5EF4-FFF2-40B4-BE49-F238E27FC236}">
                <a16:creationId xmlns:a16="http://schemas.microsoft.com/office/drawing/2014/main" id="{5FAFA471-FA9E-40C1-BF96-0E06F8A3D111}"/>
              </a:ext>
            </a:extLst>
          </p:cNvPr>
          <p:cNvGraphicFramePr>
            <a:graphicFrameLocks noGrp="1"/>
          </p:cNvGraphicFramePr>
          <p:nvPr>
            <p:ph idx="1"/>
            <p:extLst>
              <p:ext uri="{D42A27DB-BD31-4B8C-83A1-F6EECF244321}">
                <p14:modId xmlns:p14="http://schemas.microsoft.com/office/powerpoint/2010/main" val="2644892761"/>
              </p:ext>
            </p:extLst>
          </p:nvPr>
        </p:nvGraphicFramePr>
        <p:xfrm>
          <a:off x="-864000" y="1802167"/>
          <a:ext cx="13824000" cy="446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115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DA22-5B42-A814-7D1F-739A66C8D07F}"/>
              </a:ext>
            </a:extLst>
          </p:cNvPr>
          <p:cNvSpPr>
            <a:spLocks noGrp="1"/>
          </p:cNvSpPr>
          <p:nvPr>
            <p:ph type="title"/>
          </p:nvPr>
        </p:nvSpPr>
        <p:spPr/>
        <p:txBody>
          <a:bodyPr/>
          <a:lstStyle/>
          <a:p>
            <a:r>
              <a:rPr lang="en-US" b="1" dirty="0">
                <a:solidFill>
                  <a:srgbClr val="C00000"/>
                </a:solidFill>
              </a:rPr>
              <a:t>Picture of the Project</a:t>
            </a:r>
            <a:endParaRPr lang="en-GB" dirty="0"/>
          </a:p>
        </p:txBody>
      </p:sp>
      <p:pic>
        <p:nvPicPr>
          <p:cNvPr id="5" name="Content Placeholder 4">
            <a:extLst>
              <a:ext uri="{FF2B5EF4-FFF2-40B4-BE49-F238E27FC236}">
                <a16:creationId xmlns:a16="http://schemas.microsoft.com/office/drawing/2014/main" id="{03A78186-8944-A1A4-62E0-C912EA5470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4631" y="1846263"/>
            <a:ext cx="3282737" cy="4376984"/>
          </a:xfrm>
        </p:spPr>
      </p:pic>
    </p:spTree>
    <p:extLst>
      <p:ext uri="{BB962C8B-B14F-4D97-AF65-F5344CB8AC3E}">
        <p14:creationId xmlns:p14="http://schemas.microsoft.com/office/powerpoint/2010/main" val="1316105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61C02-CA01-1551-69A6-6B134A382444}"/>
              </a:ext>
            </a:extLst>
          </p:cNvPr>
          <p:cNvSpPr>
            <a:spLocks noGrp="1"/>
          </p:cNvSpPr>
          <p:nvPr>
            <p:ph type="title"/>
          </p:nvPr>
        </p:nvSpPr>
        <p:spPr/>
        <p:txBody>
          <a:bodyPr/>
          <a:lstStyle/>
          <a:p>
            <a:r>
              <a:rPr lang="en-US" b="1" dirty="0">
                <a:solidFill>
                  <a:srgbClr val="C00000"/>
                </a:solidFill>
              </a:rPr>
              <a:t>Your  Feedback Matters!</a:t>
            </a:r>
            <a:endParaRPr lang="en-GB" dirty="0"/>
          </a:p>
        </p:txBody>
      </p:sp>
      <p:pic>
        <p:nvPicPr>
          <p:cNvPr id="5" name="Content Placeholder 4">
            <a:extLst>
              <a:ext uri="{FF2B5EF4-FFF2-40B4-BE49-F238E27FC236}">
                <a16:creationId xmlns:a16="http://schemas.microsoft.com/office/drawing/2014/main" id="{92830B3E-17CB-5722-5A36-74651F4589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9792" y="1934260"/>
            <a:ext cx="4333375" cy="4333375"/>
          </a:xfrm>
        </p:spPr>
      </p:pic>
    </p:spTree>
    <p:extLst>
      <p:ext uri="{BB962C8B-B14F-4D97-AF65-F5344CB8AC3E}">
        <p14:creationId xmlns:p14="http://schemas.microsoft.com/office/powerpoint/2010/main" val="2121297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2FD6-F080-4030-828F-A24823B1558D}"/>
              </a:ext>
            </a:extLst>
          </p:cNvPr>
          <p:cNvSpPr>
            <a:spLocks noGrp="1"/>
          </p:cNvSpPr>
          <p:nvPr>
            <p:ph type="title"/>
          </p:nvPr>
        </p:nvSpPr>
        <p:spPr>
          <a:xfrm>
            <a:off x="2324100" y="3081321"/>
            <a:ext cx="7543800" cy="1450757"/>
          </a:xfrm>
        </p:spPr>
        <p:txBody>
          <a:bodyPr>
            <a:normAutofit/>
          </a:bodyPr>
          <a:lstStyle/>
          <a:p>
            <a:pPr algn="ctr"/>
            <a:r>
              <a:rPr lang="en-US" sz="7200" b="1" dirty="0">
                <a:solidFill>
                  <a:srgbClr val="C00000"/>
                </a:solidFill>
              </a:rPr>
              <a:t>Thank You</a:t>
            </a:r>
            <a:endParaRPr lang="en-US" sz="3600" b="1" dirty="0">
              <a:solidFill>
                <a:srgbClr val="FF0000"/>
              </a:solidFill>
            </a:endParaRPr>
          </a:p>
        </p:txBody>
      </p:sp>
    </p:spTree>
    <p:extLst>
      <p:ext uri="{BB962C8B-B14F-4D97-AF65-F5344CB8AC3E}">
        <p14:creationId xmlns:p14="http://schemas.microsoft.com/office/powerpoint/2010/main" val="92482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65A2C9-CB67-4F36-A412-EEC1AD297F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B0D886-CB8D-4564-A797-C05BC7D513A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0262f94-9f35-4ac3-9a90-690165a166b7"/>
    <ds:schemaRef ds:uri="a4f35948-e619-41b3-aa29-22878b09cfd2"/>
    <ds:schemaRef ds:uri="http://www.w3.org/XML/1998/namespace"/>
    <ds:schemaRef ds:uri="http://purl.org/dc/dcmitype/"/>
  </ds:schemaRefs>
</ds:datastoreItem>
</file>

<file path=customXml/itemProps3.xml><?xml version="1.0" encoding="utf-8"?>
<ds:datastoreItem xmlns:ds="http://schemas.openxmlformats.org/officeDocument/2006/customXml" ds:itemID="{FAC2023F-644C-4F7E-8E8C-CDBE4A63C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1192</TotalTime>
  <Words>645</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 Display</vt:lpstr>
      <vt:lpstr>Calibri</vt:lpstr>
      <vt:lpstr>Calibri Light</vt:lpstr>
      <vt:lpstr>Retrospect</vt:lpstr>
      <vt:lpstr>&lt; LPG Gas Leak Detection System&gt;</vt:lpstr>
      <vt:lpstr>Introduction</vt:lpstr>
      <vt:lpstr>System Demonstration</vt:lpstr>
      <vt:lpstr>Individual Contribution (WBS)</vt:lpstr>
      <vt:lpstr>Picture of the Project</vt:lpstr>
      <vt:lpstr>Your  Feedback Matters!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Sujil Maharjan</dc:creator>
  <cp:lastModifiedBy>Soumyata Shakya</cp:lastModifiedBy>
  <cp:revision>47</cp:revision>
  <dcterms:created xsi:type="dcterms:W3CDTF">2019-02-07T17:28:06Z</dcterms:created>
  <dcterms:modified xsi:type="dcterms:W3CDTF">2025-01-28T04:48:09Z</dcterms:modified>
</cp:coreProperties>
</file>