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63378C3-A6BD-4335-ACA3-04FF172974EE}" type="datetimeFigureOut">
              <a:rPr lang="en-IN" smtClean="0"/>
              <a:t>09-05-2021</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D1F9A6C8-CD05-41A3-A3DD-5947F2EF76C8}"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378C3-A6BD-4335-ACA3-04FF172974EE}" type="datetimeFigureOut">
              <a:rPr lang="en-IN" smtClean="0"/>
              <a:t>09-05-2021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F9A6C8-CD05-41A3-A3DD-5947F2EF76C8}"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378C3-A6BD-4335-ACA3-04FF172974EE}" type="datetimeFigureOut">
              <a:rPr lang="en-IN" smtClean="0"/>
              <a:t>09-05-2021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F9A6C8-CD05-41A3-A3DD-5947F2EF76C8}"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378C3-A6BD-4335-ACA3-04FF172974EE}" type="datetimeFigureOut">
              <a:rPr lang="en-IN" smtClean="0"/>
              <a:t>09-05-2021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F9A6C8-CD05-41A3-A3DD-5947F2EF76C8}"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3378C3-A6BD-4335-ACA3-04FF172974EE}" type="datetimeFigureOut">
              <a:rPr lang="en-IN" smtClean="0"/>
              <a:t>09-05-2021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1F9A6C8-CD05-41A3-A3DD-5947F2EF76C8}"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3378C3-A6BD-4335-ACA3-04FF172974EE}" type="datetimeFigureOut">
              <a:rPr lang="en-IN" smtClean="0"/>
              <a:t>09-05-2021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1F9A6C8-CD05-41A3-A3DD-5947F2EF76C8}"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63378C3-A6BD-4335-ACA3-04FF172974EE}" type="datetimeFigureOut">
              <a:rPr lang="en-IN" smtClean="0"/>
              <a:t>09-05-2021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1F9A6C8-CD05-41A3-A3DD-5947F2EF76C8}"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3378C3-A6BD-4335-ACA3-04FF172974EE}" type="datetimeFigureOut">
              <a:rPr lang="en-IN" smtClean="0"/>
              <a:t>09-05-2021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1F9A6C8-CD05-41A3-A3DD-5947F2EF76C8}"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378C3-A6BD-4335-ACA3-04FF172974EE}" type="datetimeFigureOut">
              <a:rPr lang="en-IN" smtClean="0"/>
              <a:t>09-05-2021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1F9A6C8-CD05-41A3-A3DD-5947F2EF76C8}"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3378C3-A6BD-4335-ACA3-04FF172974EE}" type="datetimeFigureOut">
              <a:rPr lang="en-IN" smtClean="0"/>
              <a:t>09-05-2021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1F9A6C8-CD05-41A3-A3DD-5947F2EF76C8}"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3378C3-A6BD-4335-ACA3-04FF172974EE}" type="datetimeFigureOut">
              <a:rPr lang="en-IN" smtClean="0"/>
              <a:t>09-05-2021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D1F9A6C8-CD05-41A3-A3DD-5947F2EF76C8}" type="slidenum">
              <a:rPr lang="en-IN" smtClean="0"/>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63378C3-A6BD-4335-ACA3-04FF172974EE}" type="datetimeFigureOut">
              <a:rPr lang="en-IN" smtClean="0"/>
              <a:t>09-05-2021</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1F9A6C8-CD05-41A3-A3DD-5947F2EF76C8}" type="slidenum">
              <a:rPr lang="en-IN" smtClean="0"/>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608" y="1412776"/>
            <a:ext cx="10873208" cy="1728192"/>
          </a:xfrm>
        </p:spPr>
        <p:txBody>
          <a:bodyPr>
            <a:normAutofit/>
          </a:bodyPr>
          <a:lstStyle/>
          <a:p>
            <a:pPr algn="ctr"/>
            <a:r>
              <a:rPr lang="en-US" sz="2000" dirty="0">
                <a:solidFill>
                  <a:schemeClr val="accent3">
                    <a:lumMod val="60000"/>
                    <a:lumOff val="40000"/>
                  </a:schemeClr>
                </a:solidFill>
                <a:effectLst/>
                <a:latin typeface="Bookman Old Style" pitchFamily="18" charset="0"/>
              </a:rPr>
              <a:t>A </a:t>
            </a:r>
            <a:r>
              <a:rPr lang="en-US" sz="2000" dirty="0" smtClean="0">
                <a:solidFill>
                  <a:schemeClr val="accent3">
                    <a:lumMod val="60000"/>
                    <a:lumOff val="40000"/>
                  </a:schemeClr>
                </a:solidFill>
                <a:effectLst/>
                <a:latin typeface="Bookman Old Style" pitchFamily="18" charset="0"/>
              </a:rPr>
              <a:t>MINI PROJECT PRESENTATION</a:t>
            </a:r>
            <a:r>
              <a:rPr lang="en-IN" sz="2000" dirty="0">
                <a:solidFill>
                  <a:schemeClr val="accent3">
                    <a:lumMod val="60000"/>
                    <a:lumOff val="40000"/>
                  </a:schemeClr>
                </a:solidFill>
                <a:effectLst/>
                <a:latin typeface="Bookman Old Style" pitchFamily="18" charset="0"/>
              </a:rPr>
              <a:t/>
            </a:r>
            <a:br>
              <a:rPr lang="en-IN" sz="2000" dirty="0">
                <a:solidFill>
                  <a:schemeClr val="accent3">
                    <a:lumMod val="60000"/>
                    <a:lumOff val="40000"/>
                  </a:schemeClr>
                </a:solidFill>
                <a:effectLst/>
                <a:latin typeface="Bookman Old Style" pitchFamily="18" charset="0"/>
              </a:rPr>
            </a:br>
            <a:r>
              <a:rPr lang="en-US" sz="2000" dirty="0" smtClean="0">
                <a:solidFill>
                  <a:schemeClr val="accent3">
                    <a:lumMod val="60000"/>
                    <a:lumOff val="40000"/>
                  </a:schemeClr>
                </a:solidFill>
                <a:effectLst/>
                <a:latin typeface="Bookman Old Style" pitchFamily="18" charset="0"/>
              </a:rPr>
              <a:t>On</a:t>
            </a:r>
            <a:br>
              <a:rPr lang="en-US" sz="2000" dirty="0" smtClean="0">
                <a:solidFill>
                  <a:schemeClr val="accent3">
                    <a:lumMod val="60000"/>
                    <a:lumOff val="40000"/>
                  </a:schemeClr>
                </a:solidFill>
                <a:effectLst/>
                <a:latin typeface="Bookman Old Style" pitchFamily="18" charset="0"/>
              </a:rPr>
            </a:br>
            <a:r>
              <a:rPr lang="en-US" sz="4000" u="sng" dirty="0" smtClean="0">
                <a:effectLst>
                  <a:outerShdw blurRad="38100" dist="38100" dir="2700000" algn="tl">
                    <a:srgbClr val="000000">
                      <a:alpha val="43137"/>
                    </a:srgbClr>
                  </a:outerShdw>
                </a:effectLst>
                <a:latin typeface="Bookman Old Style" pitchFamily="18" charset="0"/>
                <a:ea typeface="Times New Roman"/>
              </a:rPr>
              <a:t>MUSIC </a:t>
            </a:r>
            <a:r>
              <a:rPr lang="en-US" sz="4000" u="sng" dirty="0">
                <a:effectLst>
                  <a:outerShdw blurRad="38100" dist="38100" dir="2700000" algn="tl">
                    <a:srgbClr val="000000">
                      <a:alpha val="43137"/>
                    </a:srgbClr>
                  </a:outerShdw>
                </a:effectLst>
                <a:latin typeface="Bookman Old Style" pitchFamily="18" charset="0"/>
                <a:ea typeface="Times New Roman"/>
              </a:rPr>
              <a:t>PLAYER USING PYTHON</a:t>
            </a:r>
            <a:endParaRPr lang="en-IN" sz="4000" u="sng" dirty="0">
              <a:effectLst>
                <a:outerShdw blurRad="38100" dist="38100" dir="2700000" algn="tl">
                  <a:srgbClr val="000000">
                    <a:alpha val="43137"/>
                  </a:srgbClr>
                </a:outerShdw>
              </a:effectLst>
              <a:latin typeface="Bookman Old Style" pitchFamily="18" charset="0"/>
              <a:ea typeface="Times New Roman"/>
            </a:endParaRPr>
          </a:p>
        </p:txBody>
      </p:sp>
      <p:sp>
        <p:nvSpPr>
          <p:cNvPr id="3" name="Subtitle 2"/>
          <p:cNvSpPr>
            <a:spLocks noGrp="1"/>
          </p:cNvSpPr>
          <p:nvPr>
            <p:ph type="subTitle" idx="1"/>
          </p:nvPr>
        </p:nvSpPr>
        <p:spPr>
          <a:xfrm>
            <a:off x="683568" y="4797152"/>
            <a:ext cx="7854696" cy="1752600"/>
          </a:xfrm>
        </p:spPr>
        <p:txBody>
          <a:bodyPr>
            <a:normAutofit fontScale="92500" lnSpcReduction="10000"/>
          </a:bodyPr>
          <a:lstStyle/>
          <a:p>
            <a:pPr algn="ctr"/>
            <a:r>
              <a:rPr lang="en-IN" dirty="0">
                <a:solidFill>
                  <a:schemeClr val="accent4">
                    <a:lumMod val="40000"/>
                    <a:lumOff val="60000"/>
                  </a:schemeClr>
                </a:solidFill>
              </a:rPr>
              <a:t>Submitted By</a:t>
            </a:r>
          </a:p>
          <a:p>
            <a:pPr algn="ctr"/>
            <a:r>
              <a:rPr lang="en-IN" b="1" dirty="0">
                <a:solidFill>
                  <a:schemeClr val="accent4">
                    <a:lumMod val="40000"/>
                    <a:lumOff val="60000"/>
                  </a:schemeClr>
                </a:solidFill>
              </a:rPr>
              <a:t>Soumyojyoti </a:t>
            </a:r>
            <a:r>
              <a:rPr lang="en-IN" b="1" dirty="0" smtClean="0">
                <a:solidFill>
                  <a:schemeClr val="accent4">
                    <a:lumMod val="40000"/>
                    <a:lumOff val="60000"/>
                  </a:schemeClr>
                </a:solidFill>
              </a:rPr>
              <a:t>Dutta(</a:t>
            </a:r>
            <a:r>
              <a:rPr lang="en-US" dirty="0">
                <a:solidFill>
                  <a:schemeClr val="accent4">
                    <a:lumMod val="40000"/>
                    <a:lumOff val="60000"/>
                  </a:schemeClr>
                </a:solidFill>
              </a:rPr>
              <a:t>19102014</a:t>
            </a:r>
            <a:r>
              <a:rPr lang="en-IN" b="1" dirty="0" smtClean="0">
                <a:solidFill>
                  <a:schemeClr val="accent4">
                    <a:lumMod val="40000"/>
                    <a:lumOff val="60000"/>
                  </a:schemeClr>
                </a:solidFill>
              </a:rPr>
              <a:t>)</a:t>
            </a:r>
            <a:endParaRPr lang="en-IN" b="1" dirty="0">
              <a:solidFill>
                <a:schemeClr val="accent4">
                  <a:lumMod val="40000"/>
                  <a:lumOff val="60000"/>
                </a:schemeClr>
              </a:solidFill>
            </a:endParaRPr>
          </a:p>
          <a:p>
            <a:pPr algn="ctr"/>
            <a:r>
              <a:rPr lang="en-IN" b="1" dirty="0">
                <a:solidFill>
                  <a:schemeClr val="accent4">
                    <a:lumMod val="40000"/>
                    <a:lumOff val="60000"/>
                  </a:schemeClr>
                </a:solidFill>
              </a:rPr>
              <a:t>Moksha </a:t>
            </a:r>
            <a:r>
              <a:rPr lang="en-IN" b="1" dirty="0" smtClean="0">
                <a:solidFill>
                  <a:schemeClr val="accent4">
                    <a:lumMod val="40000"/>
                    <a:lumOff val="60000"/>
                  </a:schemeClr>
                </a:solidFill>
              </a:rPr>
              <a:t>Shinde(</a:t>
            </a:r>
            <a:r>
              <a:rPr lang="en-US" dirty="0" smtClean="0">
                <a:solidFill>
                  <a:schemeClr val="accent4">
                    <a:lumMod val="40000"/>
                    <a:lumOff val="60000"/>
                  </a:schemeClr>
                </a:solidFill>
              </a:rPr>
              <a:t>19102064</a:t>
            </a:r>
            <a:r>
              <a:rPr lang="en-IN" b="1" dirty="0" smtClean="0">
                <a:solidFill>
                  <a:schemeClr val="accent4">
                    <a:lumMod val="40000"/>
                    <a:lumOff val="60000"/>
                  </a:schemeClr>
                </a:solidFill>
              </a:rPr>
              <a:t>)</a:t>
            </a:r>
            <a:endParaRPr lang="en-IN" b="1" dirty="0">
              <a:solidFill>
                <a:schemeClr val="accent4">
                  <a:lumMod val="40000"/>
                  <a:lumOff val="60000"/>
                </a:schemeClr>
              </a:solidFill>
            </a:endParaRPr>
          </a:p>
          <a:p>
            <a:pPr algn="ctr"/>
            <a:r>
              <a:rPr lang="en-IN" b="1" dirty="0">
                <a:solidFill>
                  <a:schemeClr val="accent4">
                    <a:lumMod val="40000"/>
                    <a:lumOff val="60000"/>
                  </a:schemeClr>
                </a:solidFill>
              </a:rPr>
              <a:t>Vedang </a:t>
            </a:r>
            <a:r>
              <a:rPr lang="en-IN" b="1" dirty="0" smtClean="0">
                <a:solidFill>
                  <a:schemeClr val="accent4">
                    <a:lumMod val="40000"/>
                    <a:lumOff val="60000"/>
                  </a:schemeClr>
                </a:solidFill>
              </a:rPr>
              <a:t>Gore(</a:t>
            </a:r>
            <a:r>
              <a:rPr lang="en-US" dirty="0" smtClean="0">
                <a:solidFill>
                  <a:schemeClr val="accent4">
                    <a:lumMod val="40000"/>
                    <a:lumOff val="60000"/>
                  </a:schemeClr>
                </a:solidFill>
              </a:rPr>
              <a:t>19102065</a:t>
            </a:r>
            <a:r>
              <a:rPr lang="en-IN" b="1" dirty="0" smtClean="0">
                <a:solidFill>
                  <a:schemeClr val="accent4">
                    <a:lumMod val="40000"/>
                    <a:lumOff val="60000"/>
                  </a:schemeClr>
                </a:solidFill>
              </a:rPr>
              <a:t>)</a:t>
            </a:r>
            <a:endParaRPr lang="en-IN" b="1" dirty="0">
              <a:solidFill>
                <a:schemeClr val="accent4">
                  <a:lumMod val="40000"/>
                  <a:lumOff val="60000"/>
                </a:schemeClr>
              </a:solidFill>
            </a:endParaRPr>
          </a:p>
          <a:p>
            <a:pPr algn="ctr"/>
            <a:endParaRPr lang="en-IN" b="1" dirty="0">
              <a:solidFill>
                <a:schemeClr val="accent4">
                  <a:lumMod val="40000"/>
                  <a:lumOff val="60000"/>
                </a:schemeClr>
              </a:solidFill>
            </a:endParaRPr>
          </a:p>
        </p:txBody>
      </p:sp>
      <p:sp>
        <p:nvSpPr>
          <p:cNvPr id="4" name="TextBox 3"/>
          <p:cNvSpPr txBox="1"/>
          <p:nvPr/>
        </p:nvSpPr>
        <p:spPr>
          <a:xfrm>
            <a:off x="3059832" y="3573016"/>
            <a:ext cx="3312368" cy="707886"/>
          </a:xfrm>
          <a:prstGeom prst="rect">
            <a:avLst/>
          </a:prstGeom>
          <a:noFill/>
        </p:spPr>
        <p:txBody>
          <a:bodyPr wrap="square" rtlCol="0">
            <a:spAutoFit/>
          </a:bodyPr>
          <a:lstStyle/>
          <a:p>
            <a:r>
              <a:rPr lang="en-US" sz="2000" b="1" dirty="0" smtClean="0">
                <a:solidFill>
                  <a:schemeClr val="accent3">
                    <a:lumMod val="60000"/>
                    <a:lumOff val="40000"/>
                  </a:schemeClr>
                </a:solidFill>
              </a:rPr>
              <a:t> Subject Incharge Name</a:t>
            </a:r>
            <a:endParaRPr lang="en-IN" sz="2000" dirty="0" smtClean="0">
              <a:solidFill>
                <a:schemeClr val="accent3">
                  <a:lumMod val="60000"/>
                  <a:lumOff val="40000"/>
                </a:schemeClr>
              </a:solidFill>
            </a:endParaRPr>
          </a:p>
          <a:p>
            <a:r>
              <a:rPr lang="en-US" sz="2000" dirty="0" smtClean="0">
                <a:solidFill>
                  <a:schemeClr val="accent3">
                    <a:lumMod val="60000"/>
                    <a:lumOff val="40000"/>
                  </a:schemeClr>
                </a:solidFill>
              </a:rPr>
              <a:t>(Prof</a:t>
            </a:r>
            <a:r>
              <a:rPr lang="en-US" sz="2000" dirty="0">
                <a:solidFill>
                  <a:schemeClr val="accent3">
                    <a:lumMod val="60000"/>
                    <a:lumOff val="40000"/>
                  </a:schemeClr>
                </a:solidFill>
              </a:rPr>
              <a:t>. Merlin  Priya   Jacob)</a:t>
            </a:r>
            <a:endParaRPr lang="en-IN" sz="2000" dirty="0">
              <a:solidFill>
                <a:schemeClr val="accent3">
                  <a:lumMod val="60000"/>
                  <a:lumOff val="40000"/>
                </a:schemeClr>
              </a:solidFill>
            </a:endParaRPr>
          </a:p>
        </p:txBody>
      </p:sp>
    </p:spTree>
    <p:extLst>
      <p:ext uri="{BB962C8B-B14F-4D97-AF65-F5344CB8AC3E}">
        <p14:creationId xmlns:p14="http://schemas.microsoft.com/office/powerpoint/2010/main" val="1970515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76872"/>
            <a:ext cx="8229600" cy="1143000"/>
          </a:xfrm>
        </p:spPr>
        <p:txBody>
          <a:bodyPr>
            <a:normAutofit/>
          </a:bodyPr>
          <a:lstStyle/>
          <a:p>
            <a:pPr algn="ctr"/>
            <a:r>
              <a:rPr lang="en-IN" b="1" u="sng" dirty="0" smtClean="0">
                <a:effectLst>
                  <a:outerShdw blurRad="38100" dist="38100" dir="2700000" algn="tl">
                    <a:srgbClr val="000000">
                      <a:alpha val="43137"/>
                    </a:srgbClr>
                  </a:outerShdw>
                </a:effectLst>
                <a:latin typeface="+mn-lt"/>
              </a:rPr>
              <a:t>THANK YOU!</a:t>
            </a:r>
            <a:endParaRPr lang="en-IN" b="1" u="sng"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694895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8229600" cy="1143000"/>
          </a:xfrm>
        </p:spPr>
        <p:txBody>
          <a:bodyPr/>
          <a:lstStyle/>
          <a:p>
            <a:r>
              <a:rPr lang="en-IN" dirty="0"/>
              <a:t>Abstract</a:t>
            </a:r>
          </a:p>
        </p:txBody>
      </p:sp>
      <p:sp>
        <p:nvSpPr>
          <p:cNvPr id="3" name="Content Placeholder 2"/>
          <p:cNvSpPr>
            <a:spLocks noGrp="1"/>
          </p:cNvSpPr>
          <p:nvPr>
            <p:ph idx="1"/>
          </p:nvPr>
        </p:nvSpPr>
        <p:spPr/>
        <p:txBody>
          <a:bodyPr>
            <a:noAutofit/>
          </a:bodyPr>
          <a:lstStyle/>
          <a:p>
            <a:r>
              <a:rPr lang="en-US" sz="1800" dirty="0"/>
              <a:t>Music player using python is a simple application, modified according to daily needs. Audio is an important source of communication and is as important as text in today’s time. We know that the audio files are digital files. Therefore, there is a need of a tool to run the digital files or in other words, play the files. Thus, we need a music player, which has the capabilities of playing a song, create and display a playlist, pause and resume a long and change the song, that is, play the previous or next song.</a:t>
            </a:r>
            <a:endParaRPr lang="en-IN" sz="1800" dirty="0"/>
          </a:p>
          <a:p>
            <a:r>
              <a:rPr lang="en-US" sz="1800" dirty="0"/>
              <a:t>Music player is a device using to play MP3s and other digital audio files. We can build this by ourselves without having to download and install premium music players. This program will allow you to play songs and all MP3 files on your desktop or laptops. MP3 player using Python is a basic programming application built using the programming language Python. It is a GUI program built by the means of Python libraries </a:t>
            </a:r>
            <a:r>
              <a:rPr lang="en-US" sz="1800" dirty="0" err="1"/>
              <a:t>Tkinter</a:t>
            </a:r>
            <a:r>
              <a:rPr lang="en-US" sz="1800" dirty="0"/>
              <a:t>, </a:t>
            </a:r>
            <a:r>
              <a:rPr lang="en-US" sz="1800" dirty="0" err="1"/>
              <a:t>Pygame</a:t>
            </a:r>
            <a:r>
              <a:rPr lang="en-US" sz="1800" dirty="0"/>
              <a:t>. This application can be further modified as it develops, adding new features that will make the experience of listening to music even more enjoyable and satisfactory.</a:t>
            </a:r>
            <a:endParaRPr lang="en-IN" sz="1800" dirty="0"/>
          </a:p>
        </p:txBody>
      </p:sp>
    </p:spTree>
    <p:extLst>
      <p:ext uri="{BB962C8B-B14F-4D97-AF65-F5344CB8AC3E}">
        <p14:creationId xmlns:p14="http://schemas.microsoft.com/office/powerpoint/2010/main" val="1610296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8229600" cy="1143000"/>
          </a:xfrm>
        </p:spPr>
        <p:txBody>
          <a:bodyPr/>
          <a:lstStyle/>
          <a:p>
            <a:r>
              <a:rPr lang="en-IN" dirty="0"/>
              <a:t>Problem Definition</a:t>
            </a:r>
          </a:p>
        </p:txBody>
      </p:sp>
      <p:sp>
        <p:nvSpPr>
          <p:cNvPr id="3" name="Content Placeholder 2"/>
          <p:cNvSpPr>
            <a:spLocks noGrp="1"/>
          </p:cNvSpPr>
          <p:nvPr>
            <p:ph idx="1"/>
          </p:nvPr>
        </p:nvSpPr>
        <p:spPr>
          <a:xfrm>
            <a:off x="467544" y="2060848"/>
            <a:ext cx="8229600" cy="4389120"/>
          </a:xfrm>
        </p:spPr>
        <p:txBody>
          <a:bodyPr>
            <a:normAutofit fontScale="85000" lnSpcReduction="10000"/>
          </a:bodyPr>
          <a:lstStyle/>
          <a:p>
            <a:pPr marL="850392" lvl="1" indent="-457200">
              <a:buFont typeface="+mj-lt"/>
              <a:buAutoNum type="arabicPeriod"/>
            </a:pPr>
            <a:r>
              <a:rPr lang="en-US" dirty="0"/>
              <a:t>To build an MP3 player using Python programming language to be able to play and listen to songs, MP3 files and other digital audio files.</a:t>
            </a:r>
            <a:endParaRPr lang="en-IN" sz="2000" dirty="0"/>
          </a:p>
          <a:p>
            <a:pPr marL="850392" lvl="1" indent="-457200">
              <a:buFont typeface="+mj-lt"/>
              <a:buAutoNum type="arabicPeriod"/>
            </a:pPr>
            <a:r>
              <a:rPr lang="en-US" dirty="0"/>
              <a:t>Determine the functionalities of the MP3 player.</a:t>
            </a:r>
            <a:endParaRPr lang="en-IN" sz="2000" dirty="0"/>
          </a:p>
          <a:p>
            <a:pPr marL="850392" lvl="1" indent="-457200">
              <a:buFont typeface="+mj-lt"/>
              <a:buAutoNum type="arabicPeriod"/>
            </a:pPr>
            <a:r>
              <a:rPr lang="en-US" dirty="0"/>
              <a:t>The player should be having a simple and easy to use GUI with options for various functions, display screen to display the entire playlist and buttons to shut down the player.</a:t>
            </a:r>
            <a:endParaRPr lang="en-IN" sz="2000" dirty="0"/>
          </a:p>
          <a:p>
            <a:pPr marL="850392" lvl="1" indent="-457200">
              <a:buFont typeface="+mj-lt"/>
              <a:buAutoNum type="arabicPeriod"/>
            </a:pPr>
            <a:r>
              <a:rPr lang="en-US" dirty="0"/>
              <a:t>The player should be able to play any song. </a:t>
            </a:r>
            <a:endParaRPr lang="en-IN" sz="2000" dirty="0"/>
          </a:p>
          <a:p>
            <a:pPr marL="850392" lvl="1" indent="-457200">
              <a:buFont typeface="+mj-lt"/>
              <a:buAutoNum type="arabicPeriod"/>
            </a:pPr>
            <a:r>
              <a:rPr lang="en-US" dirty="0"/>
              <a:t>The player should allow the user to browse through the contents of the computer drive to choose song/s to be played or queued.</a:t>
            </a:r>
            <a:endParaRPr lang="en-IN" sz="2000" dirty="0"/>
          </a:p>
          <a:p>
            <a:pPr marL="850392" lvl="1" indent="-457200">
              <a:buFont typeface="+mj-lt"/>
              <a:buAutoNum type="arabicPeriod"/>
            </a:pPr>
            <a:r>
              <a:rPr lang="en-US" dirty="0"/>
              <a:t>It should provide the user with option to pause or resume the song.</a:t>
            </a:r>
            <a:endParaRPr lang="en-IN" sz="2000" dirty="0"/>
          </a:p>
          <a:p>
            <a:pPr marL="850392" lvl="1" indent="-457200">
              <a:buFont typeface="+mj-lt"/>
              <a:buAutoNum type="arabicPeriod"/>
            </a:pPr>
            <a:r>
              <a:rPr lang="en-US" dirty="0"/>
              <a:t>The user should be able to play the previous or the next song in the playlist.</a:t>
            </a:r>
            <a:endParaRPr lang="en-IN" sz="2000" dirty="0"/>
          </a:p>
          <a:p>
            <a:pPr marL="514350" indent="-514350">
              <a:buFont typeface="+mj-lt"/>
              <a:buAutoNum type="arabicPeriod"/>
            </a:pPr>
            <a:endParaRPr lang="en-IN" dirty="0"/>
          </a:p>
        </p:txBody>
      </p:sp>
    </p:spTree>
    <p:extLst>
      <p:ext uri="{BB962C8B-B14F-4D97-AF65-F5344CB8AC3E}">
        <p14:creationId xmlns:p14="http://schemas.microsoft.com/office/powerpoint/2010/main" val="363794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510124"/>
            <a:ext cx="8229600" cy="1143000"/>
          </a:xfrm>
        </p:spPr>
        <p:txBody>
          <a:bodyPr>
            <a:normAutofit fontScale="90000"/>
          </a:bodyPr>
          <a:lstStyle/>
          <a:p>
            <a:r>
              <a:rPr lang="en-IN" dirty="0"/>
              <a:t>Description of the modules used</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1. TKINTER:</a:t>
            </a:r>
            <a:endParaRPr lang="en-IN" dirty="0"/>
          </a:p>
          <a:p>
            <a:pPr marL="0" indent="0">
              <a:buNone/>
            </a:pPr>
            <a:r>
              <a:rPr lang="en-US" dirty="0"/>
              <a:t>The </a:t>
            </a:r>
            <a:r>
              <a:rPr lang="en-US" dirty="0" err="1"/>
              <a:t>Tkinter</a:t>
            </a:r>
            <a:r>
              <a:rPr lang="en-US" dirty="0"/>
              <a:t> library of Python was used to create the GUI of the project. It was used to create the option buttons, the label and the display </a:t>
            </a:r>
            <a:r>
              <a:rPr lang="en-US" dirty="0" err="1"/>
              <a:t>area.Tkinter</a:t>
            </a:r>
            <a:r>
              <a:rPr lang="en-US" dirty="0"/>
              <a:t> is the standard GUI library for Python. Python when combined with </a:t>
            </a:r>
            <a:r>
              <a:rPr lang="en-US" dirty="0" err="1"/>
              <a:t>Tkinter</a:t>
            </a:r>
            <a:r>
              <a:rPr lang="en-US" dirty="0"/>
              <a:t> provides a fast and easy way to create GUI applications. </a:t>
            </a:r>
            <a:r>
              <a:rPr lang="en-US" dirty="0" err="1"/>
              <a:t>Tkinter</a:t>
            </a:r>
            <a:r>
              <a:rPr lang="en-US" dirty="0"/>
              <a:t> provides a powerful object-oriented interface to the </a:t>
            </a:r>
            <a:r>
              <a:rPr lang="en-US" dirty="0" err="1"/>
              <a:t>Tk</a:t>
            </a:r>
            <a:r>
              <a:rPr lang="en-US" dirty="0"/>
              <a:t> GUI toolkit.</a:t>
            </a:r>
            <a:endParaRPr lang="en-IN" dirty="0"/>
          </a:p>
          <a:p>
            <a:pPr marL="0" indent="0">
              <a:buNone/>
            </a:pPr>
            <a:r>
              <a:rPr lang="en-US" dirty="0"/>
              <a:t> </a:t>
            </a:r>
            <a:endParaRPr lang="en-IN" dirty="0"/>
          </a:p>
          <a:p>
            <a:pPr marL="0" indent="0">
              <a:buNone/>
            </a:pPr>
            <a:r>
              <a:rPr lang="en-US" dirty="0"/>
              <a:t>2. PYGAME MODULE:</a:t>
            </a:r>
            <a:endParaRPr lang="en-IN" dirty="0"/>
          </a:p>
          <a:p>
            <a:pPr marL="0" indent="0">
              <a:buNone/>
            </a:pPr>
            <a:r>
              <a:rPr lang="en-US" dirty="0"/>
              <a:t>The </a:t>
            </a:r>
            <a:r>
              <a:rPr lang="en-US" dirty="0" err="1"/>
              <a:t>Pygame</a:t>
            </a:r>
            <a:r>
              <a:rPr lang="en-US" dirty="0"/>
              <a:t> library was used to add songs, play the songs, provide pause and resume </a:t>
            </a:r>
            <a:r>
              <a:rPr lang="en-US" dirty="0" err="1"/>
              <a:t>options.Pygame</a:t>
            </a:r>
            <a:r>
              <a:rPr lang="en-US" dirty="0"/>
              <a:t> is a cross-platform set of Python modules designed for writing video games. It includes computer graphics and sound libraries designed to be used with the Python programming language. </a:t>
            </a:r>
            <a:r>
              <a:rPr lang="en-US" dirty="0" err="1"/>
              <a:t>Pygame</a:t>
            </a:r>
            <a:r>
              <a:rPr lang="en-US" dirty="0"/>
              <a:t> has an inbuilt method called mixer () which provides us intuitive syntax on dealing with sounds files in python, we will see;</a:t>
            </a:r>
            <a:endParaRPr lang="en-IN" dirty="0"/>
          </a:p>
          <a:p>
            <a:pPr marL="0" indent="0">
              <a:buNone/>
            </a:pPr>
            <a:r>
              <a:rPr lang="en-US" dirty="0"/>
              <a:t>Loading and playing music</a:t>
            </a:r>
            <a:endParaRPr lang="en-IN" dirty="0"/>
          </a:p>
          <a:p>
            <a:pPr marL="0" indent="0">
              <a:buNone/>
            </a:pPr>
            <a:r>
              <a:rPr lang="en-US" dirty="0"/>
              <a:t>Pausing and </a:t>
            </a:r>
            <a:r>
              <a:rPr lang="en-US" dirty="0" err="1"/>
              <a:t>unpausing</a:t>
            </a:r>
            <a:r>
              <a:rPr lang="en-US" dirty="0"/>
              <a:t> music</a:t>
            </a:r>
            <a:endParaRPr lang="en-IN" dirty="0"/>
          </a:p>
          <a:p>
            <a:pPr marL="0" indent="0">
              <a:buNone/>
            </a:pPr>
            <a:r>
              <a:rPr lang="en-US" dirty="0"/>
              <a:t>Stopping the music file</a:t>
            </a:r>
            <a:endParaRPr lang="en-IN" dirty="0"/>
          </a:p>
          <a:p>
            <a:pPr marL="0" indent="0">
              <a:buNone/>
            </a:pPr>
            <a:endParaRPr lang="en-IN" dirty="0"/>
          </a:p>
        </p:txBody>
      </p:sp>
    </p:spTree>
    <p:extLst>
      <p:ext uri="{BB962C8B-B14F-4D97-AF65-F5344CB8AC3E}">
        <p14:creationId xmlns:p14="http://schemas.microsoft.com/office/powerpoint/2010/main" val="1059440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579296" cy="1143000"/>
          </a:xfrm>
        </p:spPr>
        <p:txBody>
          <a:bodyPr>
            <a:noAutofit/>
          </a:bodyPr>
          <a:lstStyle/>
          <a:p>
            <a:r>
              <a:rPr lang="en-IN" sz="2800" dirty="0"/>
              <a:t>Implementation</a:t>
            </a:r>
            <a:r>
              <a:rPr lang="en-IN" sz="3200" dirty="0"/>
              <a:t> details with screen-shots (stepwise)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772816"/>
            <a:ext cx="5549464" cy="473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4611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052736"/>
            <a:ext cx="6289302" cy="5388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44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677291"/>
            <a:ext cx="8820472" cy="3741809"/>
          </a:xfrm>
          <a:prstGeom prst="rect">
            <a:avLst/>
          </a:prstGeom>
        </p:spPr>
      </p:pic>
    </p:spTree>
    <p:extLst>
      <p:ext uri="{BB962C8B-B14F-4D97-AF65-F5344CB8AC3E}">
        <p14:creationId xmlns:p14="http://schemas.microsoft.com/office/powerpoint/2010/main" val="1188380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836711"/>
            <a:ext cx="6672982" cy="5757779"/>
          </a:xfrm>
          <a:prstGeom prst="rect">
            <a:avLst/>
          </a:prstGeom>
        </p:spPr>
      </p:pic>
    </p:spTree>
    <p:extLst>
      <p:ext uri="{BB962C8B-B14F-4D97-AF65-F5344CB8AC3E}">
        <p14:creationId xmlns:p14="http://schemas.microsoft.com/office/powerpoint/2010/main" val="4012717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r>
              <a:rPr lang="en-IN" dirty="0"/>
              <a:t>Conclusion and Future Scope</a:t>
            </a:r>
          </a:p>
        </p:txBody>
      </p:sp>
      <p:sp>
        <p:nvSpPr>
          <p:cNvPr id="3" name="Content Placeholder 2"/>
          <p:cNvSpPr>
            <a:spLocks noGrp="1"/>
          </p:cNvSpPr>
          <p:nvPr>
            <p:ph idx="1"/>
          </p:nvPr>
        </p:nvSpPr>
        <p:spPr/>
        <p:txBody>
          <a:bodyPr>
            <a:normAutofit fontScale="77500" lnSpcReduction="20000"/>
          </a:bodyPr>
          <a:lstStyle/>
          <a:p>
            <a:r>
              <a:rPr lang="en-US" dirty="0"/>
              <a:t>MP3 player is a device built to play and listen to digital audio files. These can be either songs or some other audio files. The player was built using Python language. A GUI implementation of the application was developed that is simple and easy to use.</a:t>
            </a:r>
            <a:endParaRPr lang="en-IN" dirty="0"/>
          </a:p>
          <a:p>
            <a:r>
              <a:rPr lang="en-US" dirty="0"/>
              <a:t>The application provides the user with five options — to add song to a playlist, to play the song, to pause or resume the song, to play the previous song and to play the next song.</a:t>
            </a:r>
            <a:endParaRPr lang="en-IN" dirty="0"/>
          </a:p>
          <a:p>
            <a:r>
              <a:rPr lang="en-US" dirty="0"/>
              <a:t>The </a:t>
            </a:r>
            <a:r>
              <a:rPr lang="en-US" dirty="0" err="1"/>
              <a:t>Tkinter</a:t>
            </a:r>
            <a:r>
              <a:rPr lang="en-US" dirty="0"/>
              <a:t> library of Python was used to create the GUI of the project. It was used to create the option buttons, the label and the display area.</a:t>
            </a:r>
            <a:endParaRPr lang="en-IN" dirty="0"/>
          </a:p>
          <a:p>
            <a:r>
              <a:rPr lang="en-US" dirty="0"/>
              <a:t>The </a:t>
            </a:r>
            <a:r>
              <a:rPr lang="en-US" dirty="0" err="1"/>
              <a:t>Pygame</a:t>
            </a:r>
            <a:r>
              <a:rPr lang="en-US" dirty="0"/>
              <a:t> library was used to play the songs, provide pause and resume options, forward or backward the song.</a:t>
            </a:r>
            <a:endParaRPr lang="en-IN" dirty="0"/>
          </a:p>
          <a:p>
            <a:r>
              <a:rPr lang="en-US" dirty="0"/>
              <a:t>In conclusion, a successful project was built in which songs will play according to the user's preference.</a:t>
            </a:r>
            <a:endParaRPr lang="en-IN" dirty="0"/>
          </a:p>
          <a:p>
            <a:r>
              <a:rPr lang="en-US" dirty="0"/>
              <a:t>Future scope: This application can be further improved with the help of advanced GUI knowledge, addition of more buttons like shuffle which will make the experience even more user friendly.</a:t>
            </a:r>
            <a:endParaRPr lang="en-IN" dirty="0"/>
          </a:p>
          <a:p>
            <a:endParaRPr lang="en-IN" dirty="0"/>
          </a:p>
        </p:txBody>
      </p:sp>
    </p:spTree>
    <p:extLst>
      <p:ext uri="{BB962C8B-B14F-4D97-AF65-F5344CB8AC3E}">
        <p14:creationId xmlns:p14="http://schemas.microsoft.com/office/powerpoint/2010/main" val="8691606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TotalTime>
  <Words>666</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A MINI PROJECT PRESENTATION On MUSIC PLAYER USING PYTHON</vt:lpstr>
      <vt:lpstr>Abstract</vt:lpstr>
      <vt:lpstr>Problem Definition</vt:lpstr>
      <vt:lpstr>Description of the modules used</vt:lpstr>
      <vt:lpstr>Implementation details with screen-shots (stepwise)</vt:lpstr>
      <vt:lpstr>PowerPoint Presentation</vt:lpstr>
      <vt:lpstr>PowerPoint Presentation</vt:lpstr>
      <vt:lpstr>PowerPoint Presentation</vt:lpstr>
      <vt:lpstr>Conclusion and 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 USING PYTHON</dc:title>
  <dc:creator>MANDAR SHINDHE</dc:creator>
  <cp:lastModifiedBy>MANDAR SHINDHE</cp:lastModifiedBy>
  <cp:revision>3</cp:revision>
  <dcterms:created xsi:type="dcterms:W3CDTF">2021-05-09T17:11:20Z</dcterms:created>
  <dcterms:modified xsi:type="dcterms:W3CDTF">2021-05-09T17:34:12Z</dcterms:modified>
</cp:coreProperties>
</file>