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0" cy="502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3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230662"/>
            <a:ext cx="23317200" cy="175090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6414945"/>
            <a:ext cx="20574000" cy="12142255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677584"/>
            <a:ext cx="5915025" cy="426201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677584"/>
            <a:ext cx="17402175" cy="426201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0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2538090"/>
            <a:ext cx="23660100" cy="20920071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33656073"/>
            <a:ext cx="23660100" cy="11001371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3387917"/>
            <a:ext cx="11658600" cy="31909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3387917"/>
            <a:ext cx="11658600" cy="31909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677595"/>
            <a:ext cx="23660100" cy="97207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2328529"/>
            <a:ext cx="11605020" cy="6042021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8370550"/>
            <a:ext cx="11605020" cy="2702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2328529"/>
            <a:ext cx="11662173" cy="6042021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8370550"/>
            <a:ext cx="11662173" cy="2702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9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352800"/>
            <a:ext cx="8847534" cy="11734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7241128"/>
            <a:ext cx="13887450" cy="3573991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5087600"/>
            <a:ext cx="8847534" cy="2795164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352800"/>
            <a:ext cx="8847534" cy="11734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7241128"/>
            <a:ext cx="13887450" cy="3573991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5087600"/>
            <a:ext cx="8847534" cy="2795164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677595"/>
            <a:ext cx="23660100" cy="972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3387917"/>
            <a:ext cx="23660100" cy="3190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6613245"/>
            <a:ext cx="617220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C48D-99E8-4F00-8CE8-98B8929A661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6613245"/>
            <a:ext cx="925830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6613245"/>
            <a:ext cx="617220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AD87-C0D4-482A-8719-AA55590F5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C5A440-6A98-4AD7-B470-7798404FB335}"/>
                  </a:ext>
                </a:extLst>
              </p:cNvPr>
              <p:cNvSpPr txBox="1"/>
              <p:nvPr/>
            </p:nvSpPr>
            <p:spPr>
              <a:xfrm>
                <a:off x="4963887" y="22141543"/>
                <a:ext cx="739465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sz="6600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C5A440-6A98-4AD7-B470-7798404FB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7" y="22141543"/>
                <a:ext cx="739465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07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Soumyodeep Dey</dc:creator>
  <cp:lastModifiedBy>Soumyodeep Dey</cp:lastModifiedBy>
  <cp:revision>1</cp:revision>
  <dcterms:created xsi:type="dcterms:W3CDTF">2020-06-01T09:42:23Z</dcterms:created>
  <dcterms:modified xsi:type="dcterms:W3CDTF">2020-06-01T09:49:15Z</dcterms:modified>
</cp:coreProperties>
</file>