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0" d="100"/>
          <a:sy n="70" d="100"/>
        </p:scale>
        <p:origin x="709"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D727-260A-03DA-AB1E-185792265A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3119D-3AC4-E56A-55A3-E4B8DE6989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E95FDE-C15D-AE49-D31E-A31097FA86F3}"/>
              </a:ext>
            </a:extLst>
          </p:cNvPr>
          <p:cNvSpPr>
            <a:spLocks noGrp="1"/>
          </p:cNvSpPr>
          <p:nvPr>
            <p:ph type="dt" sz="half" idx="10"/>
          </p:nvPr>
        </p:nvSpPr>
        <p:spPr/>
        <p:txBody>
          <a:bodyPr/>
          <a:lstStyle/>
          <a:p>
            <a:fld id="{1F4294B8-E4FE-4870-B597-AE1299022F98}" type="datetimeFigureOut">
              <a:rPr lang="en-IN" smtClean="0"/>
              <a:t>29-01-2025</a:t>
            </a:fld>
            <a:endParaRPr lang="en-IN"/>
          </a:p>
        </p:txBody>
      </p:sp>
      <p:sp>
        <p:nvSpPr>
          <p:cNvPr id="5" name="Footer Placeholder 4">
            <a:extLst>
              <a:ext uri="{FF2B5EF4-FFF2-40B4-BE49-F238E27FC236}">
                <a16:creationId xmlns:a16="http://schemas.microsoft.com/office/drawing/2014/main" id="{665EC2B1-012F-4AFE-B0F5-1E9C41D81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BE0DEA-A925-073D-5481-ABFB606B9545}"/>
              </a:ext>
            </a:extLst>
          </p:cNvPr>
          <p:cNvSpPr>
            <a:spLocks noGrp="1"/>
          </p:cNvSpPr>
          <p:nvPr>
            <p:ph type="sldNum" sz="quarter" idx="12"/>
          </p:nvPr>
        </p:nvSpPr>
        <p:spPr/>
        <p:txBody>
          <a:bodyPr/>
          <a:lstStyle/>
          <a:p>
            <a:fld id="{2E3C610F-CFE7-4A3D-8622-82E3DE99E587}" type="slidenum">
              <a:rPr lang="en-IN" smtClean="0"/>
              <a:t>‹#›</a:t>
            </a:fld>
            <a:endParaRPr lang="en-IN"/>
          </a:p>
        </p:txBody>
      </p:sp>
    </p:spTree>
    <p:extLst>
      <p:ext uri="{BB962C8B-B14F-4D97-AF65-F5344CB8AC3E}">
        <p14:creationId xmlns:p14="http://schemas.microsoft.com/office/powerpoint/2010/main" val="2454041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B03F-DC01-7520-47C2-46D1E183F0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1D9B1C-1038-99A5-170B-6AF6717061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907258-2A70-46F0-8868-974E08F2061D}"/>
              </a:ext>
            </a:extLst>
          </p:cNvPr>
          <p:cNvSpPr>
            <a:spLocks noGrp="1"/>
          </p:cNvSpPr>
          <p:nvPr>
            <p:ph type="dt" sz="half" idx="10"/>
          </p:nvPr>
        </p:nvSpPr>
        <p:spPr/>
        <p:txBody>
          <a:bodyPr/>
          <a:lstStyle/>
          <a:p>
            <a:fld id="{1F4294B8-E4FE-4870-B597-AE1299022F98}" type="datetimeFigureOut">
              <a:rPr lang="en-IN" smtClean="0"/>
              <a:t>29-01-2025</a:t>
            </a:fld>
            <a:endParaRPr lang="en-IN"/>
          </a:p>
        </p:txBody>
      </p:sp>
      <p:sp>
        <p:nvSpPr>
          <p:cNvPr id="5" name="Footer Placeholder 4">
            <a:extLst>
              <a:ext uri="{FF2B5EF4-FFF2-40B4-BE49-F238E27FC236}">
                <a16:creationId xmlns:a16="http://schemas.microsoft.com/office/drawing/2014/main" id="{E172DEE3-7D84-CDEC-5343-FD071F5C34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034E8D-3608-10DB-44A8-74AE938755A8}"/>
              </a:ext>
            </a:extLst>
          </p:cNvPr>
          <p:cNvSpPr>
            <a:spLocks noGrp="1"/>
          </p:cNvSpPr>
          <p:nvPr>
            <p:ph type="sldNum" sz="quarter" idx="12"/>
          </p:nvPr>
        </p:nvSpPr>
        <p:spPr/>
        <p:txBody>
          <a:bodyPr/>
          <a:lstStyle/>
          <a:p>
            <a:fld id="{2E3C610F-CFE7-4A3D-8622-82E3DE99E587}" type="slidenum">
              <a:rPr lang="en-IN" smtClean="0"/>
              <a:t>‹#›</a:t>
            </a:fld>
            <a:endParaRPr lang="en-IN"/>
          </a:p>
        </p:txBody>
      </p:sp>
    </p:spTree>
    <p:extLst>
      <p:ext uri="{BB962C8B-B14F-4D97-AF65-F5344CB8AC3E}">
        <p14:creationId xmlns:p14="http://schemas.microsoft.com/office/powerpoint/2010/main" val="250341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293A8B-7E3D-DA33-EB4C-B26518BBA2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FC37A5-2AC1-B099-9F7F-DC01B49C7D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8738D4-29AA-4296-C5D4-BE177C333729}"/>
              </a:ext>
            </a:extLst>
          </p:cNvPr>
          <p:cNvSpPr>
            <a:spLocks noGrp="1"/>
          </p:cNvSpPr>
          <p:nvPr>
            <p:ph type="dt" sz="half" idx="10"/>
          </p:nvPr>
        </p:nvSpPr>
        <p:spPr/>
        <p:txBody>
          <a:bodyPr/>
          <a:lstStyle/>
          <a:p>
            <a:fld id="{1F4294B8-E4FE-4870-B597-AE1299022F98}" type="datetimeFigureOut">
              <a:rPr lang="en-IN" smtClean="0"/>
              <a:t>29-01-2025</a:t>
            </a:fld>
            <a:endParaRPr lang="en-IN"/>
          </a:p>
        </p:txBody>
      </p:sp>
      <p:sp>
        <p:nvSpPr>
          <p:cNvPr id="5" name="Footer Placeholder 4">
            <a:extLst>
              <a:ext uri="{FF2B5EF4-FFF2-40B4-BE49-F238E27FC236}">
                <a16:creationId xmlns:a16="http://schemas.microsoft.com/office/drawing/2014/main" id="{E626E7A6-B827-F7A9-B8A2-BD90D1F5E3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3AB01B-D258-E1E2-1290-194A475C36A4}"/>
              </a:ext>
            </a:extLst>
          </p:cNvPr>
          <p:cNvSpPr>
            <a:spLocks noGrp="1"/>
          </p:cNvSpPr>
          <p:nvPr>
            <p:ph type="sldNum" sz="quarter" idx="12"/>
          </p:nvPr>
        </p:nvSpPr>
        <p:spPr/>
        <p:txBody>
          <a:bodyPr/>
          <a:lstStyle/>
          <a:p>
            <a:fld id="{2E3C610F-CFE7-4A3D-8622-82E3DE99E587}" type="slidenum">
              <a:rPr lang="en-IN" smtClean="0"/>
              <a:t>‹#›</a:t>
            </a:fld>
            <a:endParaRPr lang="en-IN"/>
          </a:p>
        </p:txBody>
      </p:sp>
    </p:spTree>
    <p:extLst>
      <p:ext uri="{BB962C8B-B14F-4D97-AF65-F5344CB8AC3E}">
        <p14:creationId xmlns:p14="http://schemas.microsoft.com/office/powerpoint/2010/main" val="337853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744B-99F9-2B5B-27DE-BE999460AE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E133DE-4C6B-3ACA-2B0E-35F3D81A50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1E9AA1-E0C3-01D3-5C3D-F56789BD89DC}"/>
              </a:ext>
            </a:extLst>
          </p:cNvPr>
          <p:cNvSpPr>
            <a:spLocks noGrp="1"/>
          </p:cNvSpPr>
          <p:nvPr>
            <p:ph type="dt" sz="half" idx="10"/>
          </p:nvPr>
        </p:nvSpPr>
        <p:spPr/>
        <p:txBody>
          <a:bodyPr/>
          <a:lstStyle/>
          <a:p>
            <a:fld id="{1F4294B8-E4FE-4870-B597-AE1299022F98}" type="datetimeFigureOut">
              <a:rPr lang="en-IN" smtClean="0"/>
              <a:t>29-01-2025</a:t>
            </a:fld>
            <a:endParaRPr lang="en-IN"/>
          </a:p>
        </p:txBody>
      </p:sp>
      <p:sp>
        <p:nvSpPr>
          <p:cNvPr id="5" name="Footer Placeholder 4">
            <a:extLst>
              <a:ext uri="{FF2B5EF4-FFF2-40B4-BE49-F238E27FC236}">
                <a16:creationId xmlns:a16="http://schemas.microsoft.com/office/drawing/2014/main" id="{2DA79C79-1E29-7383-5AE0-B40488C548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3E2E28-904C-545C-7EB5-4D6F9145EF85}"/>
              </a:ext>
            </a:extLst>
          </p:cNvPr>
          <p:cNvSpPr>
            <a:spLocks noGrp="1"/>
          </p:cNvSpPr>
          <p:nvPr>
            <p:ph type="sldNum" sz="quarter" idx="12"/>
          </p:nvPr>
        </p:nvSpPr>
        <p:spPr/>
        <p:txBody>
          <a:bodyPr/>
          <a:lstStyle/>
          <a:p>
            <a:fld id="{2E3C610F-CFE7-4A3D-8622-82E3DE99E587}" type="slidenum">
              <a:rPr lang="en-IN" smtClean="0"/>
              <a:t>‹#›</a:t>
            </a:fld>
            <a:endParaRPr lang="en-IN"/>
          </a:p>
        </p:txBody>
      </p:sp>
    </p:spTree>
    <p:extLst>
      <p:ext uri="{BB962C8B-B14F-4D97-AF65-F5344CB8AC3E}">
        <p14:creationId xmlns:p14="http://schemas.microsoft.com/office/powerpoint/2010/main" val="3431960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0433-2EFC-DD5E-C381-B84D7225A3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E50B83-7B25-680A-F318-2A0B03CA72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1B652E-7E12-8BF4-A192-29F0111C0787}"/>
              </a:ext>
            </a:extLst>
          </p:cNvPr>
          <p:cNvSpPr>
            <a:spLocks noGrp="1"/>
          </p:cNvSpPr>
          <p:nvPr>
            <p:ph type="dt" sz="half" idx="10"/>
          </p:nvPr>
        </p:nvSpPr>
        <p:spPr/>
        <p:txBody>
          <a:bodyPr/>
          <a:lstStyle/>
          <a:p>
            <a:fld id="{1F4294B8-E4FE-4870-B597-AE1299022F98}" type="datetimeFigureOut">
              <a:rPr lang="en-IN" smtClean="0"/>
              <a:t>29-01-2025</a:t>
            </a:fld>
            <a:endParaRPr lang="en-IN"/>
          </a:p>
        </p:txBody>
      </p:sp>
      <p:sp>
        <p:nvSpPr>
          <p:cNvPr id="5" name="Footer Placeholder 4">
            <a:extLst>
              <a:ext uri="{FF2B5EF4-FFF2-40B4-BE49-F238E27FC236}">
                <a16:creationId xmlns:a16="http://schemas.microsoft.com/office/drawing/2014/main" id="{A7210F7C-5FE5-AF60-A41B-866AE2CA38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F85B3-107E-31A4-2852-51FFAE665A52}"/>
              </a:ext>
            </a:extLst>
          </p:cNvPr>
          <p:cNvSpPr>
            <a:spLocks noGrp="1"/>
          </p:cNvSpPr>
          <p:nvPr>
            <p:ph type="sldNum" sz="quarter" idx="12"/>
          </p:nvPr>
        </p:nvSpPr>
        <p:spPr/>
        <p:txBody>
          <a:bodyPr/>
          <a:lstStyle/>
          <a:p>
            <a:fld id="{2E3C610F-CFE7-4A3D-8622-82E3DE99E587}" type="slidenum">
              <a:rPr lang="en-IN" smtClean="0"/>
              <a:t>‹#›</a:t>
            </a:fld>
            <a:endParaRPr lang="en-IN"/>
          </a:p>
        </p:txBody>
      </p:sp>
    </p:spTree>
    <p:extLst>
      <p:ext uri="{BB962C8B-B14F-4D97-AF65-F5344CB8AC3E}">
        <p14:creationId xmlns:p14="http://schemas.microsoft.com/office/powerpoint/2010/main" val="1840777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F1F4-D20F-BCD2-F48C-21AB0F51AB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C23A14-980A-5805-E151-8EC7A3F440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F354C2-3353-559B-1E59-9E81B0C7B7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0CBBD5-F145-537E-04D1-A245D9932047}"/>
              </a:ext>
            </a:extLst>
          </p:cNvPr>
          <p:cNvSpPr>
            <a:spLocks noGrp="1"/>
          </p:cNvSpPr>
          <p:nvPr>
            <p:ph type="dt" sz="half" idx="10"/>
          </p:nvPr>
        </p:nvSpPr>
        <p:spPr/>
        <p:txBody>
          <a:bodyPr/>
          <a:lstStyle/>
          <a:p>
            <a:fld id="{1F4294B8-E4FE-4870-B597-AE1299022F98}" type="datetimeFigureOut">
              <a:rPr lang="en-IN" smtClean="0"/>
              <a:t>29-01-2025</a:t>
            </a:fld>
            <a:endParaRPr lang="en-IN"/>
          </a:p>
        </p:txBody>
      </p:sp>
      <p:sp>
        <p:nvSpPr>
          <p:cNvPr id="6" name="Footer Placeholder 5">
            <a:extLst>
              <a:ext uri="{FF2B5EF4-FFF2-40B4-BE49-F238E27FC236}">
                <a16:creationId xmlns:a16="http://schemas.microsoft.com/office/drawing/2014/main" id="{560F64C1-BD31-CF39-E4EC-B7FACBFF49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54A83C-BF2B-C38C-D597-51EEE7A7B8A4}"/>
              </a:ext>
            </a:extLst>
          </p:cNvPr>
          <p:cNvSpPr>
            <a:spLocks noGrp="1"/>
          </p:cNvSpPr>
          <p:nvPr>
            <p:ph type="sldNum" sz="quarter" idx="12"/>
          </p:nvPr>
        </p:nvSpPr>
        <p:spPr/>
        <p:txBody>
          <a:bodyPr/>
          <a:lstStyle/>
          <a:p>
            <a:fld id="{2E3C610F-CFE7-4A3D-8622-82E3DE99E587}" type="slidenum">
              <a:rPr lang="en-IN" smtClean="0"/>
              <a:t>‹#›</a:t>
            </a:fld>
            <a:endParaRPr lang="en-IN"/>
          </a:p>
        </p:txBody>
      </p:sp>
    </p:spTree>
    <p:extLst>
      <p:ext uri="{BB962C8B-B14F-4D97-AF65-F5344CB8AC3E}">
        <p14:creationId xmlns:p14="http://schemas.microsoft.com/office/powerpoint/2010/main" val="286360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ACD9-B064-FB54-41B0-0A7BFE5B35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A9EDB7-0E6E-4EE6-ED97-FBE89A00B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C72FB-960A-9DE0-86A0-2029F359EE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DB2421-176E-E506-1858-2FBF9E839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41D9FB-FB8D-56DB-6FEF-F543A31E8E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8BF3AB-BF50-964E-396F-A9FB57F438D8}"/>
              </a:ext>
            </a:extLst>
          </p:cNvPr>
          <p:cNvSpPr>
            <a:spLocks noGrp="1"/>
          </p:cNvSpPr>
          <p:nvPr>
            <p:ph type="dt" sz="half" idx="10"/>
          </p:nvPr>
        </p:nvSpPr>
        <p:spPr/>
        <p:txBody>
          <a:bodyPr/>
          <a:lstStyle/>
          <a:p>
            <a:fld id="{1F4294B8-E4FE-4870-B597-AE1299022F98}" type="datetimeFigureOut">
              <a:rPr lang="en-IN" smtClean="0"/>
              <a:t>29-01-2025</a:t>
            </a:fld>
            <a:endParaRPr lang="en-IN"/>
          </a:p>
        </p:txBody>
      </p:sp>
      <p:sp>
        <p:nvSpPr>
          <p:cNvPr id="8" name="Footer Placeholder 7">
            <a:extLst>
              <a:ext uri="{FF2B5EF4-FFF2-40B4-BE49-F238E27FC236}">
                <a16:creationId xmlns:a16="http://schemas.microsoft.com/office/drawing/2014/main" id="{9574989F-7B0C-ACED-FE62-2ABE124C9D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1DCFD5-A053-C839-5609-0FF522EACD59}"/>
              </a:ext>
            </a:extLst>
          </p:cNvPr>
          <p:cNvSpPr>
            <a:spLocks noGrp="1"/>
          </p:cNvSpPr>
          <p:nvPr>
            <p:ph type="sldNum" sz="quarter" idx="12"/>
          </p:nvPr>
        </p:nvSpPr>
        <p:spPr/>
        <p:txBody>
          <a:bodyPr/>
          <a:lstStyle/>
          <a:p>
            <a:fld id="{2E3C610F-CFE7-4A3D-8622-82E3DE99E587}" type="slidenum">
              <a:rPr lang="en-IN" smtClean="0"/>
              <a:t>‹#›</a:t>
            </a:fld>
            <a:endParaRPr lang="en-IN"/>
          </a:p>
        </p:txBody>
      </p:sp>
    </p:spTree>
    <p:extLst>
      <p:ext uri="{BB962C8B-B14F-4D97-AF65-F5344CB8AC3E}">
        <p14:creationId xmlns:p14="http://schemas.microsoft.com/office/powerpoint/2010/main" val="154875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12A5-ECA9-62F0-28A1-48EA893B49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21F088-5F45-95F8-086A-98A3F3245D53}"/>
              </a:ext>
            </a:extLst>
          </p:cNvPr>
          <p:cNvSpPr>
            <a:spLocks noGrp="1"/>
          </p:cNvSpPr>
          <p:nvPr>
            <p:ph type="dt" sz="half" idx="10"/>
          </p:nvPr>
        </p:nvSpPr>
        <p:spPr/>
        <p:txBody>
          <a:bodyPr/>
          <a:lstStyle/>
          <a:p>
            <a:fld id="{1F4294B8-E4FE-4870-B597-AE1299022F98}" type="datetimeFigureOut">
              <a:rPr lang="en-IN" smtClean="0"/>
              <a:t>29-01-2025</a:t>
            </a:fld>
            <a:endParaRPr lang="en-IN"/>
          </a:p>
        </p:txBody>
      </p:sp>
      <p:sp>
        <p:nvSpPr>
          <p:cNvPr id="4" name="Footer Placeholder 3">
            <a:extLst>
              <a:ext uri="{FF2B5EF4-FFF2-40B4-BE49-F238E27FC236}">
                <a16:creationId xmlns:a16="http://schemas.microsoft.com/office/drawing/2014/main" id="{223AE12D-21DB-FAEB-2F6D-4388BB7944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16E506-C553-81B1-3001-569705F5086C}"/>
              </a:ext>
            </a:extLst>
          </p:cNvPr>
          <p:cNvSpPr>
            <a:spLocks noGrp="1"/>
          </p:cNvSpPr>
          <p:nvPr>
            <p:ph type="sldNum" sz="quarter" idx="12"/>
          </p:nvPr>
        </p:nvSpPr>
        <p:spPr/>
        <p:txBody>
          <a:bodyPr/>
          <a:lstStyle/>
          <a:p>
            <a:fld id="{2E3C610F-CFE7-4A3D-8622-82E3DE99E587}" type="slidenum">
              <a:rPr lang="en-IN" smtClean="0"/>
              <a:t>‹#›</a:t>
            </a:fld>
            <a:endParaRPr lang="en-IN"/>
          </a:p>
        </p:txBody>
      </p:sp>
    </p:spTree>
    <p:extLst>
      <p:ext uri="{BB962C8B-B14F-4D97-AF65-F5344CB8AC3E}">
        <p14:creationId xmlns:p14="http://schemas.microsoft.com/office/powerpoint/2010/main" val="3544321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D07D51-373F-310A-8CCF-5567A1A101C5}"/>
              </a:ext>
            </a:extLst>
          </p:cNvPr>
          <p:cNvSpPr>
            <a:spLocks noGrp="1"/>
          </p:cNvSpPr>
          <p:nvPr>
            <p:ph type="dt" sz="half" idx="10"/>
          </p:nvPr>
        </p:nvSpPr>
        <p:spPr/>
        <p:txBody>
          <a:bodyPr/>
          <a:lstStyle/>
          <a:p>
            <a:fld id="{1F4294B8-E4FE-4870-B597-AE1299022F98}" type="datetimeFigureOut">
              <a:rPr lang="en-IN" smtClean="0"/>
              <a:t>29-01-2025</a:t>
            </a:fld>
            <a:endParaRPr lang="en-IN"/>
          </a:p>
        </p:txBody>
      </p:sp>
      <p:sp>
        <p:nvSpPr>
          <p:cNvPr id="3" name="Footer Placeholder 2">
            <a:extLst>
              <a:ext uri="{FF2B5EF4-FFF2-40B4-BE49-F238E27FC236}">
                <a16:creationId xmlns:a16="http://schemas.microsoft.com/office/drawing/2014/main" id="{3C3CE0E4-D0B0-3DE0-C1D2-04F1323973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A2B201-2764-FFE0-73C9-49A3419F860C}"/>
              </a:ext>
            </a:extLst>
          </p:cNvPr>
          <p:cNvSpPr>
            <a:spLocks noGrp="1"/>
          </p:cNvSpPr>
          <p:nvPr>
            <p:ph type="sldNum" sz="quarter" idx="12"/>
          </p:nvPr>
        </p:nvSpPr>
        <p:spPr/>
        <p:txBody>
          <a:bodyPr/>
          <a:lstStyle/>
          <a:p>
            <a:fld id="{2E3C610F-CFE7-4A3D-8622-82E3DE99E587}" type="slidenum">
              <a:rPr lang="en-IN" smtClean="0"/>
              <a:t>‹#›</a:t>
            </a:fld>
            <a:endParaRPr lang="en-IN"/>
          </a:p>
        </p:txBody>
      </p:sp>
    </p:spTree>
    <p:extLst>
      <p:ext uri="{BB962C8B-B14F-4D97-AF65-F5344CB8AC3E}">
        <p14:creationId xmlns:p14="http://schemas.microsoft.com/office/powerpoint/2010/main" val="3116769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E2243-D601-C270-ED22-A367DD1E5A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BBCE89-6BF4-1180-035B-33E8D75623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97AA26-BA54-D063-9586-921B98401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E9D030-666B-F68B-19B3-DC1412C8531D}"/>
              </a:ext>
            </a:extLst>
          </p:cNvPr>
          <p:cNvSpPr>
            <a:spLocks noGrp="1"/>
          </p:cNvSpPr>
          <p:nvPr>
            <p:ph type="dt" sz="half" idx="10"/>
          </p:nvPr>
        </p:nvSpPr>
        <p:spPr/>
        <p:txBody>
          <a:bodyPr/>
          <a:lstStyle/>
          <a:p>
            <a:fld id="{1F4294B8-E4FE-4870-B597-AE1299022F98}" type="datetimeFigureOut">
              <a:rPr lang="en-IN" smtClean="0"/>
              <a:t>29-01-2025</a:t>
            </a:fld>
            <a:endParaRPr lang="en-IN"/>
          </a:p>
        </p:txBody>
      </p:sp>
      <p:sp>
        <p:nvSpPr>
          <p:cNvPr id="6" name="Footer Placeholder 5">
            <a:extLst>
              <a:ext uri="{FF2B5EF4-FFF2-40B4-BE49-F238E27FC236}">
                <a16:creationId xmlns:a16="http://schemas.microsoft.com/office/drawing/2014/main" id="{AC8F36A1-8F2D-5524-E7ED-686027ED5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E5FF76-F738-B8BE-08B2-B39586AE9CC0}"/>
              </a:ext>
            </a:extLst>
          </p:cNvPr>
          <p:cNvSpPr>
            <a:spLocks noGrp="1"/>
          </p:cNvSpPr>
          <p:nvPr>
            <p:ph type="sldNum" sz="quarter" idx="12"/>
          </p:nvPr>
        </p:nvSpPr>
        <p:spPr/>
        <p:txBody>
          <a:bodyPr/>
          <a:lstStyle/>
          <a:p>
            <a:fld id="{2E3C610F-CFE7-4A3D-8622-82E3DE99E587}" type="slidenum">
              <a:rPr lang="en-IN" smtClean="0"/>
              <a:t>‹#›</a:t>
            </a:fld>
            <a:endParaRPr lang="en-IN"/>
          </a:p>
        </p:txBody>
      </p:sp>
    </p:spTree>
    <p:extLst>
      <p:ext uri="{BB962C8B-B14F-4D97-AF65-F5344CB8AC3E}">
        <p14:creationId xmlns:p14="http://schemas.microsoft.com/office/powerpoint/2010/main" val="358103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C41C-1E37-20C6-D37E-F4B15187C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236B0B-95EA-8586-B3F4-835C39BB99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6BDE30-5119-46F6-F61F-A2819185D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D348C8-2BB6-4C3B-2AFA-0099E9C364AA}"/>
              </a:ext>
            </a:extLst>
          </p:cNvPr>
          <p:cNvSpPr>
            <a:spLocks noGrp="1"/>
          </p:cNvSpPr>
          <p:nvPr>
            <p:ph type="dt" sz="half" idx="10"/>
          </p:nvPr>
        </p:nvSpPr>
        <p:spPr/>
        <p:txBody>
          <a:bodyPr/>
          <a:lstStyle/>
          <a:p>
            <a:fld id="{1F4294B8-E4FE-4870-B597-AE1299022F98}" type="datetimeFigureOut">
              <a:rPr lang="en-IN" smtClean="0"/>
              <a:t>29-01-2025</a:t>
            </a:fld>
            <a:endParaRPr lang="en-IN"/>
          </a:p>
        </p:txBody>
      </p:sp>
      <p:sp>
        <p:nvSpPr>
          <p:cNvPr id="6" name="Footer Placeholder 5">
            <a:extLst>
              <a:ext uri="{FF2B5EF4-FFF2-40B4-BE49-F238E27FC236}">
                <a16:creationId xmlns:a16="http://schemas.microsoft.com/office/drawing/2014/main" id="{A1154B14-D6F1-E0BF-CAC3-75FB6DA38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A571EE-26CC-B9A7-A83E-0C726BE42522}"/>
              </a:ext>
            </a:extLst>
          </p:cNvPr>
          <p:cNvSpPr>
            <a:spLocks noGrp="1"/>
          </p:cNvSpPr>
          <p:nvPr>
            <p:ph type="sldNum" sz="quarter" idx="12"/>
          </p:nvPr>
        </p:nvSpPr>
        <p:spPr/>
        <p:txBody>
          <a:bodyPr/>
          <a:lstStyle/>
          <a:p>
            <a:fld id="{2E3C610F-CFE7-4A3D-8622-82E3DE99E587}" type="slidenum">
              <a:rPr lang="en-IN" smtClean="0"/>
              <a:t>‹#›</a:t>
            </a:fld>
            <a:endParaRPr lang="en-IN"/>
          </a:p>
        </p:txBody>
      </p:sp>
    </p:spTree>
    <p:extLst>
      <p:ext uri="{BB962C8B-B14F-4D97-AF65-F5344CB8AC3E}">
        <p14:creationId xmlns:p14="http://schemas.microsoft.com/office/powerpoint/2010/main" val="3850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A78DB-EB37-7BB5-3B27-24775F8837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AFDF53-0A6F-E0EB-2F8F-C31A500AB4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552571-3FEE-462F-13C0-A9F7652F3B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294B8-E4FE-4870-B597-AE1299022F98}" type="datetimeFigureOut">
              <a:rPr lang="en-IN" smtClean="0"/>
              <a:t>29-01-2025</a:t>
            </a:fld>
            <a:endParaRPr lang="en-IN"/>
          </a:p>
        </p:txBody>
      </p:sp>
      <p:sp>
        <p:nvSpPr>
          <p:cNvPr id="5" name="Footer Placeholder 4">
            <a:extLst>
              <a:ext uri="{FF2B5EF4-FFF2-40B4-BE49-F238E27FC236}">
                <a16:creationId xmlns:a16="http://schemas.microsoft.com/office/drawing/2014/main" id="{64983527-7DA5-7BB3-0AFC-2A7CE0EC8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E57407-0F6D-1A87-BBA2-CAD6D43C2C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C610F-CFE7-4A3D-8622-82E3DE99E587}" type="slidenum">
              <a:rPr lang="en-IN" smtClean="0"/>
              <a:t>‹#›</a:t>
            </a:fld>
            <a:endParaRPr lang="en-IN"/>
          </a:p>
        </p:txBody>
      </p:sp>
    </p:spTree>
    <p:extLst>
      <p:ext uri="{BB962C8B-B14F-4D97-AF65-F5344CB8AC3E}">
        <p14:creationId xmlns:p14="http://schemas.microsoft.com/office/powerpoint/2010/main" val="4028482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DB82-39CC-4EE1-DECB-CC847CA0B89B}"/>
              </a:ext>
            </a:extLst>
          </p:cNvPr>
          <p:cNvSpPr>
            <a:spLocks noGrp="1"/>
          </p:cNvSpPr>
          <p:nvPr>
            <p:ph type="ctrTitle"/>
          </p:nvPr>
        </p:nvSpPr>
        <p:spPr/>
        <p:txBody>
          <a:bodyPr/>
          <a:lstStyle/>
          <a:p>
            <a:r>
              <a:rPr lang="en-IN" b="1" i="1" dirty="0"/>
              <a:t>INTRODUCTION TO IT</a:t>
            </a:r>
          </a:p>
        </p:txBody>
      </p:sp>
      <p:sp>
        <p:nvSpPr>
          <p:cNvPr id="3" name="Subtitle 2">
            <a:extLst>
              <a:ext uri="{FF2B5EF4-FFF2-40B4-BE49-F238E27FC236}">
                <a16:creationId xmlns:a16="http://schemas.microsoft.com/office/drawing/2014/main" id="{51D67855-6DFF-71B0-908C-5E59D2FA8E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45907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518D-4C37-6017-A71C-D7A65EC5866C}"/>
              </a:ext>
            </a:extLst>
          </p:cNvPr>
          <p:cNvSpPr>
            <a:spLocks noGrp="1"/>
          </p:cNvSpPr>
          <p:nvPr>
            <p:ph type="title"/>
          </p:nvPr>
        </p:nvSpPr>
        <p:spPr/>
        <p:txBody>
          <a:bodyPr/>
          <a:lstStyle/>
          <a:p>
            <a:r>
              <a:rPr lang="en-US" b="1" i="1" dirty="0">
                <a:solidFill>
                  <a:srgbClr val="374151"/>
                </a:solidFill>
                <a:effectLst/>
                <a:latin typeface="Söhne"/>
              </a:rPr>
              <a:t>Computer Hardware and Software:</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D99B95C4-FFD0-AD1C-1631-494341C75538}"/>
              </a:ext>
            </a:extLst>
          </p:cNvPr>
          <p:cNvSpPr>
            <a:spLocks noGrp="1"/>
          </p:cNvSpPr>
          <p:nvPr>
            <p:ph idx="1"/>
          </p:nvPr>
        </p:nvSpPr>
        <p:spPr/>
        <p:txBody>
          <a:bodyPr>
            <a:normAutofit fontScale="92500" lnSpcReduction="10000"/>
          </a:bodyPr>
          <a:lstStyle/>
          <a:p>
            <a:pPr algn="l"/>
            <a:r>
              <a:rPr lang="en-US" b="0" i="0" dirty="0">
                <a:solidFill>
                  <a:srgbClr val="374151"/>
                </a:solidFill>
                <a:effectLst/>
                <a:latin typeface="Söhne"/>
              </a:rPr>
              <a:t>Computer Hardware: Refers to the physical components of a computer system. Examples include the CPU, memory modules, motherboard, graphics card, storage devices, and input/output devices.</a:t>
            </a:r>
          </a:p>
          <a:p>
            <a:pPr algn="l"/>
            <a:r>
              <a:rPr lang="en-US" b="0" i="0" dirty="0">
                <a:solidFill>
                  <a:srgbClr val="374151"/>
                </a:solidFill>
                <a:effectLst/>
                <a:latin typeface="Söhne"/>
              </a:rPr>
              <a:t>Types of Software: Software is a collection of programs and data that instruct the computer on what tasks to perform. There are two primary types of software:</a:t>
            </a:r>
          </a:p>
          <a:p>
            <a:pPr algn="l">
              <a:buFont typeface="+mj-lt"/>
              <a:buAutoNum type="arabicPeriod"/>
            </a:pPr>
            <a:r>
              <a:rPr lang="en-US" b="0" i="0" dirty="0">
                <a:solidFill>
                  <a:srgbClr val="374151"/>
                </a:solidFill>
                <a:effectLst/>
                <a:latin typeface="Söhne"/>
              </a:rPr>
              <a:t>System Software: Manages and controls the computer's hardware resources, enabling the execution of applications. Examples include the operating system, device drivers, and utility programs.</a:t>
            </a:r>
          </a:p>
          <a:p>
            <a:pPr algn="l">
              <a:buFont typeface="+mj-lt"/>
              <a:buAutoNum type="arabicPeriod"/>
            </a:pPr>
            <a:r>
              <a:rPr lang="en-US" b="0" i="0" dirty="0">
                <a:solidFill>
                  <a:srgbClr val="374151"/>
                </a:solidFill>
                <a:effectLst/>
                <a:latin typeface="Söhne"/>
              </a:rPr>
              <a:t>Application Software: Specific programs designed to perform particular tasks or applications for users. Examples include word processors, web browsers, games, and multimedia players.</a:t>
            </a:r>
          </a:p>
          <a:p>
            <a:endParaRPr lang="en-IN" dirty="0"/>
          </a:p>
        </p:txBody>
      </p:sp>
    </p:spTree>
    <p:extLst>
      <p:ext uri="{BB962C8B-B14F-4D97-AF65-F5344CB8AC3E}">
        <p14:creationId xmlns:p14="http://schemas.microsoft.com/office/powerpoint/2010/main" val="340858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8DE4-9ED1-DB07-CD18-CB6E56549510}"/>
              </a:ext>
            </a:extLst>
          </p:cNvPr>
          <p:cNvSpPr>
            <a:spLocks noGrp="1"/>
          </p:cNvSpPr>
          <p:nvPr>
            <p:ph type="title"/>
          </p:nvPr>
        </p:nvSpPr>
        <p:spPr/>
        <p:txBody>
          <a:bodyPr/>
          <a:lstStyle/>
          <a:p>
            <a:r>
              <a:rPr lang="en-US" b="1" i="1" dirty="0">
                <a:solidFill>
                  <a:srgbClr val="374151"/>
                </a:solidFill>
                <a:effectLst/>
                <a:latin typeface="Söhne"/>
              </a:rPr>
              <a:t>Operating System (OS):</a:t>
            </a:r>
            <a:endParaRPr lang="en-IN" b="1" i="1" dirty="0"/>
          </a:p>
        </p:txBody>
      </p:sp>
      <p:sp>
        <p:nvSpPr>
          <p:cNvPr id="3" name="Content Placeholder 2">
            <a:extLst>
              <a:ext uri="{FF2B5EF4-FFF2-40B4-BE49-F238E27FC236}">
                <a16:creationId xmlns:a16="http://schemas.microsoft.com/office/drawing/2014/main" id="{DB91F574-E5CF-D314-6F6B-C82D73DC1493}"/>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Operating System (OS): An operating system is a crucial piece of system software that manages computer hardware and software resources and provides services for computer programs. Its main functions include:</a:t>
            </a:r>
          </a:p>
          <a:p>
            <a:pPr algn="l">
              <a:buFont typeface="+mj-lt"/>
              <a:buAutoNum type="arabicPeriod"/>
            </a:pPr>
            <a:r>
              <a:rPr lang="en-US" b="0" i="0" dirty="0">
                <a:solidFill>
                  <a:srgbClr val="374151"/>
                </a:solidFill>
                <a:effectLst/>
                <a:latin typeface="Söhne"/>
              </a:rPr>
              <a:t>User Interface: Provides a way for users to interact with the computer system, either through a graphical user interface (GUI) or a command-line interface (CLI).</a:t>
            </a:r>
          </a:p>
          <a:p>
            <a:pPr algn="l">
              <a:buFont typeface="+mj-lt"/>
              <a:buAutoNum type="arabicPeriod"/>
            </a:pPr>
            <a:r>
              <a:rPr lang="en-US" b="0" i="0" dirty="0">
                <a:solidFill>
                  <a:srgbClr val="374151"/>
                </a:solidFill>
                <a:effectLst/>
                <a:latin typeface="Söhne"/>
              </a:rPr>
              <a:t>Memory Management: Allocates and manages system memory to ensure efficient use of resources.</a:t>
            </a:r>
          </a:p>
          <a:p>
            <a:pPr algn="l">
              <a:buFont typeface="+mj-lt"/>
              <a:buAutoNum type="arabicPeriod"/>
            </a:pPr>
            <a:r>
              <a:rPr lang="en-US" b="0" i="0" dirty="0">
                <a:solidFill>
                  <a:srgbClr val="374151"/>
                </a:solidFill>
                <a:effectLst/>
                <a:latin typeface="Söhne"/>
              </a:rPr>
              <a:t>File System Management: Organizes and controls data on storage devices, managing files and directories.</a:t>
            </a:r>
          </a:p>
          <a:p>
            <a:pPr algn="l">
              <a:buFont typeface="+mj-lt"/>
              <a:buAutoNum type="arabicPeriod"/>
            </a:pPr>
            <a:r>
              <a:rPr lang="en-US" b="0" i="0" dirty="0">
                <a:solidFill>
                  <a:srgbClr val="374151"/>
                </a:solidFill>
                <a:effectLst/>
                <a:latin typeface="Söhne"/>
              </a:rPr>
              <a:t>Process Management: Controls and schedules processes (running programs) to ensure smooth multitasking and resource allocation.</a:t>
            </a:r>
          </a:p>
          <a:p>
            <a:pPr algn="l">
              <a:buFont typeface="+mj-lt"/>
              <a:buAutoNum type="arabicPeriod"/>
            </a:pPr>
            <a:r>
              <a:rPr lang="en-US" b="0" i="0" dirty="0">
                <a:solidFill>
                  <a:srgbClr val="374151"/>
                </a:solidFill>
                <a:effectLst/>
                <a:latin typeface="Söhne"/>
              </a:rPr>
              <a:t>Device Management: Communicates with and manages hardware devices such as printers, keyboards, and disks.</a:t>
            </a:r>
          </a:p>
          <a:p>
            <a:pPr algn="l">
              <a:buFont typeface="+mj-lt"/>
              <a:buAutoNum type="arabicPeriod"/>
            </a:pPr>
            <a:r>
              <a:rPr lang="en-US" b="0" i="0" dirty="0">
                <a:solidFill>
                  <a:srgbClr val="374151"/>
                </a:solidFill>
                <a:effectLst/>
                <a:latin typeface="Söhne"/>
              </a:rPr>
              <a:t>Security: Enforces access controls and protects the system and data from unauthorized access and malware.</a:t>
            </a:r>
          </a:p>
          <a:p>
            <a:endParaRPr lang="en-IN" dirty="0"/>
          </a:p>
        </p:txBody>
      </p:sp>
    </p:spTree>
    <p:extLst>
      <p:ext uri="{BB962C8B-B14F-4D97-AF65-F5344CB8AC3E}">
        <p14:creationId xmlns:p14="http://schemas.microsoft.com/office/powerpoint/2010/main" val="1050624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4266-D016-8EF9-A8E3-387EA96EFA35}"/>
              </a:ext>
            </a:extLst>
          </p:cNvPr>
          <p:cNvSpPr>
            <a:spLocks noGrp="1"/>
          </p:cNvSpPr>
          <p:nvPr>
            <p:ph type="title"/>
          </p:nvPr>
        </p:nvSpPr>
        <p:spPr/>
        <p:txBody>
          <a:bodyPr/>
          <a:lstStyle/>
          <a:p>
            <a:r>
              <a:rPr lang="en-US" b="1" i="1" dirty="0">
                <a:solidFill>
                  <a:srgbClr val="374151"/>
                </a:solidFill>
                <a:effectLst/>
                <a:latin typeface="Söhne"/>
              </a:rPr>
              <a:t>Functions of the Operating System (OS):</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6E59DE6C-F1B6-D5D6-6395-32C33FAD600E}"/>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374151"/>
                </a:solidFill>
                <a:effectLst/>
                <a:latin typeface="Söhne"/>
              </a:rPr>
              <a:t>Process Management:</a:t>
            </a:r>
            <a:r>
              <a:rPr lang="en-US" b="0" i="0" dirty="0">
                <a:solidFill>
                  <a:srgbClr val="374151"/>
                </a:solidFill>
                <a:effectLst/>
                <a:latin typeface="Söhne"/>
              </a:rPr>
              <a:t> The OS creates and manages processes, ensuring that each process gets its share of the CPU time and system resources.</a:t>
            </a:r>
          </a:p>
          <a:p>
            <a:pPr algn="l">
              <a:buFont typeface="+mj-lt"/>
              <a:buAutoNum type="arabicPeriod"/>
            </a:pPr>
            <a:r>
              <a:rPr lang="en-US" b="1" i="0" dirty="0">
                <a:solidFill>
                  <a:srgbClr val="374151"/>
                </a:solidFill>
                <a:effectLst/>
                <a:latin typeface="Söhne"/>
              </a:rPr>
              <a:t>Memory Management:</a:t>
            </a:r>
            <a:r>
              <a:rPr lang="en-US" b="0" i="0" dirty="0">
                <a:solidFill>
                  <a:srgbClr val="374151"/>
                </a:solidFill>
                <a:effectLst/>
                <a:latin typeface="Söhne"/>
              </a:rPr>
              <a:t> The OS allocates and deallocates memory for processes, keeping track of which parts of memory are in use and which are free.</a:t>
            </a:r>
          </a:p>
          <a:p>
            <a:pPr algn="l">
              <a:buFont typeface="+mj-lt"/>
              <a:buAutoNum type="arabicPeriod"/>
            </a:pPr>
            <a:r>
              <a:rPr lang="en-US" b="1" i="0" dirty="0">
                <a:solidFill>
                  <a:srgbClr val="374151"/>
                </a:solidFill>
                <a:effectLst/>
                <a:latin typeface="Söhne"/>
              </a:rPr>
              <a:t>File System Management:</a:t>
            </a:r>
            <a:r>
              <a:rPr lang="en-US" b="0" i="0" dirty="0">
                <a:solidFill>
                  <a:srgbClr val="374151"/>
                </a:solidFill>
                <a:effectLst/>
                <a:latin typeface="Söhne"/>
              </a:rPr>
              <a:t> The OS manages files and directories, organizing data on storage devices and providing an interface for users to access and manipulate files.</a:t>
            </a:r>
          </a:p>
          <a:p>
            <a:pPr algn="l">
              <a:buFont typeface="+mj-lt"/>
              <a:buAutoNum type="arabicPeriod"/>
            </a:pPr>
            <a:r>
              <a:rPr lang="en-US" b="1" i="0" dirty="0">
                <a:solidFill>
                  <a:srgbClr val="374151"/>
                </a:solidFill>
                <a:effectLst/>
                <a:latin typeface="Söhne"/>
              </a:rPr>
              <a:t>Device Management:</a:t>
            </a:r>
            <a:r>
              <a:rPr lang="en-US" b="0" i="0" dirty="0">
                <a:solidFill>
                  <a:srgbClr val="374151"/>
                </a:solidFill>
                <a:effectLst/>
                <a:latin typeface="Söhne"/>
              </a:rPr>
              <a:t> The OS interacts with hardware devices, such as printers, scanners, and disk drives, enabling communication and coordination between the devices and applications.</a:t>
            </a:r>
          </a:p>
          <a:p>
            <a:pPr algn="l">
              <a:buFont typeface="+mj-lt"/>
              <a:buAutoNum type="arabicPeriod"/>
            </a:pPr>
            <a:r>
              <a:rPr lang="en-US" b="1" i="0" dirty="0">
                <a:solidFill>
                  <a:srgbClr val="374151"/>
                </a:solidFill>
                <a:effectLst/>
                <a:latin typeface="Söhne"/>
              </a:rPr>
              <a:t>User Interface:</a:t>
            </a:r>
            <a:r>
              <a:rPr lang="en-US" b="0" i="0" dirty="0">
                <a:solidFill>
                  <a:srgbClr val="374151"/>
                </a:solidFill>
                <a:effectLst/>
                <a:latin typeface="Söhne"/>
              </a:rPr>
              <a:t> The OS provides a user-friendly interface through which users can interact with the computer system, either through a graphical interface or a command-line interface.</a:t>
            </a:r>
          </a:p>
          <a:p>
            <a:pPr algn="l">
              <a:buFont typeface="+mj-lt"/>
              <a:buAutoNum type="arabicPeriod"/>
            </a:pPr>
            <a:r>
              <a:rPr lang="en-US" b="1" i="0" dirty="0">
                <a:solidFill>
                  <a:srgbClr val="374151"/>
                </a:solidFill>
                <a:effectLst/>
                <a:latin typeface="Söhne"/>
              </a:rPr>
              <a:t>Security:</a:t>
            </a:r>
            <a:r>
              <a:rPr lang="en-US" b="0" i="0" dirty="0">
                <a:solidFill>
                  <a:srgbClr val="374151"/>
                </a:solidFill>
                <a:effectLst/>
                <a:latin typeface="Söhne"/>
              </a:rPr>
              <a:t> The OS enforces security measures to protect the system and data from unauthorized access, viruses, and other threats.</a:t>
            </a:r>
          </a:p>
          <a:p>
            <a:endParaRPr lang="en-IN" dirty="0"/>
          </a:p>
        </p:txBody>
      </p:sp>
    </p:spTree>
    <p:extLst>
      <p:ext uri="{BB962C8B-B14F-4D97-AF65-F5344CB8AC3E}">
        <p14:creationId xmlns:p14="http://schemas.microsoft.com/office/powerpoint/2010/main" val="285999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4412-DF08-73A3-99E9-8B403863E631}"/>
              </a:ext>
            </a:extLst>
          </p:cNvPr>
          <p:cNvSpPr>
            <a:spLocks noGrp="1"/>
          </p:cNvSpPr>
          <p:nvPr>
            <p:ph type="title"/>
          </p:nvPr>
        </p:nvSpPr>
        <p:spPr/>
        <p:txBody>
          <a:bodyPr/>
          <a:lstStyle/>
          <a:p>
            <a:r>
              <a:rPr lang="en-IN" sz="4400" b="1" i="1" dirty="0">
                <a:effectLst/>
                <a:latin typeface="Calibri" panose="020F0502020204030204" pitchFamily="34" charset="0"/>
                <a:ea typeface="Calibri" panose="020F0502020204030204" pitchFamily="34" charset="0"/>
                <a:cs typeface="Times New Roman" panose="02020603050405020304" pitchFamily="18" charset="0"/>
              </a:rPr>
              <a:t>COMPUTER BASICS</a:t>
            </a:r>
            <a:endParaRPr lang="en-IN" b="1" i="1" dirty="0"/>
          </a:p>
        </p:txBody>
      </p:sp>
      <p:sp>
        <p:nvSpPr>
          <p:cNvPr id="3" name="Content Placeholder 2">
            <a:extLst>
              <a:ext uri="{FF2B5EF4-FFF2-40B4-BE49-F238E27FC236}">
                <a16:creationId xmlns:a16="http://schemas.microsoft.com/office/drawing/2014/main" id="{F51C9CA6-360C-E080-48FD-58FADEB1FA5A}"/>
              </a:ext>
            </a:extLst>
          </p:cNvPr>
          <p:cNvSpPr>
            <a:spLocks noGrp="1"/>
          </p:cNvSpPr>
          <p:nvPr>
            <p:ph idx="1"/>
          </p:nvPr>
        </p:nvSpPr>
        <p:spPr/>
        <p:txBody>
          <a:bodyPr>
            <a:normAutofit fontScale="92500"/>
          </a:bodyPr>
          <a:lstStyle/>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4000" b="1" dirty="0">
                <a:solidFill>
                  <a:srgbClr val="374151"/>
                </a:solidFill>
                <a:effectLst/>
                <a:latin typeface="Söhne"/>
                <a:ea typeface="Calibri" panose="020F0502020204030204" pitchFamily="34" charset="0"/>
                <a:cs typeface="Times New Roman" panose="02020603050405020304" pitchFamily="18" charset="0"/>
              </a:rPr>
              <a:t>c</a:t>
            </a:r>
            <a:r>
              <a:rPr lang="en-US" sz="4000" b="1" i="0" dirty="0">
                <a:solidFill>
                  <a:srgbClr val="374151"/>
                </a:solidFill>
                <a:effectLst/>
                <a:latin typeface="Söhne"/>
              </a:rPr>
              <a:t>omputer</a:t>
            </a:r>
            <a:r>
              <a:rPr lang="en-US" b="1" i="0" dirty="0">
                <a:solidFill>
                  <a:srgbClr val="374151"/>
                </a:solidFill>
                <a:effectLst/>
                <a:latin typeface="Söhne"/>
              </a:rPr>
              <a:t> </a:t>
            </a:r>
            <a:r>
              <a:rPr lang="en-US" b="0" i="0" dirty="0">
                <a:solidFill>
                  <a:srgbClr val="374151"/>
                </a:solidFill>
                <a:effectLst/>
                <a:latin typeface="Söhne"/>
              </a:rPr>
              <a:t>is an electronic device that processes and stores data to perform various tasks. It can handle complex calculations, store large amounts of information, and execute a wide range of applications.</a:t>
            </a:r>
          </a:p>
          <a:p>
            <a:pPr algn="l"/>
            <a:r>
              <a:rPr lang="en-US" b="0" i="0" dirty="0">
                <a:solidFill>
                  <a:srgbClr val="374151"/>
                </a:solidFill>
                <a:effectLst/>
                <a:latin typeface="Söhne"/>
              </a:rPr>
              <a:t>Evolution of Computers: Computers have evolved significantly over time. The journey began with mechanical devices like abacuses and calculators, followed by the advent of electronic computers during the mid-20th century. These early computers used vacuum tubes for processing and were huge in size. The subsequent generations saw the replacement of vacuum tubes with transistors and then integrated circuits, leading to the development of smaller, faster, and more reliable computers.</a:t>
            </a:r>
          </a:p>
          <a:p>
            <a:endParaRPr lang="en-IN" dirty="0"/>
          </a:p>
        </p:txBody>
      </p:sp>
    </p:spTree>
    <p:extLst>
      <p:ext uri="{BB962C8B-B14F-4D97-AF65-F5344CB8AC3E}">
        <p14:creationId xmlns:p14="http://schemas.microsoft.com/office/powerpoint/2010/main" val="201635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14A0-18AB-543F-5869-21656CAB6E9F}"/>
              </a:ext>
            </a:extLst>
          </p:cNvPr>
          <p:cNvSpPr>
            <a:spLocks noGrp="1"/>
          </p:cNvSpPr>
          <p:nvPr>
            <p:ph type="title"/>
          </p:nvPr>
        </p:nvSpPr>
        <p:spPr/>
        <p:txBody>
          <a:bodyPr/>
          <a:lstStyle/>
          <a:p>
            <a:r>
              <a:rPr lang="en-IN" b="1" i="1" dirty="0">
                <a:solidFill>
                  <a:srgbClr val="374151"/>
                </a:solidFill>
                <a:effectLst/>
                <a:latin typeface="Söhne"/>
              </a:rPr>
              <a:t>Computer Generations:</a:t>
            </a:r>
            <a:endParaRPr lang="en-IN" b="1" i="1" dirty="0"/>
          </a:p>
        </p:txBody>
      </p:sp>
      <p:sp>
        <p:nvSpPr>
          <p:cNvPr id="3" name="Content Placeholder 2">
            <a:extLst>
              <a:ext uri="{FF2B5EF4-FFF2-40B4-BE49-F238E27FC236}">
                <a16:creationId xmlns:a16="http://schemas.microsoft.com/office/drawing/2014/main" id="{1E78EC58-0EDE-5FAE-B80E-F9A20C508DEA}"/>
              </a:ext>
            </a:extLst>
          </p:cNvPr>
          <p:cNvSpPr>
            <a:spLocks noGrp="1"/>
          </p:cNvSpPr>
          <p:nvPr>
            <p:ph idx="1"/>
          </p:nvPr>
        </p:nvSpPr>
        <p:spPr/>
        <p:txBody>
          <a:bodyPr/>
          <a:lstStyle/>
          <a:p>
            <a:pPr algn="l">
              <a:buFont typeface="+mj-lt"/>
              <a:buAutoNum type="arabicPeriod"/>
            </a:pPr>
            <a:r>
              <a:rPr lang="en-US" b="0" i="0" dirty="0">
                <a:solidFill>
                  <a:srgbClr val="374151"/>
                </a:solidFill>
                <a:effectLst/>
                <a:latin typeface="Söhne"/>
              </a:rPr>
              <a:t>First Generation (1940s-1950s): Used vacuum tubes for processing.</a:t>
            </a:r>
          </a:p>
          <a:p>
            <a:pPr algn="l">
              <a:buFont typeface="+mj-lt"/>
              <a:buAutoNum type="arabicPeriod"/>
            </a:pPr>
            <a:r>
              <a:rPr lang="en-US" b="0" i="0" dirty="0">
                <a:solidFill>
                  <a:srgbClr val="374151"/>
                </a:solidFill>
                <a:effectLst/>
                <a:latin typeface="Söhne"/>
              </a:rPr>
              <a:t>Second Generation (1950s-1960s): Relied on transistors, making computers smaller and more reliable.</a:t>
            </a:r>
          </a:p>
          <a:p>
            <a:pPr algn="l">
              <a:buFont typeface="+mj-lt"/>
              <a:buAutoNum type="arabicPeriod"/>
            </a:pPr>
            <a:r>
              <a:rPr lang="en-US" b="0" i="0" dirty="0">
                <a:solidFill>
                  <a:srgbClr val="374151"/>
                </a:solidFill>
                <a:effectLst/>
                <a:latin typeface="Söhne"/>
              </a:rPr>
              <a:t>Third Generation (1960s-1970s): Integrated circuits were introduced, further reducing size and increasing processing speed.</a:t>
            </a:r>
          </a:p>
          <a:p>
            <a:pPr algn="l">
              <a:buFont typeface="+mj-lt"/>
              <a:buAutoNum type="arabicPeriod"/>
            </a:pPr>
            <a:r>
              <a:rPr lang="en-US" b="0" i="0" dirty="0">
                <a:solidFill>
                  <a:srgbClr val="374151"/>
                </a:solidFill>
                <a:effectLst/>
                <a:latin typeface="Söhne"/>
              </a:rPr>
              <a:t>Fourth Generation (1970s-1980s): Microprocessors brought substantial improvements in performance and power efficiency.</a:t>
            </a:r>
          </a:p>
          <a:p>
            <a:pPr algn="l">
              <a:buFont typeface="+mj-lt"/>
              <a:buAutoNum type="arabicPeriod"/>
            </a:pPr>
            <a:r>
              <a:rPr lang="en-US" b="0" i="0" dirty="0">
                <a:solidFill>
                  <a:srgbClr val="374151"/>
                </a:solidFill>
                <a:effectLst/>
                <a:latin typeface="Söhne"/>
              </a:rPr>
              <a:t>Fifth Generation (1980s-Present): Characterized by the development of artificial intelligence and parallel processing.</a:t>
            </a:r>
          </a:p>
          <a:p>
            <a:endParaRPr lang="en-IN" dirty="0"/>
          </a:p>
        </p:txBody>
      </p:sp>
    </p:spTree>
    <p:extLst>
      <p:ext uri="{BB962C8B-B14F-4D97-AF65-F5344CB8AC3E}">
        <p14:creationId xmlns:p14="http://schemas.microsoft.com/office/powerpoint/2010/main" val="1967649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9BF7-7A0F-0CC1-1429-1576836D0253}"/>
              </a:ext>
            </a:extLst>
          </p:cNvPr>
          <p:cNvSpPr>
            <a:spLocks noGrp="1"/>
          </p:cNvSpPr>
          <p:nvPr>
            <p:ph type="title"/>
          </p:nvPr>
        </p:nvSpPr>
        <p:spPr/>
        <p:txBody>
          <a:bodyPr/>
          <a:lstStyle/>
          <a:p>
            <a:r>
              <a:rPr lang="en-US" b="1" i="1" dirty="0">
                <a:solidFill>
                  <a:srgbClr val="374151"/>
                </a:solidFill>
                <a:effectLst/>
                <a:latin typeface="Söhne"/>
              </a:rPr>
              <a:t>Classification of Computers</a:t>
            </a:r>
            <a:r>
              <a:rPr lang="en-US" b="0" i="1" dirty="0">
                <a:solidFill>
                  <a:srgbClr val="374151"/>
                </a:solidFill>
                <a:effectLst/>
                <a:latin typeface="Söhne"/>
              </a:rPr>
              <a:t>:</a:t>
            </a:r>
            <a:endParaRPr lang="en-IN" i="1" dirty="0"/>
          </a:p>
        </p:txBody>
      </p:sp>
      <p:sp>
        <p:nvSpPr>
          <p:cNvPr id="3" name="Content Placeholder 2">
            <a:extLst>
              <a:ext uri="{FF2B5EF4-FFF2-40B4-BE49-F238E27FC236}">
                <a16:creationId xmlns:a16="http://schemas.microsoft.com/office/drawing/2014/main" id="{96E413BE-CF91-383C-E654-B73C90DDC248}"/>
              </a:ext>
            </a:extLst>
          </p:cNvPr>
          <p:cNvSpPr>
            <a:spLocks noGrp="1"/>
          </p:cNvSpPr>
          <p:nvPr>
            <p:ph idx="1"/>
          </p:nvPr>
        </p:nvSpPr>
        <p:spPr/>
        <p:txBody>
          <a:bodyPr>
            <a:normAutofit fontScale="85000" lnSpcReduction="20000"/>
          </a:bodyPr>
          <a:lstStyle/>
          <a:p>
            <a:pPr algn="l"/>
            <a:r>
              <a:rPr lang="en-US" b="0" i="0" dirty="0">
                <a:solidFill>
                  <a:srgbClr val="374151"/>
                </a:solidFill>
                <a:effectLst/>
                <a:latin typeface="Söhne"/>
              </a:rPr>
              <a:t>Computers can be classified based on their size, purpose, and capabilities:</a:t>
            </a:r>
          </a:p>
          <a:p>
            <a:pPr algn="l"/>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Supercomputers: Extremely powerful and used for complex scientific and engineering tasks.</a:t>
            </a:r>
          </a:p>
          <a:p>
            <a:pPr algn="l">
              <a:buFont typeface="+mj-lt"/>
              <a:buAutoNum type="arabicPeriod"/>
            </a:pPr>
            <a:r>
              <a:rPr lang="en-US" b="0" i="0" dirty="0">
                <a:solidFill>
                  <a:srgbClr val="374151"/>
                </a:solidFill>
                <a:effectLst/>
                <a:latin typeface="Söhne"/>
              </a:rPr>
              <a:t>Mainframe Computers: High-performance machines used in large organizations for critical applications.</a:t>
            </a:r>
          </a:p>
          <a:p>
            <a:pPr algn="l">
              <a:buFont typeface="+mj-lt"/>
              <a:buAutoNum type="arabicPeriod"/>
            </a:pPr>
            <a:r>
              <a:rPr lang="en-US" b="0" i="0" dirty="0">
                <a:solidFill>
                  <a:srgbClr val="374151"/>
                </a:solidFill>
                <a:effectLst/>
                <a:latin typeface="Söhne"/>
              </a:rPr>
              <a:t>Minicomputers: Smaller than mainframes but more powerful than microcomputers.</a:t>
            </a:r>
          </a:p>
          <a:p>
            <a:pPr algn="l">
              <a:buFont typeface="+mj-lt"/>
              <a:buAutoNum type="arabicPeriod"/>
            </a:pPr>
            <a:r>
              <a:rPr lang="en-US" b="0" i="0" dirty="0">
                <a:solidFill>
                  <a:srgbClr val="374151"/>
                </a:solidFill>
                <a:effectLst/>
                <a:latin typeface="Söhne"/>
              </a:rPr>
              <a:t>Microcomputers: Commonly referred to as personal computers or PCs.</a:t>
            </a:r>
          </a:p>
          <a:p>
            <a:pPr algn="l">
              <a:buFont typeface="+mj-lt"/>
              <a:buAutoNum type="arabicPeriod"/>
            </a:pPr>
            <a:r>
              <a:rPr lang="en-US" b="0" i="0" dirty="0">
                <a:solidFill>
                  <a:srgbClr val="374151"/>
                </a:solidFill>
                <a:effectLst/>
                <a:latin typeface="Söhne"/>
              </a:rPr>
              <a:t>Workstations: Powerful computers used for specialized tasks like graphic design and engineering.</a:t>
            </a:r>
          </a:p>
          <a:p>
            <a:pPr algn="l">
              <a:buFont typeface="+mj-lt"/>
              <a:buAutoNum type="arabicPeriod"/>
            </a:pPr>
            <a:r>
              <a:rPr lang="en-US" b="0" i="0" dirty="0">
                <a:solidFill>
                  <a:srgbClr val="374151"/>
                </a:solidFill>
                <a:effectLst/>
                <a:latin typeface="Söhne"/>
              </a:rPr>
              <a:t>Embedded Computers: Integrated into other systems or devices, such as appliances or automobiles.</a:t>
            </a:r>
          </a:p>
          <a:p>
            <a:endParaRPr lang="en-IN" dirty="0"/>
          </a:p>
        </p:txBody>
      </p:sp>
    </p:spTree>
    <p:extLst>
      <p:ext uri="{BB962C8B-B14F-4D97-AF65-F5344CB8AC3E}">
        <p14:creationId xmlns:p14="http://schemas.microsoft.com/office/powerpoint/2010/main" val="314920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BA79-5C1C-991E-FDA5-C34116A319EF}"/>
              </a:ext>
            </a:extLst>
          </p:cNvPr>
          <p:cNvSpPr>
            <a:spLocks noGrp="1"/>
          </p:cNvSpPr>
          <p:nvPr>
            <p:ph type="title"/>
          </p:nvPr>
        </p:nvSpPr>
        <p:spPr/>
        <p:txBody>
          <a:bodyPr/>
          <a:lstStyle/>
          <a:p>
            <a:r>
              <a:rPr lang="en-US" b="1" i="1" dirty="0">
                <a:solidFill>
                  <a:srgbClr val="374151"/>
                </a:solidFill>
                <a:effectLst/>
                <a:latin typeface="Söhne"/>
              </a:rPr>
              <a:t>Computer Applications:</a:t>
            </a:r>
            <a:endParaRPr lang="en-IN" b="1" i="1" dirty="0"/>
          </a:p>
        </p:txBody>
      </p:sp>
      <p:sp>
        <p:nvSpPr>
          <p:cNvPr id="3" name="Content Placeholder 2">
            <a:extLst>
              <a:ext uri="{FF2B5EF4-FFF2-40B4-BE49-F238E27FC236}">
                <a16:creationId xmlns:a16="http://schemas.microsoft.com/office/drawing/2014/main" id="{98C3509C-9EB8-CDF7-B644-3887CBE4A0FD}"/>
              </a:ext>
            </a:extLst>
          </p:cNvPr>
          <p:cNvSpPr>
            <a:spLocks noGrp="1"/>
          </p:cNvSpPr>
          <p:nvPr>
            <p:ph idx="1"/>
          </p:nvPr>
        </p:nvSpPr>
        <p:spPr/>
        <p:txBody>
          <a:bodyPr/>
          <a:lstStyle/>
          <a:p>
            <a:pPr algn="l"/>
            <a:r>
              <a:rPr lang="en-US" b="0" i="0" dirty="0">
                <a:solidFill>
                  <a:srgbClr val="374151"/>
                </a:solidFill>
                <a:effectLst/>
                <a:latin typeface="Söhne"/>
              </a:rPr>
              <a:t>Computers find applications in various fields, including:</a:t>
            </a:r>
          </a:p>
          <a:p>
            <a:pPr algn="l">
              <a:buFont typeface="+mj-lt"/>
              <a:buAutoNum type="arabicPeriod"/>
            </a:pPr>
            <a:r>
              <a:rPr lang="en-US" b="0" i="0" dirty="0">
                <a:solidFill>
                  <a:srgbClr val="374151"/>
                </a:solidFill>
                <a:effectLst/>
                <a:latin typeface="Söhne"/>
              </a:rPr>
              <a:t>Business: For data management, accounting, and communications.</a:t>
            </a:r>
          </a:p>
          <a:p>
            <a:pPr algn="l">
              <a:buFont typeface="+mj-lt"/>
              <a:buAutoNum type="arabicPeriod"/>
            </a:pPr>
            <a:r>
              <a:rPr lang="en-US" b="0" i="0" dirty="0">
                <a:solidFill>
                  <a:srgbClr val="374151"/>
                </a:solidFill>
                <a:effectLst/>
                <a:latin typeface="Söhne"/>
              </a:rPr>
              <a:t>Education: For research, e-learning, and interactive learning.</a:t>
            </a:r>
          </a:p>
          <a:p>
            <a:pPr algn="l">
              <a:buFont typeface="+mj-lt"/>
              <a:buAutoNum type="arabicPeriod"/>
            </a:pPr>
            <a:r>
              <a:rPr lang="en-US" b="0" i="0" dirty="0">
                <a:solidFill>
                  <a:srgbClr val="374151"/>
                </a:solidFill>
                <a:effectLst/>
                <a:latin typeface="Söhne"/>
              </a:rPr>
              <a:t>Entertainment: For gaming, multimedia, and content creation.</a:t>
            </a:r>
          </a:p>
          <a:p>
            <a:pPr algn="l">
              <a:buFont typeface="+mj-lt"/>
              <a:buAutoNum type="arabicPeriod"/>
            </a:pPr>
            <a:r>
              <a:rPr lang="en-US" b="0" i="0" dirty="0">
                <a:solidFill>
                  <a:srgbClr val="374151"/>
                </a:solidFill>
                <a:effectLst/>
                <a:latin typeface="Söhne"/>
              </a:rPr>
              <a:t>Science and Engineering: For simulations, data analysis, and research.</a:t>
            </a:r>
          </a:p>
          <a:p>
            <a:pPr algn="l">
              <a:buFont typeface="+mj-lt"/>
              <a:buAutoNum type="arabicPeriod"/>
            </a:pPr>
            <a:r>
              <a:rPr lang="en-US" b="0" i="0" dirty="0">
                <a:solidFill>
                  <a:srgbClr val="374151"/>
                </a:solidFill>
                <a:effectLst/>
                <a:latin typeface="Söhne"/>
              </a:rPr>
              <a:t>Healthcare: For medical imaging, patient record keeping, and research.</a:t>
            </a:r>
          </a:p>
          <a:p>
            <a:endParaRPr lang="en-IN" dirty="0"/>
          </a:p>
        </p:txBody>
      </p:sp>
    </p:spTree>
    <p:extLst>
      <p:ext uri="{BB962C8B-B14F-4D97-AF65-F5344CB8AC3E}">
        <p14:creationId xmlns:p14="http://schemas.microsoft.com/office/powerpoint/2010/main" val="402698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5818-1A86-C4C6-5846-CDE883E95683}"/>
              </a:ext>
            </a:extLst>
          </p:cNvPr>
          <p:cNvSpPr>
            <a:spLocks noGrp="1"/>
          </p:cNvSpPr>
          <p:nvPr>
            <p:ph type="title"/>
          </p:nvPr>
        </p:nvSpPr>
        <p:spPr/>
        <p:txBody>
          <a:bodyPr/>
          <a:lstStyle/>
          <a:p>
            <a:r>
              <a:rPr lang="en-US" b="1" i="1" dirty="0">
                <a:solidFill>
                  <a:srgbClr val="374151"/>
                </a:solidFill>
                <a:effectLst/>
                <a:latin typeface="Söhne"/>
              </a:rPr>
              <a:t>Components of Computer System:</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1E9A2AF5-7B7F-37EF-BDCD-18AF7093A940}"/>
              </a:ext>
            </a:extLst>
          </p:cNvPr>
          <p:cNvSpPr>
            <a:spLocks noGrp="1"/>
          </p:cNvSpPr>
          <p:nvPr>
            <p:ph idx="1"/>
          </p:nvPr>
        </p:nvSpPr>
        <p:spPr/>
        <p:txBody>
          <a:bodyPr>
            <a:normAutofit lnSpcReduction="10000"/>
          </a:bodyPr>
          <a:lstStyle/>
          <a:p>
            <a:pPr algn="l">
              <a:buFont typeface="+mj-lt"/>
              <a:buAutoNum type="arabicPeriod"/>
            </a:pPr>
            <a:r>
              <a:rPr lang="en-US" b="0" i="0" dirty="0">
                <a:solidFill>
                  <a:srgbClr val="374151"/>
                </a:solidFill>
                <a:effectLst/>
                <a:latin typeface="Söhne"/>
              </a:rPr>
              <a:t>Central Processing Unit (CPU): The brain of the computer that executes instructions and performs calculations.</a:t>
            </a:r>
          </a:p>
          <a:p>
            <a:pPr algn="l">
              <a:buFont typeface="+mj-lt"/>
              <a:buAutoNum type="arabicPeriod"/>
            </a:pPr>
            <a:r>
              <a:rPr lang="en-US" b="0" i="0" dirty="0">
                <a:solidFill>
                  <a:srgbClr val="374151"/>
                </a:solidFill>
                <a:effectLst/>
                <a:latin typeface="Söhne"/>
              </a:rPr>
              <a:t>Input Devices: Devices used to input data into the computer, such as keyboards and mice.</a:t>
            </a:r>
          </a:p>
          <a:p>
            <a:pPr algn="l">
              <a:buFont typeface="+mj-lt"/>
              <a:buAutoNum type="arabicPeriod"/>
            </a:pPr>
            <a:r>
              <a:rPr lang="en-US" b="0" i="0" dirty="0">
                <a:solidFill>
                  <a:srgbClr val="374151"/>
                </a:solidFill>
                <a:effectLst/>
                <a:latin typeface="Söhne"/>
              </a:rPr>
              <a:t>Output Devices: Devices that display or present processed information, such as monitors and printers.</a:t>
            </a:r>
          </a:p>
          <a:p>
            <a:pPr algn="l">
              <a:buFont typeface="+mj-lt"/>
              <a:buAutoNum type="arabicPeriod"/>
            </a:pPr>
            <a:r>
              <a:rPr lang="en-US" b="0" i="0" dirty="0">
                <a:solidFill>
                  <a:srgbClr val="374151"/>
                </a:solidFill>
                <a:effectLst/>
                <a:latin typeface="Söhne"/>
              </a:rPr>
              <a:t>Memory: Storage areas where data and programs are temporarily or permanently stored.</a:t>
            </a:r>
          </a:p>
          <a:p>
            <a:pPr algn="l">
              <a:buFont typeface="+mj-lt"/>
              <a:buAutoNum type="arabicPeriod"/>
            </a:pPr>
            <a:r>
              <a:rPr lang="en-US" b="0" i="0" dirty="0">
                <a:solidFill>
                  <a:srgbClr val="374151"/>
                </a:solidFill>
                <a:effectLst/>
                <a:latin typeface="Söhne"/>
              </a:rPr>
              <a:t>Storage Devices: Devices for long-term data storage, like hard drives and solid-state drives (SSDs).</a:t>
            </a:r>
          </a:p>
          <a:p>
            <a:endParaRPr lang="en-IN" dirty="0"/>
          </a:p>
        </p:txBody>
      </p:sp>
    </p:spTree>
    <p:extLst>
      <p:ext uri="{BB962C8B-B14F-4D97-AF65-F5344CB8AC3E}">
        <p14:creationId xmlns:p14="http://schemas.microsoft.com/office/powerpoint/2010/main" val="334254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4ACD-3A0E-28A2-A3BF-15C37A8420E5}"/>
              </a:ext>
            </a:extLst>
          </p:cNvPr>
          <p:cNvSpPr>
            <a:spLocks noGrp="1"/>
          </p:cNvSpPr>
          <p:nvPr>
            <p:ph type="title"/>
          </p:nvPr>
        </p:nvSpPr>
        <p:spPr/>
        <p:txBody>
          <a:bodyPr/>
          <a:lstStyle/>
          <a:p>
            <a:r>
              <a:rPr lang="en-IN" b="1" i="1" dirty="0">
                <a:solidFill>
                  <a:srgbClr val="374151"/>
                </a:solidFill>
                <a:effectLst/>
                <a:latin typeface="Söhne"/>
              </a:rPr>
              <a:t>Central Processing Unit (CPU):</a:t>
            </a:r>
            <a:endParaRPr lang="en-IN" b="1" i="1" dirty="0"/>
          </a:p>
        </p:txBody>
      </p:sp>
      <p:sp>
        <p:nvSpPr>
          <p:cNvPr id="3" name="Content Placeholder 2">
            <a:extLst>
              <a:ext uri="{FF2B5EF4-FFF2-40B4-BE49-F238E27FC236}">
                <a16:creationId xmlns:a16="http://schemas.microsoft.com/office/drawing/2014/main" id="{36C57BFE-FFF9-8C00-5245-C63BB1662FBE}"/>
              </a:ext>
            </a:extLst>
          </p:cNvPr>
          <p:cNvSpPr>
            <a:spLocks noGrp="1"/>
          </p:cNvSpPr>
          <p:nvPr>
            <p:ph idx="1"/>
          </p:nvPr>
        </p:nvSpPr>
        <p:spPr/>
        <p:txBody>
          <a:bodyPr/>
          <a:lstStyle/>
          <a:p>
            <a:pPr algn="l"/>
            <a:r>
              <a:rPr lang="en-US" b="0" i="0" dirty="0">
                <a:solidFill>
                  <a:srgbClr val="374151"/>
                </a:solidFill>
                <a:effectLst/>
                <a:latin typeface="Söhne"/>
              </a:rPr>
              <a:t>The CPU is the core processing unit of a computer. It performs arithmetic, logical, and control operations on data fetched from memory or input devices. The CPU consists of two main components:</a:t>
            </a:r>
          </a:p>
          <a:p>
            <a:pPr algn="l">
              <a:buFont typeface="+mj-lt"/>
              <a:buAutoNum type="arabicPeriod"/>
            </a:pPr>
            <a:r>
              <a:rPr lang="en-US" b="0" i="0" dirty="0">
                <a:solidFill>
                  <a:srgbClr val="374151"/>
                </a:solidFill>
                <a:effectLst/>
                <a:latin typeface="Söhne"/>
              </a:rPr>
              <a:t>Control Unit: Manages and coordinates the activities of the CPU, fetching instructions, and directing data flow.</a:t>
            </a:r>
          </a:p>
          <a:p>
            <a:pPr algn="l">
              <a:buFont typeface="+mj-lt"/>
              <a:buAutoNum type="arabicPeriod"/>
            </a:pPr>
            <a:r>
              <a:rPr lang="en-US" b="0" i="0" dirty="0">
                <a:solidFill>
                  <a:srgbClr val="374151"/>
                </a:solidFill>
                <a:effectLst/>
                <a:latin typeface="Söhne"/>
              </a:rPr>
              <a:t>Arithmetic Logic Unit (ALU): Performs arithmetic operations (addition, subtraction, etc.) and logical operations (comparisons, </a:t>
            </a:r>
            <a:r>
              <a:rPr lang="en-US" b="0" i="0" dirty="0" err="1">
                <a:solidFill>
                  <a:srgbClr val="374151"/>
                </a:solidFill>
                <a:effectLst/>
                <a:latin typeface="Söhne"/>
              </a:rPr>
              <a:t>boolean</a:t>
            </a:r>
            <a:r>
              <a:rPr lang="en-US" b="0" i="0" dirty="0">
                <a:solidFill>
                  <a:srgbClr val="374151"/>
                </a:solidFill>
                <a:effectLst/>
                <a:latin typeface="Söhne"/>
              </a:rPr>
              <a:t> operations).</a:t>
            </a:r>
          </a:p>
          <a:p>
            <a:endParaRPr lang="en-IN" dirty="0"/>
          </a:p>
        </p:txBody>
      </p:sp>
    </p:spTree>
    <p:extLst>
      <p:ext uri="{BB962C8B-B14F-4D97-AF65-F5344CB8AC3E}">
        <p14:creationId xmlns:p14="http://schemas.microsoft.com/office/powerpoint/2010/main" val="401179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05F4-6DD1-31C8-A6DC-2A7C4A2AEC0D}"/>
              </a:ext>
            </a:extLst>
          </p:cNvPr>
          <p:cNvSpPr>
            <a:spLocks noGrp="1"/>
          </p:cNvSpPr>
          <p:nvPr>
            <p:ph type="title"/>
          </p:nvPr>
        </p:nvSpPr>
        <p:spPr/>
        <p:txBody>
          <a:bodyPr/>
          <a:lstStyle/>
          <a:p>
            <a:r>
              <a:rPr lang="en-US" b="0" i="0" dirty="0">
                <a:solidFill>
                  <a:srgbClr val="374151"/>
                </a:solidFill>
                <a:effectLst/>
                <a:latin typeface="Söhne"/>
              </a:rPr>
              <a:t>Input/Output Devices:</a:t>
            </a:r>
            <a:endParaRPr lang="en-IN" dirty="0"/>
          </a:p>
        </p:txBody>
      </p:sp>
      <p:sp>
        <p:nvSpPr>
          <p:cNvPr id="3" name="Content Placeholder 2">
            <a:extLst>
              <a:ext uri="{FF2B5EF4-FFF2-40B4-BE49-F238E27FC236}">
                <a16:creationId xmlns:a16="http://schemas.microsoft.com/office/drawing/2014/main" id="{51DC4D98-F36B-E78A-CDDF-D769037CBCF1}"/>
              </a:ext>
            </a:extLst>
          </p:cNvPr>
          <p:cNvSpPr>
            <a:spLocks noGrp="1"/>
          </p:cNvSpPr>
          <p:nvPr>
            <p:ph idx="1"/>
          </p:nvPr>
        </p:nvSpPr>
        <p:spPr/>
        <p:txBody>
          <a:bodyPr/>
          <a:lstStyle/>
          <a:p>
            <a:r>
              <a:rPr lang="en-US" b="0" i="0" dirty="0">
                <a:solidFill>
                  <a:srgbClr val="374151"/>
                </a:solidFill>
                <a:effectLst/>
                <a:latin typeface="Söhne"/>
              </a:rPr>
              <a:t> Input devices allow users to input data and instructions into the computer. Common input devices include keyboards, mice, touchscreens, scanners, and microphones. Output devices display or present processed information to the user, such as monitors, printers, speakers, and projectors.</a:t>
            </a:r>
            <a:endParaRPr lang="en-IN" dirty="0"/>
          </a:p>
        </p:txBody>
      </p:sp>
    </p:spTree>
    <p:extLst>
      <p:ext uri="{BB962C8B-B14F-4D97-AF65-F5344CB8AC3E}">
        <p14:creationId xmlns:p14="http://schemas.microsoft.com/office/powerpoint/2010/main" val="1430003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5756-38E3-1654-5A2F-243CABAD8CDE}"/>
              </a:ext>
            </a:extLst>
          </p:cNvPr>
          <p:cNvSpPr>
            <a:spLocks noGrp="1"/>
          </p:cNvSpPr>
          <p:nvPr>
            <p:ph type="title"/>
          </p:nvPr>
        </p:nvSpPr>
        <p:spPr/>
        <p:txBody>
          <a:bodyPr/>
          <a:lstStyle/>
          <a:p>
            <a:r>
              <a:rPr lang="en-US" b="1" i="1" dirty="0">
                <a:solidFill>
                  <a:srgbClr val="374151"/>
                </a:solidFill>
                <a:effectLst/>
                <a:latin typeface="Söhne"/>
              </a:rPr>
              <a:t>Computer Memory:</a:t>
            </a:r>
            <a:endParaRPr lang="en-IN" b="1" i="1" dirty="0"/>
          </a:p>
        </p:txBody>
      </p:sp>
      <p:sp>
        <p:nvSpPr>
          <p:cNvPr id="3" name="Content Placeholder 2">
            <a:extLst>
              <a:ext uri="{FF2B5EF4-FFF2-40B4-BE49-F238E27FC236}">
                <a16:creationId xmlns:a16="http://schemas.microsoft.com/office/drawing/2014/main" id="{F8AA6905-B76D-DF47-DE32-4533BAD141AE}"/>
              </a:ext>
            </a:extLst>
          </p:cNvPr>
          <p:cNvSpPr>
            <a:spLocks noGrp="1"/>
          </p:cNvSpPr>
          <p:nvPr>
            <p:ph idx="1"/>
          </p:nvPr>
        </p:nvSpPr>
        <p:spPr/>
        <p:txBody>
          <a:bodyPr/>
          <a:lstStyle/>
          <a:p>
            <a:pPr algn="l"/>
            <a:r>
              <a:rPr lang="en-US" b="0" i="0" dirty="0">
                <a:solidFill>
                  <a:srgbClr val="374151"/>
                </a:solidFill>
                <a:effectLst/>
                <a:latin typeface="Söhne"/>
              </a:rPr>
              <a:t>Computer memory is the temporary storage that holds data and instructions that the CPU needs to access quickly. It can be classified into two main types:</a:t>
            </a:r>
          </a:p>
          <a:p>
            <a:pPr algn="l">
              <a:buFont typeface="+mj-lt"/>
              <a:buAutoNum type="arabicPeriod"/>
            </a:pPr>
            <a:r>
              <a:rPr lang="en-US" b="0" i="0" dirty="0">
                <a:solidFill>
                  <a:srgbClr val="374151"/>
                </a:solidFill>
                <a:effectLst/>
                <a:latin typeface="Söhne"/>
              </a:rPr>
              <a:t>RAM (Random Access Memory): Volatile memory that stores data and program instructions while the computer is running. It is used for active tasks and is cleared when the computer is turned off.</a:t>
            </a:r>
          </a:p>
          <a:p>
            <a:pPr algn="l">
              <a:buFont typeface="+mj-lt"/>
              <a:buAutoNum type="arabicPeriod"/>
            </a:pPr>
            <a:r>
              <a:rPr lang="en-US" b="0" i="0" dirty="0">
                <a:solidFill>
                  <a:srgbClr val="374151"/>
                </a:solidFill>
                <a:effectLst/>
                <a:latin typeface="Söhne"/>
              </a:rPr>
              <a:t>ROM (Read-Only Memory): Non-volatile memory that contains essential instructions and data required for booting the computer and basic operations. It retains its contents even when the power is turned off.</a:t>
            </a:r>
          </a:p>
          <a:p>
            <a:endParaRPr lang="en-IN" dirty="0"/>
          </a:p>
        </p:txBody>
      </p:sp>
    </p:spTree>
    <p:extLst>
      <p:ext uri="{BB962C8B-B14F-4D97-AF65-F5344CB8AC3E}">
        <p14:creationId xmlns:p14="http://schemas.microsoft.com/office/powerpoint/2010/main" val="2445210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1158</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INTRODUCTION TO IT</vt:lpstr>
      <vt:lpstr>COMPUTER BASICS</vt:lpstr>
      <vt:lpstr>Computer Generations:</vt:lpstr>
      <vt:lpstr>Classification of Computers:</vt:lpstr>
      <vt:lpstr>Computer Applications:</vt:lpstr>
      <vt:lpstr>Components of Computer System: </vt:lpstr>
      <vt:lpstr>Central Processing Unit (CPU):</vt:lpstr>
      <vt:lpstr>Input/Output Devices:</vt:lpstr>
      <vt:lpstr>Computer Memory:</vt:lpstr>
      <vt:lpstr>Computer Hardware and Software: </vt:lpstr>
      <vt:lpstr>Operating System (OS):</vt:lpstr>
      <vt:lpstr>Functions of the Operating System (OS):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IT</dc:title>
  <dc:creator>saishree mohanty</dc:creator>
  <cp:lastModifiedBy>SOUNAK DUTTA CHOWDHURY</cp:lastModifiedBy>
  <cp:revision>2</cp:revision>
  <dcterms:created xsi:type="dcterms:W3CDTF">2023-07-24T03:49:21Z</dcterms:created>
  <dcterms:modified xsi:type="dcterms:W3CDTF">2025-01-29T12:40:01Z</dcterms:modified>
</cp:coreProperties>
</file>