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BF18B-D0A4-486D-86CC-81D2CB45C61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3B9D7-970E-4842-82CE-9CD6853C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96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53B9D7-970E-4842-82CE-9CD6853C78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87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02EF-786A-4805-95A5-D393D5133476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EE77-B7E0-4467-B95B-2B80C71E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4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02EF-786A-4805-95A5-D393D5133476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EE77-B7E0-4467-B95B-2B80C71E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2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02EF-786A-4805-95A5-D393D5133476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EE77-B7E0-4467-B95B-2B80C71E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86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02EF-786A-4805-95A5-D393D5133476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EE77-B7E0-4467-B95B-2B80C71E9F4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257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02EF-786A-4805-95A5-D393D5133476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EE77-B7E0-4467-B95B-2B80C71E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21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02EF-786A-4805-95A5-D393D5133476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EE77-B7E0-4467-B95B-2B80C71E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75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02EF-786A-4805-95A5-D393D5133476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EE77-B7E0-4467-B95B-2B80C71E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24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02EF-786A-4805-95A5-D393D5133476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EE77-B7E0-4467-B95B-2B80C71E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4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02EF-786A-4805-95A5-D393D5133476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EE77-B7E0-4467-B95B-2B80C71E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4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02EF-786A-4805-95A5-D393D5133476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EE77-B7E0-4467-B95B-2B80C71E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7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02EF-786A-4805-95A5-D393D5133476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EE77-B7E0-4467-B95B-2B80C71E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1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02EF-786A-4805-95A5-D393D5133476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EE77-B7E0-4467-B95B-2B80C71E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3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02EF-786A-4805-95A5-D393D5133476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EE77-B7E0-4467-B95B-2B80C71E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2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02EF-786A-4805-95A5-D393D5133476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EE77-B7E0-4467-B95B-2B80C71E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20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02EF-786A-4805-95A5-D393D5133476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EE77-B7E0-4467-B95B-2B80C71E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0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02EF-786A-4805-95A5-D393D5133476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EE77-B7E0-4467-B95B-2B80C71E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5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02EF-786A-4805-95A5-D393D5133476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8EE77-B7E0-4467-B95B-2B80C71E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9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3A902EF-786A-4805-95A5-D393D5133476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48EE77-B7E0-4467-B95B-2B80C71E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7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8450-E219-D149-52DE-7C3A53C63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Emotion Detection from Text using Machine Learning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415D1-9D4B-13F7-8377-191C7510C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Subtitle:</a:t>
            </a:r>
            <a:r>
              <a:rPr lang="en-US" dirty="0"/>
              <a:t> Utilizing </a:t>
            </a:r>
            <a:r>
              <a:rPr lang="en-US" dirty="0" err="1"/>
              <a:t>Numpy</a:t>
            </a:r>
            <a:r>
              <a:rPr lang="en-US" dirty="0"/>
              <a:t>, Seaborn, </a:t>
            </a:r>
            <a:r>
              <a:rPr lang="en-US" dirty="0" err="1"/>
              <a:t>NeatText</a:t>
            </a:r>
            <a:r>
              <a:rPr lang="en-US" dirty="0"/>
              <a:t>, Scikit-learn, and </a:t>
            </a:r>
            <a:r>
              <a:rPr lang="en-US" dirty="0" err="1"/>
              <a:t>Joblib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Presented by:</a:t>
            </a:r>
            <a:r>
              <a:rPr lang="en-US" dirty="0"/>
              <a:t> </a:t>
            </a:r>
            <a:r>
              <a:rPr lang="en-US" dirty="0" err="1"/>
              <a:t>Sounak</a:t>
            </a:r>
            <a:r>
              <a:rPr lang="en-US" dirty="0"/>
              <a:t> Dey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Date:</a:t>
            </a:r>
            <a:r>
              <a:rPr lang="en-US" dirty="0"/>
              <a:t> 18/05/2025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67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B6A46-CFAC-242B-D4B1-EA2DE2DEA549}"/>
              </a:ext>
            </a:extLst>
          </p:cNvPr>
          <p:cNvSpPr txBox="1"/>
          <p:nvPr/>
        </p:nvSpPr>
        <p:spPr>
          <a:xfrm>
            <a:off x="1239906" y="935862"/>
            <a:ext cx="6097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Making Predictions on New Text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is cleaned the same way and vectorized: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EB397-5DA5-D419-9D01-E511100BC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21" y="2356939"/>
            <a:ext cx="4858428" cy="1209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8A6D13-928F-4F74-5E53-3689D1026DDA}"/>
              </a:ext>
            </a:extLst>
          </p:cNvPr>
          <p:cNvSpPr txBox="1"/>
          <p:nvPr/>
        </p:nvSpPr>
        <p:spPr>
          <a:xfrm>
            <a:off x="1239906" y="3972197"/>
            <a:ext cx="5530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input any sentence and get a predicted emotion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E5B852-87B2-A5E9-9CE7-DE59DA42B9D8}"/>
              </a:ext>
            </a:extLst>
          </p:cNvPr>
          <p:cNvSpPr txBox="1"/>
          <p:nvPr/>
        </p:nvSpPr>
        <p:spPr>
          <a:xfrm>
            <a:off x="1607655" y="739672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Example Predictions</a:t>
            </a:r>
            <a:endParaRPr lang="en-US" sz="2400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C331BF-3E45-22B5-EA2E-222F495B8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10989"/>
              </p:ext>
            </p:extLst>
          </p:nvPr>
        </p:nvGraphicFramePr>
        <p:xfrm>
          <a:off x="1773582" y="1945640"/>
          <a:ext cx="8128000" cy="14833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71277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66355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Input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Emotion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13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"I got the job!"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Happy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89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"I can't stop crying today..."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3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"Why did you do that?!"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603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893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F2DBDE-1EB1-19B4-6D0A-79952459205E}"/>
              </a:ext>
            </a:extLst>
          </p:cNvPr>
          <p:cNvSpPr txBox="1"/>
          <p:nvPr/>
        </p:nvSpPr>
        <p:spPr>
          <a:xfrm>
            <a:off x="1649896" y="1918252"/>
            <a:ext cx="7844458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u="sng" dirty="0"/>
              <a:t>Implementation Workflow Overview</a:t>
            </a:r>
          </a:p>
          <a:p>
            <a:pPr>
              <a:buNone/>
            </a:pPr>
            <a:endParaRPr lang="en-US" sz="24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1:</a:t>
            </a:r>
            <a:r>
              <a:rPr lang="en-US" dirty="0"/>
              <a:t> Create and label dataset manually (Happy, Sad, Angry)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2:</a:t>
            </a:r>
            <a:r>
              <a:rPr lang="en-US" dirty="0"/>
              <a:t> Preprocess text using </a:t>
            </a:r>
            <a:r>
              <a:rPr lang="en-US" dirty="0" err="1"/>
              <a:t>NeatText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3:</a:t>
            </a:r>
            <a:r>
              <a:rPr lang="en-US" dirty="0"/>
              <a:t> Transform text to numerical features using TF-IDF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4:</a:t>
            </a:r>
            <a:r>
              <a:rPr lang="en-US" dirty="0"/>
              <a:t> Split dataset and train ensemble classifier (RF + SVC)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5:</a:t>
            </a:r>
            <a:r>
              <a:rPr lang="en-US" dirty="0"/>
              <a:t> Evaluate using test set and classification report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6:</a:t>
            </a:r>
            <a:r>
              <a:rPr lang="en-US" dirty="0"/>
              <a:t> Save model and vectorizer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7:</a:t>
            </a:r>
            <a:r>
              <a:rPr lang="en-US" dirty="0"/>
              <a:t> Make real-time predictions with custom input</a:t>
            </a:r>
          </a:p>
        </p:txBody>
      </p:sp>
    </p:spTree>
    <p:extLst>
      <p:ext uri="{BB962C8B-B14F-4D97-AF65-F5344CB8AC3E}">
        <p14:creationId xmlns:p14="http://schemas.microsoft.com/office/powerpoint/2010/main" val="979575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94318D-BDDC-F263-C1C3-384C3069AF62}"/>
              </a:ext>
            </a:extLst>
          </p:cNvPr>
          <p:cNvSpPr txBox="1"/>
          <p:nvPr/>
        </p:nvSpPr>
        <p:spPr>
          <a:xfrm>
            <a:off x="1458567" y="1915731"/>
            <a:ext cx="725805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u="sng" dirty="0"/>
              <a:t>Future Improvements</a:t>
            </a:r>
          </a:p>
          <a:p>
            <a:pPr>
              <a:buNone/>
            </a:pPr>
            <a:endParaRPr lang="en-US" sz="24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more emotions: fear, surprise, love, neutral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a larger real-world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 with Whisper for speech-to-text emotion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 interactive UI with </a:t>
            </a:r>
            <a:r>
              <a:rPr lang="en-US" dirty="0" err="1"/>
              <a:t>Streamlit</a:t>
            </a:r>
            <a:r>
              <a:rPr lang="en-US" dirty="0"/>
              <a:t> or Flask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 the model via API for real-time web apps</a:t>
            </a:r>
          </a:p>
        </p:txBody>
      </p:sp>
    </p:spTree>
    <p:extLst>
      <p:ext uri="{BB962C8B-B14F-4D97-AF65-F5344CB8AC3E}">
        <p14:creationId xmlns:p14="http://schemas.microsoft.com/office/powerpoint/2010/main" val="994662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47D0DA-E673-F9A0-D7B4-0AF3D7369060}"/>
              </a:ext>
            </a:extLst>
          </p:cNvPr>
          <p:cNvSpPr txBox="1"/>
          <p:nvPr/>
        </p:nvSpPr>
        <p:spPr>
          <a:xfrm>
            <a:off x="1478445" y="1013218"/>
            <a:ext cx="60976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u="sng" dirty="0"/>
              <a:t>Conclusion</a:t>
            </a:r>
          </a:p>
          <a:p>
            <a:pPr>
              <a:buNone/>
            </a:pPr>
            <a:endParaRPr lang="en-US" sz="2400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Emotion detection from text is an impactful NLP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demonstrated a working pipeline using traditional ML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ensemble model using SVC and Random Forest gave robust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process is easily extendable to larger datasets and production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646891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1C5213-F256-2220-3927-5FC29B9976FE}"/>
              </a:ext>
            </a:extLst>
          </p:cNvPr>
          <p:cNvSpPr txBox="1"/>
          <p:nvPr/>
        </p:nvSpPr>
        <p:spPr>
          <a:xfrm>
            <a:off x="1220028" y="1339912"/>
            <a:ext cx="609765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u="sng" dirty="0"/>
              <a:t>References</a:t>
            </a:r>
          </a:p>
          <a:p>
            <a:pPr>
              <a:buNone/>
            </a:pPr>
            <a:endParaRPr lang="en-US" sz="24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Scikit-learn documentation: https://scikit-learn.org/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NeatText</a:t>
            </a:r>
            <a:r>
              <a:rPr lang="en-US" dirty="0"/>
              <a:t> library: https://github.com/letiantian/TextCleaningTools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Joblib</a:t>
            </a:r>
            <a:r>
              <a:rPr lang="en-US" dirty="0"/>
              <a:t> documentation: https://joblib.readthedocs.io/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Python official documentation: https://docs.python.org/3/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Seaborn visualization: https://seaborn.pydata.org/</a:t>
            </a:r>
          </a:p>
        </p:txBody>
      </p:sp>
    </p:spTree>
    <p:extLst>
      <p:ext uri="{BB962C8B-B14F-4D97-AF65-F5344CB8AC3E}">
        <p14:creationId xmlns:p14="http://schemas.microsoft.com/office/powerpoint/2010/main" val="1779305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CE3F4B-E5D3-6D3E-6568-A39E960C3B39}"/>
              </a:ext>
            </a:extLst>
          </p:cNvPr>
          <p:cNvSpPr/>
          <p:nvPr/>
        </p:nvSpPr>
        <p:spPr>
          <a:xfrm>
            <a:off x="3984221" y="2708918"/>
            <a:ext cx="35675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4358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D11302-38DB-BCBB-E04C-305C7FB2D39C}"/>
              </a:ext>
            </a:extLst>
          </p:cNvPr>
          <p:cNvSpPr txBox="1"/>
          <p:nvPr/>
        </p:nvSpPr>
        <p:spPr>
          <a:xfrm>
            <a:off x="805069" y="387627"/>
            <a:ext cx="10774017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400" b="1" u="sng" dirty="0"/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r>
              <a:rPr lang="en-US" sz="2400" b="1" u="sng" dirty="0"/>
              <a:t>Introduction to Emotion Detection:</a:t>
            </a:r>
            <a:endParaRPr lang="en-US" sz="24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Emotion detection analyzes text to classify emotions like Happy, Sad, or Angry.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It's a branch of Natural Language Processing (NLP).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u="sng" dirty="0"/>
              <a:t>Why it's important: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Enhances customer feedback systems, chatbots, virtual assistants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Valuable in mental health monitoring and 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197617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0F1673-42AF-BBB7-3186-DF2F5B177227}"/>
              </a:ext>
            </a:extLst>
          </p:cNvPr>
          <p:cNvSpPr txBox="1"/>
          <p:nvPr/>
        </p:nvSpPr>
        <p:spPr>
          <a:xfrm>
            <a:off x="1103243" y="367748"/>
            <a:ext cx="930302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u="sng" dirty="0"/>
          </a:p>
          <a:p>
            <a:pPr>
              <a:buNone/>
            </a:pPr>
            <a:endParaRPr lang="en-US" b="1" u="sng" dirty="0"/>
          </a:p>
          <a:p>
            <a:pPr>
              <a:buNone/>
            </a:pPr>
            <a:endParaRPr lang="en-US" b="1" u="sng" dirty="0"/>
          </a:p>
          <a:p>
            <a:pPr>
              <a:buNone/>
            </a:pPr>
            <a:endParaRPr lang="en-US" b="1" u="sng" dirty="0"/>
          </a:p>
          <a:p>
            <a:pPr>
              <a:buNone/>
            </a:pPr>
            <a:endParaRPr lang="en-US" b="1" u="sng" dirty="0"/>
          </a:p>
          <a:p>
            <a:pPr>
              <a:buNone/>
            </a:pPr>
            <a:r>
              <a:rPr lang="en-US" sz="2400" b="1" u="sng" dirty="0"/>
              <a:t>Tools and Libraries Used</a:t>
            </a:r>
          </a:p>
          <a:p>
            <a:pPr>
              <a:buNone/>
            </a:pP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Pandas:</a:t>
            </a:r>
            <a:r>
              <a:rPr lang="en-US" dirty="0"/>
              <a:t> For data structuring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NeatText</a:t>
            </a:r>
            <a:r>
              <a:rPr lang="en-US" b="1" dirty="0"/>
              <a:t>:</a:t>
            </a:r>
            <a:r>
              <a:rPr lang="en-US" dirty="0"/>
              <a:t> For cleaning and preprocessing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TfidfVectorizer</a:t>
            </a:r>
            <a:r>
              <a:rPr lang="en-US" b="1" dirty="0"/>
              <a:t> (Scikit-learn):</a:t>
            </a:r>
            <a:r>
              <a:rPr lang="en-US" dirty="0"/>
              <a:t> Converts text to numerical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RandomForestClassifier</a:t>
            </a:r>
            <a:r>
              <a:rPr lang="en-US" b="1" dirty="0"/>
              <a:t> &amp; SVC:</a:t>
            </a:r>
            <a:r>
              <a:rPr lang="en-US" dirty="0"/>
              <a:t> Machine learning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VotingClassifier</a:t>
            </a:r>
            <a:r>
              <a:rPr lang="en-US" b="1" dirty="0"/>
              <a:t>:</a:t>
            </a:r>
            <a:r>
              <a:rPr lang="en-US" dirty="0"/>
              <a:t> Combines multiple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Joblib</a:t>
            </a:r>
            <a:r>
              <a:rPr lang="en-US" b="1" dirty="0"/>
              <a:t>:</a:t>
            </a:r>
            <a:r>
              <a:rPr lang="en-US" dirty="0"/>
              <a:t> For saving and loading models</a:t>
            </a:r>
          </a:p>
        </p:txBody>
      </p:sp>
    </p:spTree>
    <p:extLst>
      <p:ext uri="{BB962C8B-B14F-4D97-AF65-F5344CB8AC3E}">
        <p14:creationId xmlns:p14="http://schemas.microsoft.com/office/powerpoint/2010/main" val="223789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072384-6AEC-2B24-06ED-009531D22B96}"/>
              </a:ext>
            </a:extLst>
          </p:cNvPr>
          <p:cNvSpPr txBox="1"/>
          <p:nvPr/>
        </p:nvSpPr>
        <p:spPr>
          <a:xfrm>
            <a:off x="1828800" y="1590261"/>
            <a:ext cx="731768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u="sng" dirty="0"/>
              <a:t>Dataset Overview</a:t>
            </a:r>
          </a:p>
          <a:p>
            <a:pPr>
              <a:buNone/>
            </a:pPr>
            <a:endParaRPr lang="en-US" sz="24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Type:</a:t>
            </a:r>
            <a:r>
              <a:rPr lang="en-US" dirty="0"/>
              <a:t> Manually labeled dataset with 75+ examples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Classes: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Happy (27)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Sad (24)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Angry (24)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"I just won the game!" → Happy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"I can't stop crying." → Sad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"Why did you do this? I'm furious!" → Angry</a:t>
            </a:r>
          </a:p>
        </p:txBody>
      </p:sp>
    </p:spTree>
    <p:extLst>
      <p:ext uri="{BB962C8B-B14F-4D97-AF65-F5344CB8AC3E}">
        <p14:creationId xmlns:p14="http://schemas.microsoft.com/office/powerpoint/2010/main" val="360071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5D00F5-0756-4CDC-08D1-0E6F0950C903}"/>
              </a:ext>
            </a:extLst>
          </p:cNvPr>
          <p:cNvSpPr txBox="1"/>
          <p:nvPr/>
        </p:nvSpPr>
        <p:spPr>
          <a:xfrm>
            <a:off x="1918252" y="1242391"/>
            <a:ext cx="7228232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u="sng" dirty="0"/>
              <a:t>Text Preprocessing and Cleaning</a:t>
            </a:r>
          </a:p>
          <a:p>
            <a:pPr>
              <a:buNone/>
            </a:pPr>
            <a:endParaRPr lang="en-US" sz="24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Lowercased all text for uniformity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Removed user handles and punctuation using </a:t>
            </a:r>
            <a:r>
              <a:rPr lang="en-US" dirty="0" err="1"/>
              <a:t>NeatText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E9974-794E-CC31-882B-F4BD2D43AD6A}"/>
              </a:ext>
            </a:extLst>
          </p:cNvPr>
          <p:cNvSpPr txBox="1"/>
          <p:nvPr/>
        </p:nvSpPr>
        <p:spPr>
          <a:xfrm>
            <a:off x="1918252" y="3738390"/>
            <a:ext cx="458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Stored the result in a new column </a:t>
            </a:r>
            <a:r>
              <a:rPr lang="en-US" dirty="0" err="1"/>
              <a:t>clean_text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0DD1C2-245E-6854-7513-336FE5AB3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252" y="2680967"/>
            <a:ext cx="6858957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8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4048037-4A4C-3473-F9E4-8958A23BBFD5}"/>
              </a:ext>
            </a:extLst>
          </p:cNvPr>
          <p:cNvSpPr txBox="1"/>
          <p:nvPr/>
        </p:nvSpPr>
        <p:spPr>
          <a:xfrm>
            <a:off x="1359175" y="1060968"/>
            <a:ext cx="609765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Converting Text to Features (TF-IDF)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TF-IDF (Term Frequency × Inverse Document Frequency) converts cleaned text into numeric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Captures word importance relative to the document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CCB15B-6D46-A111-1D0B-6BEECFC46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019" y="3286073"/>
            <a:ext cx="6868484" cy="7430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76B8EE-AD30-1343-A961-E4166C0B773F}"/>
              </a:ext>
            </a:extLst>
          </p:cNvPr>
          <p:cNvSpPr txBox="1"/>
          <p:nvPr/>
        </p:nvSpPr>
        <p:spPr>
          <a:xfrm>
            <a:off x="1359175" y="4939748"/>
            <a:ext cx="384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Labels extracted into y = </a:t>
            </a:r>
            <a:r>
              <a:rPr lang="en-US" dirty="0" err="1"/>
              <a:t>df</a:t>
            </a:r>
            <a:r>
              <a:rPr lang="en-US" dirty="0"/>
              <a:t>['label']</a:t>
            </a:r>
          </a:p>
        </p:txBody>
      </p:sp>
    </p:spTree>
    <p:extLst>
      <p:ext uri="{BB962C8B-B14F-4D97-AF65-F5344CB8AC3E}">
        <p14:creationId xmlns:p14="http://schemas.microsoft.com/office/powerpoint/2010/main" val="321979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D5ECCC-F406-5771-4F6F-657E150334CF}"/>
              </a:ext>
            </a:extLst>
          </p:cNvPr>
          <p:cNvSpPr txBox="1"/>
          <p:nvPr/>
        </p:nvSpPr>
        <p:spPr>
          <a:xfrm>
            <a:off x="1597716" y="1347257"/>
            <a:ext cx="6097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Model Building Workflow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split into training and test 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AB80F-B1B4-71C0-151A-37B5BB2C6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69" y="2650603"/>
            <a:ext cx="6839905" cy="5430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65A9F6-5D0D-3675-9BCA-C413501FC9C5}"/>
              </a:ext>
            </a:extLst>
          </p:cNvPr>
          <p:cNvSpPr txBox="1"/>
          <p:nvPr/>
        </p:nvSpPr>
        <p:spPr>
          <a:xfrm>
            <a:off x="1597716" y="3429000"/>
            <a:ext cx="77951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Two classifiers trained: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     1. </a:t>
            </a:r>
            <a:r>
              <a:rPr lang="en-US" dirty="0" err="1"/>
              <a:t>RandomForestClassifier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2. SVC (Support Vector Classifier with linear kernel and probability=True)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Combined using </a:t>
            </a:r>
            <a:r>
              <a:rPr lang="en-US" dirty="0" err="1"/>
              <a:t>VotingClassifier</a:t>
            </a:r>
            <a:r>
              <a:rPr lang="en-US" dirty="0"/>
              <a:t> (soft voting based on probabilities)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94A28C-325B-E5FC-4260-9B35AA0B2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369" y="5695721"/>
            <a:ext cx="6792273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0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E51E37-5C3B-2A5B-0C26-12F05EA84090}"/>
              </a:ext>
            </a:extLst>
          </p:cNvPr>
          <p:cNvSpPr txBox="1"/>
          <p:nvPr/>
        </p:nvSpPr>
        <p:spPr>
          <a:xfrm>
            <a:off x="1339297" y="909934"/>
            <a:ext cx="60976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Evaluation and Reporting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Predictions made on test set: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30760-1D02-DADD-337E-9C88B159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71" y="2026089"/>
            <a:ext cx="6925642" cy="619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46F580-EA5E-0E90-EDE5-7E0F19F59576}"/>
              </a:ext>
            </a:extLst>
          </p:cNvPr>
          <p:cNvSpPr txBox="1"/>
          <p:nvPr/>
        </p:nvSpPr>
        <p:spPr>
          <a:xfrm>
            <a:off x="1339297" y="3110948"/>
            <a:ext cx="35266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Evaluation metrics used:</a:t>
            </a:r>
          </a:p>
          <a:p>
            <a:endParaRPr lang="en-US" dirty="0"/>
          </a:p>
          <a:p>
            <a:r>
              <a:rPr lang="en-US" dirty="0"/>
              <a:t>           Precision, Recall, F1-Score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579DA7-B41E-B8FD-1349-C72CE9B05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571" y="4373186"/>
            <a:ext cx="5906324" cy="457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DC240F-1665-6E16-8B9C-10A24E6E5A04}"/>
              </a:ext>
            </a:extLst>
          </p:cNvPr>
          <p:cNvSpPr txBox="1"/>
          <p:nvPr/>
        </p:nvSpPr>
        <p:spPr>
          <a:xfrm>
            <a:off x="1339297" y="5219629"/>
            <a:ext cx="649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Confusion matrix can be visualized using Seaborn for insights</a:t>
            </a:r>
          </a:p>
        </p:txBody>
      </p:sp>
    </p:spTree>
    <p:extLst>
      <p:ext uri="{BB962C8B-B14F-4D97-AF65-F5344CB8AC3E}">
        <p14:creationId xmlns:p14="http://schemas.microsoft.com/office/powerpoint/2010/main" val="129289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E427A1-AB45-FEFB-2099-BE29C5F79EF5}"/>
              </a:ext>
            </a:extLst>
          </p:cNvPr>
          <p:cNvSpPr txBox="1"/>
          <p:nvPr/>
        </p:nvSpPr>
        <p:spPr>
          <a:xfrm>
            <a:off x="1269724" y="781376"/>
            <a:ext cx="609765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Saving Trained Model and Vectorizer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the trained model and vectorizer using </a:t>
            </a:r>
            <a:r>
              <a:rPr lang="en-US" dirty="0" err="1"/>
              <a:t>joblib</a:t>
            </a:r>
            <a:r>
              <a:rPr lang="en-US" dirty="0"/>
              <a:t> for future predictions: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62431-8A9C-DDBB-FB94-484799C7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20" y="2370021"/>
            <a:ext cx="6544588" cy="666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515B4-B201-C559-06A7-619B9033898D}"/>
              </a:ext>
            </a:extLst>
          </p:cNvPr>
          <p:cNvSpPr txBox="1"/>
          <p:nvPr/>
        </p:nvSpPr>
        <p:spPr>
          <a:xfrm>
            <a:off x="1269724" y="3636471"/>
            <a:ext cx="470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reuse without retraining every time</a:t>
            </a:r>
          </a:p>
        </p:txBody>
      </p:sp>
    </p:spTree>
    <p:extLst>
      <p:ext uri="{BB962C8B-B14F-4D97-AF65-F5344CB8AC3E}">
        <p14:creationId xmlns:p14="http://schemas.microsoft.com/office/powerpoint/2010/main" val="3543195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68</TotalTime>
  <Words>614</Words>
  <Application>Microsoft Office PowerPoint</Application>
  <PresentationFormat>Widescreen</PresentationFormat>
  <Paragraphs>118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Calisto MT</vt:lpstr>
      <vt:lpstr>Wingdings 2</vt:lpstr>
      <vt:lpstr>Slate</vt:lpstr>
      <vt:lpstr>Emotion Detection from Text using Machine Learning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SOUNAK DEY</dc:creator>
  <cp:lastModifiedBy>SOUNAK DEY</cp:lastModifiedBy>
  <cp:revision>1</cp:revision>
  <dcterms:created xsi:type="dcterms:W3CDTF">2025-05-18T16:49:52Z</dcterms:created>
  <dcterms:modified xsi:type="dcterms:W3CDTF">2025-05-18T17:58:19Z</dcterms:modified>
</cp:coreProperties>
</file>