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20781"/>
            <a:ext cx="1114679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4100" y="2234678"/>
            <a:ext cx="11359515" cy="683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4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65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4960" y="2589991"/>
            <a:ext cx="5553075" cy="6623684"/>
            <a:chOff x="1044960" y="2589991"/>
            <a:chExt cx="5553075" cy="6623684"/>
          </a:xfrm>
        </p:grpSpPr>
        <p:sp>
          <p:nvSpPr>
            <p:cNvPr id="3" name="object 3"/>
            <p:cNvSpPr/>
            <p:nvPr/>
          </p:nvSpPr>
          <p:spPr>
            <a:xfrm>
              <a:off x="5351601" y="2646884"/>
              <a:ext cx="1163955" cy="1570355"/>
            </a:xfrm>
            <a:custGeom>
              <a:avLst/>
              <a:gdLst/>
              <a:ahLst/>
              <a:cxnLst/>
              <a:rect l="l" t="t" r="r" b="b"/>
              <a:pathLst>
                <a:path w="1163954" h="1570354">
                  <a:moveTo>
                    <a:pt x="1079557" y="1570068"/>
                  </a:moveTo>
                  <a:lnTo>
                    <a:pt x="1035640" y="1558478"/>
                  </a:lnTo>
                  <a:lnTo>
                    <a:pt x="127694" y="1034555"/>
                  </a:lnTo>
                  <a:lnTo>
                    <a:pt x="90850" y="1008689"/>
                  </a:lnTo>
                  <a:lnTo>
                    <a:pt x="59535" y="977228"/>
                  </a:lnTo>
                  <a:lnTo>
                    <a:pt x="34270" y="941072"/>
                  </a:lnTo>
                  <a:lnTo>
                    <a:pt x="15579" y="901122"/>
                  </a:lnTo>
                  <a:lnTo>
                    <a:pt x="3981" y="858277"/>
                  </a:lnTo>
                  <a:lnTo>
                    <a:pt x="0" y="813436"/>
                  </a:lnTo>
                  <a:lnTo>
                    <a:pt x="0" y="85296"/>
                  </a:lnTo>
                  <a:lnTo>
                    <a:pt x="11964" y="41430"/>
                  </a:lnTo>
                  <a:lnTo>
                    <a:pt x="42545" y="11472"/>
                  </a:lnTo>
                  <a:lnTo>
                    <a:pt x="83777" y="0"/>
                  </a:lnTo>
                  <a:lnTo>
                    <a:pt x="127694" y="11589"/>
                  </a:lnTo>
                  <a:lnTo>
                    <a:pt x="1034701" y="535513"/>
                  </a:lnTo>
                  <a:lnTo>
                    <a:pt x="1071546" y="561181"/>
                  </a:lnTo>
                  <a:lnTo>
                    <a:pt x="1102861" y="592510"/>
                  </a:lnTo>
                  <a:lnTo>
                    <a:pt x="1128125" y="628584"/>
                  </a:lnTo>
                  <a:lnTo>
                    <a:pt x="1146817" y="668493"/>
                  </a:lnTo>
                  <a:lnTo>
                    <a:pt x="1158414" y="711323"/>
                  </a:lnTo>
                  <a:lnTo>
                    <a:pt x="1162396" y="756162"/>
                  </a:lnTo>
                  <a:lnTo>
                    <a:pt x="1163335" y="1484772"/>
                  </a:lnTo>
                  <a:lnTo>
                    <a:pt x="1151371" y="1528638"/>
                  </a:lnTo>
                  <a:lnTo>
                    <a:pt x="1120790" y="1558596"/>
                  </a:lnTo>
                  <a:lnTo>
                    <a:pt x="1079557" y="1570068"/>
                  </a:lnTo>
                  <a:close/>
                </a:path>
              </a:pathLst>
            </a:custGeom>
            <a:solidFill>
              <a:srgbClr val="FF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9193" y="2970199"/>
              <a:ext cx="625475" cy="787400"/>
            </a:xfrm>
            <a:custGeom>
              <a:avLst/>
              <a:gdLst/>
              <a:ahLst/>
              <a:cxnLst/>
              <a:rect l="l" t="t" r="r" b="b"/>
              <a:pathLst>
                <a:path w="625475" h="787400">
                  <a:moveTo>
                    <a:pt x="625328" y="786824"/>
                  </a:moveTo>
                  <a:lnTo>
                    <a:pt x="0" y="425335"/>
                  </a:lnTo>
                  <a:lnTo>
                    <a:pt x="0" y="0"/>
                  </a:lnTo>
                  <a:lnTo>
                    <a:pt x="624389" y="360549"/>
                  </a:lnTo>
                  <a:lnTo>
                    <a:pt x="625328" y="786824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2441" y="2839218"/>
              <a:ext cx="141778" cy="5079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22491" y="2600730"/>
              <a:ext cx="1163955" cy="1584960"/>
            </a:xfrm>
            <a:custGeom>
              <a:avLst/>
              <a:gdLst/>
              <a:ahLst/>
              <a:cxnLst/>
              <a:rect l="l" t="t" r="r" b="b"/>
              <a:pathLst>
                <a:path w="1163954" h="1584960">
                  <a:moveTo>
                    <a:pt x="1085404" y="1584446"/>
                  </a:moveTo>
                  <a:lnTo>
                    <a:pt x="1091507" y="760534"/>
                  </a:lnTo>
                  <a:lnTo>
                    <a:pt x="1007472" y="605610"/>
                  </a:lnTo>
                  <a:lnTo>
                    <a:pt x="56805" y="57744"/>
                  </a:lnTo>
                  <a:lnTo>
                    <a:pt x="0" y="40374"/>
                  </a:lnTo>
                  <a:lnTo>
                    <a:pt x="70889" y="0"/>
                  </a:lnTo>
                  <a:lnTo>
                    <a:pt x="123469" y="10328"/>
                  </a:lnTo>
                  <a:lnTo>
                    <a:pt x="1053011" y="547866"/>
                  </a:lnTo>
                  <a:lnTo>
                    <a:pt x="1148312" y="638942"/>
                  </a:lnTo>
                  <a:lnTo>
                    <a:pt x="1162865" y="757247"/>
                  </a:lnTo>
                  <a:lnTo>
                    <a:pt x="1163335" y="1514965"/>
                  </a:lnTo>
                  <a:lnTo>
                    <a:pt x="1085404" y="1584446"/>
                  </a:lnTo>
                  <a:close/>
                </a:path>
              </a:pathLst>
            </a:custGeom>
            <a:solidFill>
              <a:srgbClr val="FF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9865" y="2589991"/>
              <a:ext cx="1257935" cy="1638300"/>
            </a:xfrm>
            <a:custGeom>
              <a:avLst/>
              <a:gdLst/>
              <a:ahLst/>
              <a:cxnLst/>
              <a:rect l="l" t="t" r="r" b="b"/>
              <a:pathLst>
                <a:path w="1257934" h="1638300">
                  <a:moveTo>
                    <a:pt x="1138453" y="1625599"/>
                  </a:moveTo>
                  <a:lnTo>
                    <a:pt x="1041274" y="1625599"/>
                  </a:lnTo>
                  <a:lnTo>
                    <a:pt x="133328" y="1092199"/>
                  </a:lnTo>
                  <a:lnTo>
                    <a:pt x="94925" y="1066799"/>
                  </a:lnTo>
                  <a:lnTo>
                    <a:pt x="62247" y="1041399"/>
                  </a:lnTo>
                  <a:lnTo>
                    <a:pt x="35855" y="1003299"/>
                  </a:lnTo>
                  <a:lnTo>
                    <a:pt x="16309" y="952499"/>
                  </a:lnTo>
                  <a:lnTo>
                    <a:pt x="4170" y="914399"/>
                  </a:lnTo>
                  <a:lnTo>
                    <a:pt x="0" y="863599"/>
                  </a:lnTo>
                  <a:lnTo>
                    <a:pt x="0" y="139699"/>
                  </a:lnTo>
                  <a:lnTo>
                    <a:pt x="12734" y="88899"/>
                  </a:lnTo>
                  <a:lnTo>
                    <a:pt x="48354" y="50799"/>
                  </a:lnTo>
                  <a:lnTo>
                    <a:pt x="113610" y="12699"/>
                  </a:lnTo>
                  <a:lnTo>
                    <a:pt x="138191" y="0"/>
                  </a:lnTo>
                  <a:lnTo>
                    <a:pt x="191050" y="0"/>
                  </a:lnTo>
                  <a:lnTo>
                    <a:pt x="216423" y="12699"/>
                  </a:lnTo>
                  <a:lnTo>
                    <a:pt x="165134" y="12699"/>
                  </a:lnTo>
                  <a:lnTo>
                    <a:pt x="145138" y="25399"/>
                  </a:lnTo>
                  <a:lnTo>
                    <a:pt x="126286" y="25399"/>
                  </a:lnTo>
                  <a:lnTo>
                    <a:pt x="110793" y="38099"/>
                  </a:lnTo>
                  <a:lnTo>
                    <a:pt x="128281" y="38099"/>
                  </a:lnTo>
                  <a:lnTo>
                    <a:pt x="136805" y="50799"/>
                  </a:lnTo>
                  <a:lnTo>
                    <a:pt x="145064" y="50799"/>
                  </a:lnTo>
                  <a:lnTo>
                    <a:pt x="167198" y="63499"/>
                  </a:lnTo>
                  <a:lnTo>
                    <a:pt x="68784" y="63499"/>
                  </a:lnTo>
                  <a:lnTo>
                    <a:pt x="60091" y="76199"/>
                  </a:lnTo>
                  <a:lnTo>
                    <a:pt x="44665" y="88899"/>
                  </a:lnTo>
                  <a:lnTo>
                    <a:pt x="33156" y="101599"/>
                  </a:lnTo>
                  <a:lnTo>
                    <a:pt x="25959" y="114299"/>
                  </a:lnTo>
                  <a:lnTo>
                    <a:pt x="23473" y="139699"/>
                  </a:lnTo>
                  <a:lnTo>
                    <a:pt x="23473" y="863599"/>
                  </a:lnTo>
                  <a:lnTo>
                    <a:pt x="28907" y="914399"/>
                  </a:lnTo>
                  <a:lnTo>
                    <a:pt x="44640" y="965199"/>
                  </a:lnTo>
                  <a:lnTo>
                    <a:pt x="69815" y="1003299"/>
                  </a:lnTo>
                  <a:lnTo>
                    <a:pt x="103575" y="1041399"/>
                  </a:lnTo>
                  <a:lnTo>
                    <a:pt x="145064" y="1079499"/>
                  </a:lnTo>
                  <a:lnTo>
                    <a:pt x="1053011" y="1600199"/>
                  </a:lnTo>
                  <a:lnTo>
                    <a:pt x="1070997" y="1612899"/>
                  </a:lnTo>
                  <a:lnTo>
                    <a:pt x="1138453" y="1612899"/>
                  </a:lnTo>
                  <a:lnTo>
                    <a:pt x="1138453" y="1625599"/>
                  </a:lnTo>
                  <a:close/>
                </a:path>
                <a:path w="1257934" h="1638300">
                  <a:moveTo>
                    <a:pt x="1248541" y="698499"/>
                  </a:moveTo>
                  <a:lnTo>
                    <a:pt x="1164743" y="698499"/>
                  </a:lnTo>
                  <a:lnTo>
                    <a:pt x="1216384" y="673099"/>
                  </a:lnTo>
                  <a:lnTo>
                    <a:pt x="1198310" y="634999"/>
                  </a:lnTo>
                  <a:lnTo>
                    <a:pt x="1174602" y="596899"/>
                  </a:lnTo>
                  <a:lnTo>
                    <a:pt x="1145613" y="571499"/>
                  </a:lnTo>
                  <a:lnTo>
                    <a:pt x="1111694" y="546099"/>
                  </a:lnTo>
                  <a:lnTo>
                    <a:pt x="204686" y="25399"/>
                  </a:lnTo>
                  <a:lnTo>
                    <a:pt x="185306" y="25399"/>
                  </a:lnTo>
                  <a:lnTo>
                    <a:pt x="165134" y="12699"/>
                  </a:lnTo>
                  <a:lnTo>
                    <a:pt x="216423" y="12699"/>
                  </a:lnTo>
                  <a:lnTo>
                    <a:pt x="1123430" y="533399"/>
                  </a:lnTo>
                  <a:lnTo>
                    <a:pt x="1161833" y="558799"/>
                  </a:lnTo>
                  <a:lnTo>
                    <a:pt x="1194511" y="584199"/>
                  </a:lnTo>
                  <a:lnTo>
                    <a:pt x="1220903" y="622299"/>
                  </a:lnTo>
                  <a:lnTo>
                    <a:pt x="1240449" y="673099"/>
                  </a:lnTo>
                  <a:lnTo>
                    <a:pt x="1248541" y="698499"/>
                  </a:lnTo>
                  <a:close/>
                </a:path>
                <a:path w="1257934" h="1638300">
                  <a:moveTo>
                    <a:pt x="1144087" y="1612899"/>
                  </a:moveTo>
                  <a:lnTo>
                    <a:pt x="1108730" y="1612899"/>
                  </a:lnTo>
                  <a:lnTo>
                    <a:pt x="1126717" y="1600199"/>
                  </a:lnTo>
                  <a:lnTo>
                    <a:pt x="1131411" y="1600199"/>
                  </a:lnTo>
                  <a:lnTo>
                    <a:pt x="1144644" y="1587499"/>
                  </a:lnTo>
                  <a:lnTo>
                    <a:pt x="1154532" y="1574799"/>
                  </a:lnTo>
                  <a:lnTo>
                    <a:pt x="1160724" y="1549399"/>
                  </a:lnTo>
                  <a:lnTo>
                    <a:pt x="1162866" y="1536699"/>
                  </a:lnTo>
                  <a:lnTo>
                    <a:pt x="1161927" y="812799"/>
                  </a:lnTo>
                  <a:lnTo>
                    <a:pt x="1156492" y="761999"/>
                  </a:lnTo>
                  <a:lnTo>
                    <a:pt x="1140759" y="711199"/>
                  </a:lnTo>
                  <a:lnTo>
                    <a:pt x="1115585" y="660399"/>
                  </a:lnTo>
                  <a:lnTo>
                    <a:pt x="1081825" y="622299"/>
                  </a:lnTo>
                  <a:lnTo>
                    <a:pt x="1040335" y="596899"/>
                  </a:lnTo>
                  <a:lnTo>
                    <a:pt x="133328" y="76199"/>
                  </a:lnTo>
                  <a:lnTo>
                    <a:pt x="124635" y="63499"/>
                  </a:lnTo>
                  <a:lnTo>
                    <a:pt x="167198" y="63499"/>
                  </a:lnTo>
                  <a:lnTo>
                    <a:pt x="1052541" y="571499"/>
                  </a:lnTo>
                  <a:lnTo>
                    <a:pt x="1088294" y="596899"/>
                  </a:lnTo>
                  <a:lnTo>
                    <a:pt x="1119205" y="634999"/>
                  </a:lnTo>
                  <a:lnTo>
                    <a:pt x="1144835" y="660399"/>
                  </a:lnTo>
                  <a:lnTo>
                    <a:pt x="1164743" y="698499"/>
                  </a:lnTo>
                  <a:lnTo>
                    <a:pt x="1248541" y="698499"/>
                  </a:lnTo>
                  <a:lnTo>
                    <a:pt x="1252588" y="711199"/>
                  </a:lnTo>
                  <a:lnTo>
                    <a:pt x="1256759" y="761999"/>
                  </a:lnTo>
                  <a:lnTo>
                    <a:pt x="1257697" y="1485899"/>
                  </a:lnTo>
                  <a:lnTo>
                    <a:pt x="1254433" y="1511299"/>
                  </a:lnTo>
                  <a:lnTo>
                    <a:pt x="1244963" y="1536699"/>
                  </a:lnTo>
                  <a:lnTo>
                    <a:pt x="1229772" y="1562099"/>
                  </a:lnTo>
                  <a:lnTo>
                    <a:pt x="1209343" y="1574799"/>
                  </a:lnTo>
                  <a:lnTo>
                    <a:pt x="1144087" y="1612899"/>
                  </a:lnTo>
                  <a:close/>
                </a:path>
                <a:path w="1257934" h="1638300">
                  <a:moveTo>
                    <a:pt x="305622" y="431799"/>
                  </a:moveTo>
                  <a:lnTo>
                    <a:pt x="288251" y="431799"/>
                  </a:lnTo>
                  <a:lnTo>
                    <a:pt x="146473" y="355599"/>
                  </a:lnTo>
                  <a:lnTo>
                    <a:pt x="142717" y="355599"/>
                  </a:lnTo>
                  <a:lnTo>
                    <a:pt x="140370" y="342899"/>
                  </a:lnTo>
                  <a:lnTo>
                    <a:pt x="140370" y="241299"/>
                  </a:lnTo>
                  <a:lnTo>
                    <a:pt x="142717" y="228599"/>
                  </a:lnTo>
                  <a:lnTo>
                    <a:pt x="158209" y="228599"/>
                  </a:lnTo>
                  <a:lnTo>
                    <a:pt x="219173" y="266699"/>
                  </a:lnTo>
                  <a:lnTo>
                    <a:pt x="164312" y="266699"/>
                  </a:lnTo>
                  <a:lnTo>
                    <a:pt x="164312" y="330199"/>
                  </a:lnTo>
                  <a:lnTo>
                    <a:pt x="282618" y="406399"/>
                  </a:lnTo>
                  <a:lnTo>
                    <a:pt x="305622" y="406399"/>
                  </a:lnTo>
                  <a:lnTo>
                    <a:pt x="305622" y="431799"/>
                  </a:lnTo>
                  <a:close/>
                </a:path>
                <a:path w="1257934" h="1638300">
                  <a:moveTo>
                    <a:pt x="305622" y="406399"/>
                  </a:moveTo>
                  <a:lnTo>
                    <a:pt x="282618" y="406399"/>
                  </a:lnTo>
                  <a:lnTo>
                    <a:pt x="282618" y="330199"/>
                  </a:lnTo>
                  <a:lnTo>
                    <a:pt x="164312" y="266699"/>
                  </a:lnTo>
                  <a:lnTo>
                    <a:pt x="219173" y="266699"/>
                  </a:lnTo>
                  <a:lnTo>
                    <a:pt x="300457" y="317499"/>
                  </a:lnTo>
                  <a:lnTo>
                    <a:pt x="306091" y="317499"/>
                  </a:lnTo>
                  <a:lnTo>
                    <a:pt x="305622" y="330199"/>
                  </a:lnTo>
                  <a:lnTo>
                    <a:pt x="305622" y="406399"/>
                  </a:lnTo>
                  <a:close/>
                </a:path>
                <a:path w="1257934" h="1638300">
                  <a:moveTo>
                    <a:pt x="1016862" y="1168399"/>
                  </a:moveTo>
                  <a:lnTo>
                    <a:pt x="999022" y="1168399"/>
                  </a:lnTo>
                  <a:lnTo>
                    <a:pt x="373694" y="812799"/>
                  </a:lnTo>
                  <a:lnTo>
                    <a:pt x="370408" y="812799"/>
                  </a:lnTo>
                  <a:lnTo>
                    <a:pt x="368060" y="800099"/>
                  </a:lnTo>
                  <a:lnTo>
                    <a:pt x="368060" y="368299"/>
                  </a:lnTo>
                  <a:lnTo>
                    <a:pt x="369938" y="368299"/>
                  </a:lnTo>
                  <a:lnTo>
                    <a:pt x="377450" y="355599"/>
                  </a:lnTo>
                  <a:lnTo>
                    <a:pt x="381675" y="355599"/>
                  </a:lnTo>
                  <a:lnTo>
                    <a:pt x="385431" y="368299"/>
                  </a:lnTo>
                  <a:lnTo>
                    <a:pt x="430030" y="393699"/>
                  </a:lnTo>
                  <a:lnTo>
                    <a:pt x="391064" y="393699"/>
                  </a:lnTo>
                  <a:lnTo>
                    <a:pt x="391064" y="787399"/>
                  </a:lnTo>
                  <a:lnTo>
                    <a:pt x="992919" y="1142999"/>
                  </a:lnTo>
                  <a:lnTo>
                    <a:pt x="1016807" y="1142999"/>
                  </a:lnTo>
                  <a:lnTo>
                    <a:pt x="1016862" y="1168399"/>
                  </a:lnTo>
                  <a:close/>
                </a:path>
                <a:path w="1257934" h="1638300">
                  <a:moveTo>
                    <a:pt x="306091" y="596899"/>
                  </a:moveTo>
                  <a:lnTo>
                    <a:pt x="288721" y="596899"/>
                  </a:lnTo>
                  <a:lnTo>
                    <a:pt x="146942" y="520699"/>
                  </a:lnTo>
                  <a:lnTo>
                    <a:pt x="143186" y="507999"/>
                  </a:lnTo>
                  <a:lnTo>
                    <a:pt x="140839" y="507999"/>
                  </a:lnTo>
                  <a:lnTo>
                    <a:pt x="140839" y="406399"/>
                  </a:lnTo>
                  <a:lnTo>
                    <a:pt x="143186" y="393699"/>
                  </a:lnTo>
                  <a:lnTo>
                    <a:pt x="158209" y="393699"/>
                  </a:lnTo>
                  <a:lnTo>
                    <a:pt x="219173" y="431799"/>
                  </a:lnTo>
                  <a:lnTo>
                    <a:pt x="164312" y="431799"/>
                  </a:lnTo>
                  <a:lnTo>
                    <a:pt x="164312" y="495299"/>
                  </a:lnTo>
                  <a:lnTo>
                    <a:pt x="282618" y="571499"/>
                  </a:lnTo>
                  <a:lnTo>
                    <a:pt x="306091" y="571499"/>
                  </a:lnTo>
                  <a:lnTo>
                    <a:pt x="306091" y="596899"/>
                  </a:lnTo>
                  <a:close/>
                </a:path>
                <a:path w="1257934" h="1638300">
                  <a:moveTo>
                    <a:pt x="1016807" y="1142999"/>
                  </a:moveTo>
                  <a:lnTo>
                    <a:pt x="992919" y="1142999"/>
                  </a:lnTo>
                  <a:lnTo>
                    <a:pt x="991980" y="736599"/>
                  </a:lnTo>
                  <a:lnTo>
                    <a:pt x="391064" y="393699"/>
                  </a:lnTo>
                  <a:lnTo>
                    <a:pt x="430030" y="393699"/>
                  </a:lnTo>
                  <a:lnTo>
                    <a:pt x="1009820" y="723899"/>
                  </a:lnTo>
                  <a:lnTo>
                    <a:pt x="1015453" y="723899"/>
                  </a:lnTo>
                  <a:lnTo>
                    <a:pt x="1015923" y="736599"/>
                  </a:lnTo>
                  <a:lnTo>
                    <a:pt x="1016807" y="1142999"/>
                  </a:lnTo>
                  <a:close/>
                </a:path>
                <a:path w="1257934" h="1638300">
                  <a:moveTo>
                    <a:pt x="306091" y="571499"/>
                  </a:moveTo>
                  <a:lnTo>
                    <a:pt x="282618" y="571499"/>
                  </a:lnTo>
                  <a:lnTo>
                    <a:pt x="282618" y="495299"/>
                  </a:lnTo>
                  <a:lnTo>
                    <a:pt x="164312" y="431799"/>
                  </a:lnTo>
                  <a:lnTo>
                    <a:pt x="219173" y="431799"/>
                  </a:lnTo>
                  <a:lnTo>
                    <a:pt x="300457" y="482599"/>
                  </a:lnTo>
                  <a:lnTo>
                    <a:pt x="306091" y="482599"/>
                  </a:lnTo>
                  <a:lnTo>
                    <a:pt x="306091" y="571499"/>
                  </a:lnTo>
                  <a:close/>
                </a:path>
                <a:path w="1257934" h="1638300">
                  <a:moveTo>
                    <a:pt x="304213" y="761999"/>
                  </a:moveTo>
                  <a:lnTo>
                    <a:pt x="288721" y="761999"/>
                  </a:lnTo>
                  <a:lnTo>
                    <a:pt x="146942" y="685799"/>
                  </a:lnTo>
                  <a:lnTo>
                    <a:pt x="143186" y="673099"/>
                  </a:lnTo>
                  <a:lnTo>
                    <a:pt x="140839" y="673099"/>
                  </a:lnTo>
                  <a:lnTo>
                    <a:pt x="140839" y="571499"/>
                  </a:lnTo>
                  <a:lnTo>
                    <a:pt x="143186" y="558799"/>
                  </a:lnTo>
                  <a:lnTo>
                    <a:pt x="158679" y="558799"/>
                  </a:lnTo>
                  <a:lnTo>
                    <a:pt x="219441" y="596899"/>
                  </a:lnTo>
                  <a:lnTo>
                    <a:pt x="164312" y="596899"/>
                  </a:lnTo>
                  <a:lnTo>
                    <a:pt x="164312" y="660399"/>
                  </a:lnTo>
                  <a:lnTo>
                    <a:pt x="282618" y="736599"/>
                  </a:lnTo>
                  <a:lnTo>
                    <a:pt x="306091" y="736599"/>
                  </a:lnTo>
                  <a:lnTo>
                    <a:pt x="306091" y="749299"/>
                  </a:lnTo>
                  <a:lnTo>
                    <a:pt x="304213" y="761999"/>
                  </a:lnTo>
                  <a:close/>
                </a:path>
                <a:path w="1257934" h="1638300">
                  <a:moveTo>
                    <a:pt x="306091" y="736599"/>
                  </a:moveTo>
                  <a:lnTo>
                    <a:pt x="282618" y="736599"/>
                  </a:lnTo>
                  <a:lnTo>
                    <a:pt x="282618" y="660399"/>
                  </a:lnTo>
                  <a:lnTo>
                    <a:pt x="164312" y="596899"/>
                  </a:lnTo>
                  <a:lnTo>
                    <a:pt x="219441" y="596899"/>
                  </a:lnTo>
                  <a:lnTo>
                    <a:pt x="300457" y="647699"/>
                  </a:lnTo>
                  <a:lnTo>
                    <a:pt x="306091" y="647699"/>
                  </a:lnTo>
                  <a:lnTo>
                    <a:pt x="306091" y="736599"/>
                  </a:lnTo>
                  <a:close/>
                </a:path>
                <a:path w="1257934" h="1638300">
                  <a:moveTo>
                    <a:pt x="526740" y="761999"/>
                  </a:moveTo>
                  <a:lnTo>
                    <a:pt x="521106" y="761999"/>
                  </a:lnTo>
                  <a:lnTo>
                    <a:pt x="512656" y="749299"/>
                  </a:lnTo>
                  <a:lnTo>
                    <a:pt x="515003" y="749299"/>
                  </a:lnTo>
                  <a:lnTo>
                    <a:pt x="599976" y="634999"/>
                  </a:lnTo>
                  <a:lnTo>
                    <a:pt x="602324" y="622299"/>
                  </a:lnTo>
                  <a:lnTo>
                    <a:pt x="614999" y="622299"/>
                  </a:lnTo>
                  <a:lnTo>
                    <a:pt x="616408" y="634999"/>
                  </a:lnTo>
                  <a:lnTo>
                    <a:pt x="621406" y="647699"/>
                  </a:lnTo>
                  <a:lnTo>
                    <a:pt x="605140" y="647699"/>
                  </a:lnTo>
                  <a:lnTo>
                    <a:pt x="570400" y="698499"/>
                  </a:lnTo>
                  <a:lnTo>
                    <a:pt x="593560" y="711199"/>
                  </a:lnTo>
                  <a:lnTo>
                    <a:pt x="558663" y="711199"/>
                  </a:lnTo>
                  <a:lnTo>
                    <a:pt x="530026" y="749299"/>
                  </a:lnTo>
                  <a:lnTo>
                    <a:pt x="526740" y="761999"/>
                  </a:lnTo>
                  <a:close/>
                </a:path>
                <a:path w="1257934" h="1638300">
                  <a:moveTo>
                    <a:pt x="656395" y="736599"/>
                  </a:moveTo>
                  <a:lnTo>
                    <a:pt x="639881" y="736599"/>
                  </a:lnTo>
                  <a:lnTo>
                    <a:pt x="605140" y="647699"/>
                  </a:lnTo>
                  <a:lnTo>
                    <a:pt x="621406" y="647699"/>
                  </a:lnTo>
                  <a:lnTo>
                    <a:pt x="656395" y="736599"/>
                  </a:lnTo>
                  <a:close/>
                </a:path>
                <a:path w="1257934" h="1638300">
                  <a:moveTo>
                    <a:pt x="787293" y="876299"/>
                  </a:moveTo>
                  <a:lnTo>
                    <a:pt x="768515" y="876299"/>
                  </a:lnTo>
                  <a:lnTo>
                    <a:pt x="768515" y="736599"/>
                  </a:lnTo>
                  <a:lnTo>
                    <a:pt x="716404" y="711199"/>
                  </a:lnTo>
                  <a:lnTo>
                    <a:pt x="711709" y="698499"/>
                  </a:lnTo>
                  <a:lnTo>
                    <a:pt x="713118" y="698499"/>
                  </a:lnTo>
                  <a:lnTo>
                    <a:pt x="715934" y="685799"/>
                  </a:lnTo>
                  <a:lnTo>
                    <a:pt x="725793" y="685799"/>
                  </a:lnTo>
                  <a:lnTo>
                    <a:pt x="820469" y="749299"/>
                  </a:lnTo>
                  <a:lnTo>
                    <a:pt x="787293" y="749299"/>
                  </a:lnTo>
                  <a:lnTo>
                    <a:pt x="787293" y="876299"/>
                  </a:lnTo>
                  <a:close/>
                </a:path>
                <a:path w="1257934" h="1638300">
                  <a:moveTo>
                    <a:pt x="701381" y="850899"/>
                  </a:moveTo>
                  <a:lnTo>
                    <a:pt x="684011" y="850899"/>
                  </a:lnTo>
                  <a:lnTo>
                    <a:pt x="651148" y="774699"/>
                  </a:lnTo>
                  <a:lnTo>
                    <a:pt x="558663" y="711199"/>
                  </a:lnTo>
                  <a:lnTo>
                    <a:pt x="593560" y="711199"/>
                  </a:lnTo>
                  <a:lnTo>
                    <a:pt x="639881" y="736599"/>
                  </a:lnTo>
                  <a:lnTo>
                    <a:pt x="656395" y="736599"/>
                  </a:lnTo>
                  <a:lnTo>
                    <a:pt x="701381" y="850899"/>
                  </a:lnTo>
                  <a:close/>
                </a:path>
                <a:path w="1257934" h="1638300">
                  <a:moveTo>
                    <a:pt x="839873" y="774699"/>
                  </a:moveTo>
                  <a:lnTo>
                    <a:pt x="830014" y="774699"/>
                  </a:lnTo>
                  <a:lnTo>
                    <a:pt x="787293" y="749299"/>
                  </a:lnTo>
                  <a:lnTo>
                    <a:pt x="820469" y="749299"/>
                  </a:lnTo>
                  <a:lnTo>
                    <a:pt x="839404" y="761999"/>
                  </a:lnTo>
                  <a:lnTo>
                    <a:pt x="845507" y="761999"/>
                  </a:lnTo>
                  <a:lnTo>
                    <a:pt x="839873" y="774699"/>
                  </a:lnTo>
                  <a:close/>
                </a:path>
                <a:path w="1257934" h="1638300">
                  <a:moveTo>
                    <a:pt x="696217" y="863599"/>
                  </a:moveTo>
                  <a:lnTo>
                    <a:pt x="689175" y="863599"/>
                  </a:lnTo>
                  <a:lnTo>
                    <a:pt x="685419" y="850899"/>
                  </a:lnTo>
                  <a:lnTo>
                    <a:pt x="700911" y="850899"/>
                  </a:lnTo>
                  <a:lnTo>
                    <a:pt x="696217" y="863599"/>
                  </a:lnTo>
                  <a:close/>
                </a:path>
                <a:path w="1257934" h="1638300">
                  <a:moveTo>
                    <a:pt x="840812" y="939799"/>
                  </a:moveTo>
                  <a:lnTo>
                    <a:pt x="830014" y="939799"/>
                  </a:lnTo>
                  <a:lnTo>
                    <a:pt x="716404" y="876299"/>
                  </a:lnTo>
                  <a:lnTo>
                    <a:pt x="711709" y="863599"/>
                  </a:lnTo>
                  <a:lnTo>
                    <a:pt x="713118" y="863599"/>
                  </a:lnTo>
                  <a:lnTo>
                    <a:pt x="715934" y="850899"/>
                  </a:lnTo>
                  <a:lnTo>
                    <a:pt x="725793" y="850899"/>
                  </a:lnTo>
                  <a:lnTo>
                    <a:pt x="768515" y="876299"/>
                  </a:lnTo>
                  <a:lnTo>
                    <a:pt x="787293" y="876299"/>
                  </a:lnTo>
                  <a:lnTo>
                    <a:pt x="787293" y="888999"/>
                  </a:lnTo>
                  <a:lnTo>
                    <a:pt x="839404" y="927099"/>
                  </a:lnTo>
                  <a:lnTo>
                    <a:pt x="845507" y="927099"/>
                  </a:lnTo>
                  <a:lnTo>
                    <a:pt x="840812" y="939799"/>
                  </a:lnTo>
                  <a:close/>
                </a:path>
                <a:path w="1257934" h="1638300">
                  <a:moveTo>
                    <a:pt x="986347" y="1396999"/>
                  </a:moveTo>
                  <a:lnTo>
                    <a:pt x="927663" y="1396999"/>
                  </a:lnTo>
                  <a:lnTo>
                    <a:pt x="445053" y="1117599"/>
                  </a:lnTo>
                  <a:lnTo>
                    <a:pt x="413019" y="1092199"/>
                  </a:lnTo>
                  <a:lnTo>
                    <a:pt x="388776" y="1054099"/>
                  </a:lnTo>
                  <a:lnTo>
                    <a:pt x="373423" y="1015999"/>
                  </a:lnTo>
                  <a:lnTo>
                    <a:pt x="368060" y="977899"/>
                  </a:lnTo>
                  <a:lnTo>
                    <a:pt x="370041" y="965199"/>
                  </a:lnTo>
                  <a:lnTo>
                    <a:pt x="375807" y="952499"/>
                  </a:lnTo>
                  <a:lnTo>
                    <a:pt x="385093" y="939799"/>
                  </a:lnTo>
                  <a:lnTo>
                    <a:pt x="397637" y="927099"/>
                  </a:lnTo>
                  <a:lnTo>
                    <a:pt x="456789" y="927099"/>
                  </a:lnTo>
                  <a:lnTo>
                    <a:pt x="478705" y="939799"/>
                  </a:lnTo>
                  <a:lnTo>
                    <a:pt x="414537" y="939799"/>
                  </a:lnTo>
                  <a:lnTo>
                    <a:pt x="408904" y="952499"/>
                  </a:lnTo>
                  <a:lnTo>
                    <a:pt x="401363" y="952499"/>
                  </a:lnTo>
                  <a:lnTo>
                    <a:pt x="395759" y="965199"/>
                  </a:lnTo>
                  <a:lnTo>
                    <a:pt x="392267" y="965199"/>
                  </a:lnTo>
                  <a:lnTo>
                    <a:pt x="395583" y="1015999"/>
                  </a:lnTo>
                  <a:lnTo>
                    <a:pt x="429091" y="1066799"/>
                  </a:lnTo>
                  <a:lnTo>
                    <a:pt x="939400" y="1371599"/>
                  </a:lnTo>
                  <a:lnTo>
                    <a:pt x="1008001" y="1371599"/>
                  </a:lnTo>
                  <a:lnTo>
                    <a:pt x="998692" y="1384299"/>
                  </a:lnTo>
                  <a:lnTo>
                    <a:pt x="986347" y="1396999"/>
                  </a:lnTo>
                  <a:close/>
                </a:path>
                <a:path w="1257934" h="1638300">
                  <a:moveTo>
                    <a:pt x="1008001" y="1371599"/>
                  </a:moveTo>
                  <a:lnTo>
                    <a:pt x="981879" y="1371599"/>
                  </a:lnTo>
                  <a:lnTo>
                    <a:pt x="987344" y="1358899"/>
                  </a:lnTo>
                  <a:lnTo>
                    <a:pt x="990784" y="1346199"/>
                  </a:lnTo>
                  <a:lnTo>
                    <a:pt x="991980" y="1346199"/>
                  </a:lnTo>
                  <a:lnTo>
                    <a:pt x="987469" y="1308099"/>
                  </a:lnTo>
                  <a:lnTo>
                    <a:pt x="974551" y="1269999"/>
                  </a:lnTo>
                  <a:lnTo>
                    <a:pt x="954151" y="1244599"/>
                  </a:lnTo>
                  <a:lnTo>
                    <a:pt x="927194" y="1231899"/>
                  </a:lnTo>
                  <a:lnTo>
                    <a:pt x="444583" y="952499"/>
                  </a:lnTo>
                  <a:lnTo>
                    <a:pt x="438950" y="939799"/>
                  </a:lnTo>
                  <a:lnTo>
                    <a:pt x="478705" y="939799"/>
                  </a:lnTo>
                  <a:lnTo>
                    <a:pt x="938930" y="1206499"/>
                  </a:lnTo>
                  <a:lnTo>
                    <a:pt x="970898" y="1231899"/>
                  </a:lnTo>
                  <a:lnTo>
                    <a:pt x="995032" y="1269999"/>
                  </a:lnTo>
                  <a:lnTo>
                    <a:pt x="1015923" y="1346199"/>
                  </a:lnTo>
                  <a:lnTo>
                    <a:pt x="1013876" y="1358899"/>
                  </a:lnTo>
                  <a:lnTo>
                    <a:pt x="1008001" y="1371599"/>
                  </a:lnTo>
                  <a:close/>
                </a:path>
                <a:path w="1257934" h="1638300">
                  <a:moveTo>
                    <a:pt x="556316" y="1130299"/>
                  </a:moveTo>
                  <a:lnTo>
                    <a:pt x="545988" y="1130299"/>
                  </a:lnTo>
                  <a:lnTo>
                    <a:pt x="541763" y="1117599"/>
                  </a:lnTo>
                  <a:lnTo>
                    <a:pt x="541763" y="1054099"/>
                  </a:lnTo>
                  <a:lnTo>
                    <a:pt x="518289" y="1041399"/>
                  </a:lnTo>
                  <a:lnTo>
                    <a:pt x="513595" y="1041399"/>
                  </a:lnTo>
                  <a:lnTo>
                    <a:pt x="512186" y="1028699"/>
                  </a:lnTo>
                  <a:lnTo>
                    <a:pt x="517820" y="1028699"/>
                  </a:lnTo>
                  <a:lnTo>
                    <a:pt x="523454" y="1015999"/>
                  </a:lnTo>
                  <a:lnTo>
                    <a:pt x="527679" y="1028699"/>
                  </a:lnTo>
                  <a:lnTo>
                    <a:pt x="584484" y="1054099"/>
                  </a:lnTo>
                  <a:lnTo>
                    <a:pt x="588240" y="1054099"/>
                  </a:lnTo>
                  <a:lnTo>
                    <a:pt x="589648" y="1066799"/>
                  </a:lnTo>
                  <a:lnTo>
                    <a:pt x="560541" y="1066799"/>
                  </a:lnTo>
                  <a:lnTo>
                    <a:pt x="560541" y="1117599"/>
                  </a:lnTo>
                  <a:lnTo>
                    <a:pt x="556316" y="1130299"/>
                  </a:lnTo>
                  <a:close/>
                </a:path>
                <a:path w="1257934" h="1638300">
                  <a:moveTo>
                    <a:pt x="585423" y="1079499"/>
                  </a:moveTo>
                  <a:lnTo>
                    <a:pt x="574625" y="1079499"/>
                  </a:lnTo>
                  <a:lnTo>
                    <a:pt x="560541" y="1066799"/>
                  </a:lnTo>
                  <a:lnTo>
                    <a:pt x="587301" y="1066799"/>
                  </a:lnTo>
                  <a:lnTo>
                    <a:pt x="585423" y="1079499"/>
                  </a:lnTo>
                  <a:close/>
                </a:path>
                <a:path w="1257934" h="1638300">
                  <a:moveTo>
                    <a:pt x="670396" y="1193799"/>
                  </a:moveTo>
                  <a:lnTo>
                    <a:pt x="659599" y="1193799"/>
                  </a:lnTo>
                  <a:lnTo>
                    <a:pt x="602793" y="1155699"/>
                  </a:lnTo>
                  <a:lnTo>
                    <a:pt x="598098" y="1155699"/>
                  </a:lnTo>
                  <a:lnTo>
                    <a:pt x="598098" y="1079499"/>
                  </a:lnTo>
                  <a:lnTo>
                    <a:pt x="602793" y="1079499"/>
                  </a:lnTo>
                  <a:lnTo>
                    <a:pt x="605610" y="1066799"/>
                  </a:lnTo>
                  <a:lnTo>
                    <a:pt x="609366" y="1066799"/>
                  </a:lnTo>
                  <a:lnTo>
                    <a:pt x="612182" y="1079499"/>
                  </a:lnTo>
                  <a:lnTo>
                    <a:pt x="668988" y="1104899"/>
                  </a:lnTo>
                  <a:lnTo>
                    <a:pt x="616877" y="1104899"/>
                  </a:lnTo>
                  <a:lnTo>
                    <a:pt x="640350" y="1117599"/>
                  </a:lnTo>
                  <a:lnTo>
                    <a:pt x="645045" y="1130299"/>
                  </a:lnTo>
                  <a:lnTo>
                    <a:pt x="616877" y="1130299"/>
                  </a:lnTo>
                  <a:lnTo>
                    <a:pt x="616877" y="1142999"/>
                  </a:lnTo>
                  <a:lnTo>
                    <a:pt x="668988" y="1168399"/>
                  </a:lnTo>
                  <a:lnTo>
                    <a:pt x="673682" y="1181099"/>
                  </a:lnTo>
                  <a:lnTo>
                    <a:pt x="675091" y="1181099"/>
                  </a:lnTo>
                  <a:lnTo>
                    <a:pt x="670396" y="1193799"/>
                  </a:lnTo>
                  <a:close/>
                </a:path>
                <a:path w="1257934" h="1638300">
                  <a:moveTo>
                    <a:pt x="669457" y="1130299"/>
                  </a:moveTo>
                  <a:lnTo>
                    <a:pt x="663824" y="1130299"/>
                  </a:lnTo>
                  <a:lnTo>
                    <a:pt x="659599" y="1117599"/>
                  </a:lnTo>
                  <a:lnTo>
                    <a:pt x="616877" y="1104899"/>
                  </a:lnTo>
                  <a:lnTo>
                    <a:pt x="673682" y="1104899"/>
                  </a:lnTo>
                  <a:lnTo>
                    <a:pt x="675091" y="1117599"/>
                  </a:lnTo>
                  <a:lnTo>
                    <a:pt x="672274" y="1117599"/>
                  </a:lnTo>
                  <a:lnTo>
                    <a:pt x="669457" y="1130299"/>
                  </a:lnTo>
                  <a:close/>
                </a:path>
                <a:path w="1257934" h="1638300">
                  <a:moveTo>
                    <a:pt x="759595" y="1231899"/>
                  </a:moveTo>
                  <a:lnTo>
                    <a:pt x="741286" y="1231899"/>
                  </a:lnTo>
                  <a:lnTo>
                    <a:pt x="717343" y="1193799"/>
                  </a:lnTo>
                  <a:lnTo>
                    <a:pt x="687767" y="1193799"/>
                  </a:lnTo>
                  <a:lnTo>
                    <a:pt x="707954" y="1181099"/>
                  </a:lnTo>
                  <a:lnTo>
                    <a:pt x="684480" y="1130299"/>
                  </a:lnTo>
                  <a:lnTo>
                    <a:pt x="683541" y="1130299"/>
                  </a:lnTo>
                  <a:lnTo>
                    <a:pt x="687767" y="1117599"/>
                  </a:lnTo>
                  <a:lnTo>
                    <a:pt x="698095" y="1117599"/>
                  </a:lnTo>
                  <a:lnTo>
                    <a:pt x="700442" y="1130299"/>
                  </a:lnTo>
                  <a:lnTo>
                    <a:pt x="723915" y="1168399"/>
                  </a:lnTo>
                  <a:lnTo>
                    <a:pt x="753961" y="1168399"/>
                  </a:lnTo>
                  <a:lnTo>
                    <a:pt x="733305" y="1181099"/>
                  </a:lnTo>
                  <a:lnTo>
                    <a:pt x="757247" y="1219199"/>
                  </a:lnTo>
                  <a:lnTo>
                    <a:pt x="759595" y="1231899"/>
                  </a:lnTo>
                  <a:close/>
                </a:path>
                <a:path w="1257934" h="1638300">
                  <a:moveTo>
                    <a:pt x="641759" y="1142999"/>
                  </a:moveTo>
                  <a:lnTo>
                    <a:pt x="630961" y="1142999"/>
                  </a:lnTo>
                  <a:lnTo>
                    <a:pt x="616877" y="1130299"/>
                  </a:lnTo>
                  <a:lnTo>
                    <a:pt x="646453" y="1130299"/>
                  </a:lnTo>
                  <a:lnTo>
                    <a:pt x="641759" y="1142999"/>
                  </a:lnTo>
                  <a:close/>
                </a:path>
                <a:path w="1257934" h="1638300">
                  <a:moveTo>
                    <a:pt x="760064" y="1168399"/>
                  </a:moveTo>
                  <a:lnTo>
                    <a:pt x="723915" y="1168399"/>
                  </a:lnTo>
                  <a:lnTo>
                    <a:pt x="744102" y="1155699"/>
                  </a:lnTo>
                  <a:lnTo>
                    <a:pt x="756778" y="1155699"/>
                  </a:lnTo>
                  <a:lnTo>
                    <a:pt x="760064" y="1168399"/>
                  </a:lnTo>
                  <a:close/>
                </a:path>
                <a:path w="1257934" h="1638300">
                  <a:moveTo>
                    <a:pt x="815931" y="1269999"/>
                  </a:moveTo>
                  <a:lnTo>
                    <a:pt x="797152" y="1269999"/>
                  </a:lnTo>
                  <a:lnTo>
                    <a:pt x="797152" y="1206499"/>
                  </a:lnTo>
                  <a:lnTo>
                    <a:pt x="773679" y="1193799"/>
                  </a:lnTo>
                  <a:lnTo>
                    <a:pt x="768984" y="1193799"/>
                  </a:lnTo>
                  <a:lnTo>
                    <a:pt x="767576" y="1181099"/>
                  </a:lnTo>
                  <a:lnTo>
                    <a:pt x="770392" y="1181099"/>
                  </a:lnTo>
                  <a:lnTo>
                    <a:pt x="773209" y="1168399"/>
                  </a:lnTo>
                  <a:lnTo>
                    <a:pt x="778843" y="1168399"/>
                  </a:lnTo>
                  <a:lnTo>
                    <a:pt x="783068" y="1181099"/>
                  </a:lnTo>
                  <a:lnTo>
                    <a:pt x="839873" y="1206499"/>
                  </a:lnTo>
                  <a:lnTo>
                    <a:pt x="843629" y="1206499"/>
                  </a:lnTo>
                  <a:lnTo>
                    <a:pt x="845037" y="1219199"/>
                  </a:lnTo>
                  <a:lnTo>
                    <a:pt x="815931" y="1219199"/>
                  </a:lnTo>
                  <a:lnTo>
                    <a:pt x="815931" y="1269999"/>
                  </a:lnTo>
                  <a:close/>
                </a:path>
                <a:path w="1257934" h="1638300">
                  <a:moveTo>
                    <a:pt x="697156" y="1206499"/>
                  </a:moveTo>
                  <a:lnTo>
                    <a:pt x="684480" y="1206499"/>
                  </a:lnTo>
                  <a:lnTo>
                    <a:pt x="681663" y="1193799"/>
                  </a:lnTo>
                  <a:lnTo>
                    <a:pt x="717343" y="1193799"/>
                  </a:lnTo>
                  <a:lnTo>
                    <a:pt x="697156" y="1206499"/>
                  </a:lnTo>
                  <a:close/>
                </a:path>
                <a:path w="1257934" h="1638300">
                  <a:moveTo>
                    <a:pt x="752553" y="1244599"/>
                  </a:moveTo>
                  <a:lnTo>
                    <a:pt x="745980" y="1244599"/>
                  </a:lnTo>
                  <a:lnTo>
                    <a:pt x="742694" y="1231899"/>
                  </a:lnTo>
                  <a:lnTo>
                    <a:pt x="753961" y="1231899"/>
                  </a:lnTo>
                  <a:lnTo>
                    <a:pt x="752553" y="1244599"/>
                  </a:lnTo>
                  <a:close/>
                </a:path>
                <a:path w="1257934" h="1638300">
                  <a:moveTo>
                    <a:pt x="1089629" y="1638299"/>
                  </a:moveTo>
                  <a:lnTo>
                    <a:pt x="1077254" y="1625599"/>
                  </a:lnTo>
                  <a:lnTo>
                    <a:pt x="1102004" y="1625599"/>
                  </a:lnTo>
                  <a:lnTo>
                    <a:pt x="1089629" y="1638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219" y="3362155"/>
              <a:ext cx="5213028" cy="58510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94968" y="8138860"/>
              <a:ext cx="2646045" cy="189230"/>
            </a:xfrm>
            <a:custGeom>
              <a:avLst/>
              <a:gdLst/>
              <a:ahLst/>
              <a:cxnLst/>
              <a:rect l="l" t="t" r="r" b="b"/>
              <a:pathLst>
                <a:path w="2646045" h="189229">
                  <a:moveTo>
                    <a:pt x="2520788" y="189001"/>
                  </a:moveTo>
                  <a:lnTo>
                    <a:pt x="124885" y="189001"/>
                  </a:lnTo>
                  <a:lnTo>
                    <a:pt x="76273" y="179187"/>
                  </a:lnTo>
                  <a:lnTo>
                    <a:pt x="36577" y="152424"/>
                  </a:lnTo>
                  <a:lnTo>
                    <a:pt x="9813" y="112728"/>
                  </a:lnTo>
                  <a:lnTo>
                    <a:pt x="0" y="64116"/>
                  </a:lnTo>
                  <a:lnTo>
                    <a:pt x="0" y="0"/>
                  </a:lnTo>
                  <a:lnTo>
                    <a:pt x="2645674" y="0"/>
                  </a:lnTo>
                  <a:lnTo>
                    <a:pt x="2645674" y="64116"/>
                  </a:lnTo>
                  <a:lnTo>
                    <a:pt x="2635860" y="112728"/>
                  </a:lnTo>
                  <a:lnTo>
                    <a:pt x="2609096" y="152424"/>
                  </a:lnTo>
                  <a:lnTo>
                    <a:pt x="2569400" y="179187"/>
                  </a:lnTo>
                  <a:lnTo>
                    <a:pt x="2520788" y="189001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4968" y="8138860"/>
              <a:ext cx="2646045" cy="189230"/>
            </a:xfrm>
            <a:custGeom>
              <a:avLst/>
              <a:gdLst/>
              <a:ahLst/>
              <a:cxnLst/>
              <a:rect l="l" t="t" r="r" b="b"/>
              <a:pathLst>
                <a:path w="2646045" h="189229">
                  <a:moveTo>
                    <a:pt x="2520788" y="189001"/>
                  </a:moveTo>
                  <a:lnTo>
                    <a:pt x="2146428" y="189001"/>
                  </a:lnTo>
                  <a:lnTo>
                    <a:pt x="1322837" y="189001"/>
                  </a:lnTo>
                  <a:lnTo>
                    <a:pt x="499245" y="189001"/>
                  </a:lnTo>
                  <a:lnTo>
                    <a:pt x="124885" y="189001"/>
                  </a:lnTo>
                  <a:lnTo>
                    <a:pt x="76273" y="179187"/>
                  </a:lnTo>
                  <a:lnTo>
                    <a:pt x="36577" y="152424"/>
                  </a:lnTo>
                  <a:lnTo>
                    <a:pt x="9813" y="112728"/>
                  </a:lnTo>
                  <a:lnTo>
                    <a:pt x="0" y="64116"/>
                  </a:lnTo>
                  <a:lnTo>
                    <a:pt x="0" y="54098"/>
                  </a:lnTo>
                  <a:lnTo>
                    <a:pt x="0" y="32058"/>
                  </a:lnTo>
                  <a:lnTo>
                    <a:pt x="0" y="10018"/>
                  </a:lnTo>
                  <a:lnTo>
                    <a:pt x="0" y="0"/>
                  </a:lnTo>
                  <a:lnTo>
                    <a:pt x="413386" y="0"/>
                  </a:lnTo>
                  <a:lnTo>
                    <a:pt x="1322837" y="0"/>
                  </a:lnTo>
                  <a:lnTo>
                    <a:pt x="2232287" y="0"/>
                  </a:lnTo>
                  <a:lnTo>
                    <a:pt x="2645674" y="0"/>
                  </a:lnTo>
                  <a:lnTo>
                    <a:pt x="2645674" y="10018"/>
                  </a:lnTo>
                  <a:lnTo>
                    <a:pt x="2645674" y="32058"/>
                  </a:lnTo>
                  <a:lnTo>
                    <a:pt x="2645674" y="54098"/>
                  </a:lnTo>
                  <a:lnTo>
                    <a:pt x="2645674" y="64116"/>
                  </a:lnTo>
                  <a:lnTo>
                    <a:pt x="2635860" y="112728"/>
                  </a:lnTo>
                  <a:lnTo>
                    <a:pt x="2609096" y="152424"/>
                  </a:lnTo>
                  <a:lnTo>
                    <a:pt x="2569400" y="179187"/>
                  </a:lnTo>
                  <a:lnTo>
                    <a:pt x="2520788" y="189001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7550" y="8286911"/>
              <a:ext cx="2581275" cy="0"/>
            </a:xfrm>
            <a:custGeom>
              <a:avLst/>
              <a:gdLst/>
              <a:ahLst/>
              <a:cxnLst/>
              <a:rect l="l" t="t" r="r" b="b"/>
              <a:pathLst>
                <a:path w="2581275">
                  <a:moveTo>
                    <a:pt x="0" y="0"/>
                  </a:moveTo>
                  <a:lnTo>
                    <a:pt x="403227" y="0"/>
                  </a:lnTo>
                  <a:lnTo>
                    <a:pt x="1290329" y="0"/>
                  </a:lnTo>
                  <a:lnTo>
                    <a:pt x="2177430" y="0"/>
                  </a:lnTo>
                  <a:lnTo>
                    <a:pt x="2580658" y="0"/>
                  </a:lnTo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4968" y="8138860"/>
              <a:ext cx="2646045" cy="64135"/>
            </a:xfrm>
            <a:custGeom>
              <a:avLst/>
              <a:gdLst/>
              <a:ahLst/>
              <a:cxnLst/>
              <a:rect l="l" t="t" r="r" b="b"/>
              <a:pathLst>
                <a:path w="2646045" h="64134">
                  <a:moveTo>
                    <a:pt x="2645674" y="64116"/>
                  </a:moveTo>
                  <a:lnTo>
                    <a:pt x="0" y="64116"/>
                  </a:lnTo>
                  <a:lnTo>
                    <a:pt x="0" y="0"/>
                  </a:lnTo>
                  <a:lnTo>
                    <a:pt x="2645674" y="0"/>
                  </a:lnTo>
                  <a:lnTo>
                    <a:pt x="2645674" y="64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0063" y="7151903"/>
              <a:ext cx="821055" cy="519430"/>
            </a:xfrm>
            <a:custGeom>
              <a:avLst/>
              <a:gdLst/>
              <a:ahLst/>
              <a:cxnLst/>
              <a:rect l="l" t="t" r="r" b="b"/>
              <a:pathLst>
                <a:path w="821054" h="519429">
                  <a:moveTo>
                    <a:pt x="239032" y="519229"/>
                  </a:moveTo>
                  <a:lnTo>
                    <a:pt x="192133" y="517815"/>
                  </a:lnTo>
                  <a:lnTo>
                    <a:pt x="146353" y="511343"/>
                  </a:lnTo>
                  <a:lnTo>
                    <a:pt x="99336" y="493070"/>
                  </a:lnTo>
                  <a:lnTo>
                    <a:pt x="61348" y="465252"/>
                  </a:lnTo>
                  <a:lnTo>
                    <a:pt x="32232" y="429144"/>
                  </a:lnTo>
                  <a:lnTo>
                    <a:pt x="11835" y="386001"/>
                  </a:lnTo>
                  <a:lnTo>
                    <a:pt x="0" y="337078"/>
                  </a:lnTo>
                  <a:lnTo>
                    <a:pt x="3795" y="300116"/>
                  </a:lnTo>
                  <a:lnTo>
                    <a:pt x="35023" y="231474"/>
                  </a:lnTo>
                  <a:lnTo>
                    <a:pt x="92818" y="187827"/>
                  </a:lnTo>
                  <a:lnTo>
                    <a:pt x="162006" y="171235"/>
                  </a:lnTo>
                  <a:lnTo>
                    <a:pt x="197706" y="165885"/>
                  </a:lnTo>
                  <a:lnTo>
                    <a:pt x="239684" y="158547"/>
                  </a:lnTo>
                  <a:lnTo>
                    <a:pt x="281521" y="150408"/>
                  </a:lnTo>
                  <a:lnTo>
                    <a:pt x="323149" y="141291"/>
                  </a:lnTo>
                  <a:lnTo>
                    <a:pt x="364503" y="131017"/>
                  </a:lnTo>
                  <a:lnTo>
                    <a:pt x="409408" y="118408"/>
                  </a:lnTo>
                  <a:lnTo>
                    <a:pt x="453908" y="104048"/>
                  </a:lnTo>
                  <a:lnTo>
                    <a:pt x="497556" y="87365"/>
                  </a:lnTo>
                  <a:lnTo>
                    <a:pt x="539904" y="67787"/>
                  </a:lnTo>
                  <a:lnTo>
                    <a:pt x="603621" y="28615"/>
                  </a:lnTo>
                  <a:lnTo>
                    <a:pt x="636457" y="10881"/>
                  </a:lnTo>
                  <a:lnTo>
                    <a:pt x="671796" y="0"/>
                  </a:lnTo>
                  <a:lnTo>
                    <a:pt x="718837" y="240"/>
                  </a:lnTo>
                  <a:lnTo>
                    <a:pt x="761160" y="15257"/>
                  </a:lnTo>
                  <a:lnTo>
                    <a:pt x="794859" y="43092"/>
                  </a:lnTo>
                  <a:lnTo>
                    <a:pt x="816027" y="81791"/>
                  </a:lnTo>
                  <a:lnTo>
                    <a:pt x="820759" y="129393"/>
                  </a:lnTo>
                  <a:lnTo>
                    <a:pt x="809312" y="179943"/>
                  </a:lnTo>
                  <a:lnTo>
                    <a:pt x="786847" y="226445"/>
                  </a:lnTo>
                  <a:lnTo>
                    <a:pt x="756317" y="268671"/>
                  </a:lnTo>
                  <a:lnTo>
                    <a:pt x="720676" y="306394"/>
                  </a:lnTo>
                  <a:lnTo>
                    <a:pt x="686415" y="336282"/>
                  </a:lnTo>
                  <a:lnTo>
                    <a:pt x="649115" y="365169"/>
                  </a:lnTo>
                  <a:lnTo>
                    <a:pt x="609154" y="392686"/>
                  </a:lnTo>
                  <a:lnTo>
                    <a:pt x="566910" y="418464"/>
                  </a:lnTo>
                  <a:lnTo>
                    <a:pt x="522761" y="442133"/>
                  </a:lnTo>
                  <a:lnTo>
                    <a:pt x="477085" y="463326"/>
                  </a:lnTo>
                  <a:lnTo>
                    <a:pt x="430260" y="481673"/>
                  </a:lnTo>
                  <a:lnTo>
                    <a:pt x="382664" y="496806"/>
                  </a:lnTo>
                  <a:lnTo>
                    <a:pt x="334676" y="508355"/>
                  </a:lnTo>
                  <a:lnTo>
                    <a:pt x="286672" y="515952"/>
                  </a:lnTo>
                  <a:lnTo>
                    <a:pt x="239032" y="519229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0063" y="7151478"/>
              <a:ext cx="821055" cy="520065"/>
            </a:xfrm>
            <a:custGeom>
              <a:avLst/>
              <a:gdLst/>
              <a:ahLst/>
              <a:cxnLst/>
              <a:rect l="l" t="t" r="r" b="b"/>
              <a:pathLst>
                <a:path w="821054" h="520065">
                  <a:moveTo>
                    <a:pt x="237034" y="519899"/>
                  </a:moveTo>
                  <a:lnTo>
                    <a:pt x="191250" y="518846"/>
                  </a:lnTo>
                  <a:lnTo>
                    <a:pt x="146353" y="511318"/>
                  </a:lnTo>
                  <a:lnTo>
                    <a:pt x="99338" y="493062"/>
                  </a:lnTo>
                  <a:lnTo>
                    <a:pt x="61346" y="465243"/>
                  </a:lnTo>
                  <a:lnTo>
                    <a:pt x="32225" y="429128"/>
                  </a:lnTo>
                  <a:lnTo>
                    <a:pt x="11826" y="385984"/>
                  </a:lnTo>
                  <a:lnTo>
                    <a:pt x="0" y="337078"/>
                  </a:lnTo>
                  <a:lnTo>
                    <a:pt x="3799" y="300107"/>
                  </a:lnTo>
                  <a:lnTo>
                    <a:pt x="35039" y="231467"/>
                  </a:lnTo>
                  <a:lnTo>
                    <a:pt x="92827" y="187830"/>
                  </a:lnTo>
                  <a:lnTo>
                    <a:pt x="162003" y="171230"/>
                  </a:lnTo>
                  <a:lnTo>
                    <a:pt x="197706" y="165885"/>
                  </a:lnTo>
                  <a:lnTo>
                    <a:pt x="239673" y="158540"/>
                  </a:lnTo>
                  <a:lnTo>
                    <a:pt x="281510" y="150408"/>
                  </a:lnTo>
                  <a:lnTo>
                    <a:pt x="323141" y="141298"/>
                  </a:lnTo>
                  <a:lnTo>
                    <a:pt x="364490" y="131017"/>
                  </a:lnTo>
                  <a:lnTo>
                    <a:pt x="409398" y="118400"/>
                  </a:lnTo>
                  <a:lnTo>
                    <a:pt x="453902" y="104045"/>
                  </a:lnTo>
                  <a:lnTo>
                    <a:pt x="497554" y="87372"/>
                  </a:lnTo>
                  <a:lnTo>
                    <a:pt x="539904" y="67800"/>
                  </a:lnTo>
                  <a:lnTo>
                    <a:pt x="603623" y="28598"/>
                  </a:lnTo>
                  <a:lnTo>
                    <a:pt x="636459" y="10867"/>
                  </a:lnTo>
                  <a:lnTo>
                    <a:pt x="671808" y="0"/>
                  </a:lnTo>
                  <a:lnTo>
                    <a:pt x="718850" y="229"/>
                  </a:lnTo>
                  <a:lnTo>
                    <a:pt x="738695" y="7269"/>
                  </a:lnTo>
                  <a:lnTo>
                    <a:pt x="703311" y="7269"/>
                  </a:lnTo>
                  <a:lnTo>
                    <a:pt x="660501" y="14271"/>
                  </a:lnTo>
                  <a:lnTo>
                    <a:pt x="619601" y="32674"/>
                  </a:lnTo>
                  <a:lnTo>
                    <a:pt x="579745" y="56173"/>
                  </a:lnTo>
                  <a:lnTo>
                    <a:pt x="540067" y="78465"/>
                  </a:lnTo>
                  <a:lnTo>
                    <a:pt x="541660" y="82636"/>
                  </a:lnTo>
                  <a:lnTo>
                    <a:pt x="531362" y="82636"/>
                  </a:lnTo>
                  <a:lnTo>
                    <a:pt x="488478" y="101183"/>
                  </a:lnTo>
                  <a:lnTo>
                    <a:pt x="444667" y="117294"/>
                  </a:lnTo>
                  <a:lnTo>
                    <a:pt x="400112" y="131289"/>
                  </a:lnTo>
                  <a:lnTo>
                    <a:pt x="354994" y="143482"/>
                  </a:lnTo>
                  <a:lnTo>
                    <a:pt x="309495" y="154193"/>
                  </a:lnTo>
                  <a:lnTo>
                    <a:pt x="263795" y="163737"/>
                  </a:lnTo>
                  <a:lnTo>
                    <a:pt x="264305" y="165510"/>
                  </a:lnTo>
                  <a:lnTo>
                    <a:pt x="254241" y="165510"/>
                  </a:lnTo>
                  <a:lnTo>
                    <a:pt x="217711" y="172425"/>
                  </a:lnTo>
                  <a:lnTo>
                    <a:pt x="180843" y="177774"/>
                  </a:lnTo>
                  <a:lnTo>
                    <a:pt x="108025" y="191761"/>
                  </a:lnTo>
                  <a:lnTo>
                    <a:pt x="66999" y="214391"/>
                  </a:lnTo>
                  <a:lnTo>
                    <a:pt x="35881" y="248308"/>
                  </a:lnTo>
                  <a:lnTo>
                    <a:pt x="16248" y="290212"/>
                  </a:lnTo>
                  <a:lnTo>
                    <a:pt x="9678" y="336803"/>
                  </a:lnTo>
                  <a:lnTo>
                    <a:pt x="23168" y="389010"/>
                  </a:lnTo>
                  <a:lnTo>
                    <a:pt x="47255" y="435165"/>
                  </a:lnTo>
                  <a:lnTo>
                    <a:pt x="82878" y="472152"/>
                  </a:lnTo>
                  <a:lnTo>
                    <a:pt x="130979" y="496856"/>
                  </a:lnTo>
                  <a:lnTo>
                    <a:pt x="184759" y="508064"/>
                  </a:lnTo>
                  <a:lnTo>
                    <a:pt x="239678" y="509723"/>
                  </a:lnTo>
                  <a:lnTo>
                    <a:pt x="319844" y="509723"/>
                  </a:lnTo>
                  <a:lnTo>
                    <a:pt x="283018" y="515899"/>
                  </a:lnTo>
                  <a:lnTo>
                    <a:pt x="237034" y="519899"/>
                  </a:lnTo>
                  <a:close/>
                </a:path>
                <a:path w="821054" h="520065">
                  <a:moveTo>
                    <a:pt x="660128" y="356697"/>
                  </a:moveTo>
                  <a:lnTo>
                    <a:pt x="646332" y="356697"/>
                  </a:lnTo>
                  <a:lnTo>
                    <a:pt x="687792" y="322443"/>
                  </a:lnTo>
                  <a:lnTo>
                    <a:pt x="727746" y="284936"/>
                  </a:lnTo>
                  <a:lnTo>
                    <a:pt x="763212" y="243556"/>
                  </a:lnTo>
                  <a:lnTo>
                    <a:pt x="791210" y="197681"/>
                  </a:lnTo>
                  <a:lnTo>
                    <a:pt x="808758" y="146690"/>
                  </a:lnTo>
                  <a:lnTo>
                    <a:pt x="810287" y="108071"/>
                  </a:lnTo>
                  <a:lnTo>
                    <a:pt x="801112" y="71437"/>
                  </a:lnTo>
                  <a:lnTo>
                    <a:pt x="780796" y="40250"/>
                  </a:lnTo>
                  <a:lnTo>
                    <a:pt x="748900" y="17971"/>
                  </a:lnTo>
                  <a:lnTo>
                    <a:pt x="703311" y="7269"/>
                  </a:lnTo>
                  <a:lnTo>
                    <a:pt x="738695" y="7269"/>
                  </a:lnTo>
                  <a:lnTo>
                    <a:pt x="761172" y="15242"/>
                  </a:lnTo>
                  <a:lnTo>
                    <a:pt x="794869" y="43080"/>
                  </a:lnTo>
                  <a:lnTo>
                    <a:pt x="816033" y="81783"/>
                  </a:lnTo>
                  <a:lnTo>
                    <a:pt x="820759" y="129393"/>
                  </a:lnTo>
                  <a:lnTo>
                    <a:pt x="809771" y="178712"/>
                  </a:lnTo>
                  <a:lnTo>
                    <a:pt x="787990" y="224551"/>
                  </a:lnTo>
                  <a:lnTo>
                    <a:pt x="757936" y="266724"/>
                  </a:lnTo>
                  <a:lnTo>
                    <a:pt x="722129" y="305046"/>
                  </a:lnTo>
                  <a:lnTo>
                    <a:pt x="683088" y="339333"/>
                  </a:lnTo>
                  <a:lnTo>
                    <a:pt x="660128" y="356697"/>
                  </a:lnTo>
                  <a:close/>
                </a:path>
                <a:path w="821054" h="520065">
                  <a:moveTo>
                    <a:pt x="396735" y="491636"/>
                  </a:moveTo>
                  <a:lnTo>
                    <a:pt x="358071" y="491636"/>
                  </a:lnTo>
                  <a:lnTo>
                    <a:pt x="407503" y="478041"/>
                  </a:lnTo>
                  <a:lnTo>
                    <a:pt x="456340" y="461168"/>
                  </a:lnTo>
                  <a:lnTo>
                    <a:pt x="504214" y="441109"/>
                  </a:lnTo>
                  <a:lnTo>
                    <a:pt x="550752" y="417954"/>
                  </a:lnTo>
                  <a:lnTo>
                    <a:pt x="595584" y="391793"/>
                  </a:lnTo>
                  <a:lnTo>
                    <a:pt x="638339" y="362717"/>
                  </a:lnTo>
                  <a:lnTo>
                    <a:pt x="531362" y="82636"/>
                  </a:lnTo>
                  <a:lnTo>
                    <a:pt x="541660" y="82636"/>
                  </a:lnTo>
                  <a:lnTo>
                    <a:pt x="646332" y="356697"/>
                  </a:lnTo>
                  <a:lnTo>
                    <a:pt x="660128" y="356697"/>
                  </a:lnTo>
                  <a:lnTo>
                    <a:pt x="643335" y="369398"/>
                  </a:lnTo>
                  <a:lnTo>
                    <a:pt x="601923" y="397298"/>
                  </a:lnTo>
                  <a:lnTo>
                    <a:pt x="558782" y="423213"/>
                  </a:lnTo>
                  <a:lnTo>
                    <a:pt x="514108" y="446713"/>
                  </a:lnTo>
                  <a:lnTo>
                    <a:pt x="468096" y="467370"/>
                  </a:lnTo>
                  <a:lnTo>
                    <a:pt x="420943" y="484752"/>
                  </a:lnTo>
                  <a:lnTo>
                    <a:pt x="396735" y="491636"/>
                  </a:lnTo>
                  <a:close/>
                </a:path>
                <a:path w="821054" h="520065">
                  <a:moveTo>
                    <a:pt x="319844" y="509723"/>
                  </a:moveTo>
                  <a:lnTo>
                    <a:pt x="239678" y="509723"/>
                  </a:lnTo>
                  <a:lnTo>
                    <a:pt x="294670" y="504211"/>
                  </a:lnTo>
                  <a:lnTo>
                    <a:pt x="348667" y="493909"/>
                  </a:lnTo>
                  <a:lnTo>
                    <a:pt x="254241" y="165510"/>
                  </a:lnTo>
                  <a:lnTo>
                    <a:pt x="264305" y="165510"/>
                  </a:lnTo>
                  <a:lnTo>
                    <a:pt x="358071" y="491636"/>
                  </a:lnTo>
                  <a:lnTo>
                    <a:pt x="396735" y="491636"/>
                  </a:lnTo>
                  <a:lnTo>
                    <a:pt x="372845" y="498430"/>
                  </a:lnTo>
                  <a:lnTo>
                    <a:pt x="328518" y="508268"/>
                  </a:lnTo>
                  <a:lnTo>
                    <a:pt x="319844" y="50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8645" y="6164296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393052" y="786104"/>
                  </a:moveTo>
                  <a:lnTo>
                    <a:pt x="343748" y="783041"/>
                  </a:lnTo>
                  <a:lnTo>
                    <a:pt x="296272" y="774099"/>
                  </a:lnTo>
                  <a:lnTo>
                    <a:pt x="250992" y="759647"/>
                  </a:lnTo>
                  <a:lnTo>
                    <a:pt x="208276" y="740051"/>
                  </a:lnTo>
                  <a:lnTo>
                    <a:pt x="168493" y="715682"/>
                  </a:lnTo>
                  <a:lnTo>
                    <a:pt x="132010" y="686906"/>
                  </a:lnTo>
                  <a:lnTo>
                    <a:pt x="99197" y="654093"/>
                  </a:lnTo>
                  <a:lnTo>
                    <a:pt x="70422" y="617610"/>
                  </a:lnTo>
                  <a:lnTo>
                    <a:pt x="46052" y="577827"/>
                  </a:lnTo>
                  <a:lnTo>
                    <a:pt x="26456" y="535111"/>
                  </a:lnTo>
                  <a:lnTo>
                    <a:pt x="12004" y="489831"/>
                  </a:lnTo>
                  <a:lnTo>
                    <a:pt x="3062" y="442355"/>
                  </a:lnTo>
                  <a:lnTo>
                    <a:pt x="0" y="393052"/>
                  </a:lnTo>
                  <a:lnTo>
                    <a:pt x="3062" y="343748"/>
                  </a:lnTo>
                  <a:lnTo>
                    <a:pt x="12004" y="296272"/>
                  </a:lnTo>
                  <a:lnTo>
                    <a:pt x="26456" y="250992"/>
                  </a:lnTo>
                  <a:lnTo>
                    <a:pt x="46052" y="208276"/>
                  </a:lnTo>
                  <a:lnTo>
                    <a:pt x="70422" y="168493"/>
                  </a:lnTo>
                  <a:lnTo>
                    <a:pt x="99197" y="132010"/>
                  </a:lnTo>
                  <a:lnTo>
                    <a:pt x="132010" y="99197"/>
                  </a:lnTo>
                  <a:lnTo>
                    <a:pt x="168493" y="70422"/>
                  </a:lnTo>
                  <a:lnTo>
                    <a:pt x="208276" y="46052"/>
                  </a:lnTo>
                  <a:lnTo>
                    <a:pt x="250992" y="26456"/>
                  </a:lnTo>
                  <a:lnTo>
                    <a:pt x="296272" y="12004"/>
                  </a:lnTo>
                  <a:lnTo>
                    <a:pt x="343748" y="3062"/>
                  </a:lnTo>
                  <a:lnTo>
                    <a:pt x="393052" y="0"/>
                  </a:lnTo>
                  <a:lnTo>
                    <a:pt x="442355" y="3062"/>
                  </a:lnTo>
                  <a:lnTo>
                    <a:pt x="489831" y="12004"/>
                  </a:lnTo>
                  <a:lnTo>
                    <a:pt x="535111" y="26456"/>
                  </a:lnTo>
                  <a:lnTo>
                    <a:pt x="577827" y="46052"/>
                  </a:lnTo>
                  <a:lnTo>
                    <a:pt x="617610" y="70422"/>
                  </a:lnTo>
                  <a:lnTo>
                    <a:pt x="654093" y="99197"/>
                  </a:lnTo>
                  <a:lnTo>
                    <a:pt x="686906" y="132010"/>
                  </a:lnTo>
                  <a:lnTo>
                    <a:pt x="715682" y="168493"/>
                  </a:lnTo>
                  <a:lnTo>
                    <a:pt x="740051" y="208276"/>
                  </a:lnTo>
                  <a:lnTo>
                    <a:pt x="759647" y="250992"/>
                  </a:lnTo>
                  <a:lnTo>
                    <a:pt x="774099" y="296272"/>
                  </a:lnTo>
                  <a:lnTo>
                    <a:pt x="783041" y="343748"/>
                  </a:lnTo>
                  <a:lnTo>
                    <a:pt x="786104" y="393052"/>
                  </a:lnTo>
                  <a:lnTo>
                    <a:pt x="783041" y="442355"/>
                  </a:lnTo>
                  <a:lnTo>
                    <a:pt x="774099" y="489831"/>
                  </a:lnTo>
                  <a:lnTo>
                    <a:pt x="759647" y="535111"/>
                  </a:lnTo>
                  <a:lnTo>
                    <a:pt x="740051" y="577827"/>
                  </a:lnTo>
                  <a:lnTo>
                    <a:pt x="715682" y="617610"/>
                  </a:lnTo>
                  <a:lnTo>
                    <a:pt x="686906" y="654093"/>
                  </a:lnTo>
                  <a:lnTo>
                    <a:pt x="654093" y="686906"/>
                  </a:lnTo>
                  <a:lnTo>
                    <a:pt x="617610" y="715682"/>
                  </a:lnTo>
                  <a:lnTo>
                    <a:pt x="577827" y="740051"/>
                  </a:lnTo>
                  <a:lnTo>
                    <a:pt x="535111" y="759647"/>
                  </a:lnTo>
                  <a:lnTo>
                    <a:pt x="489831" y="774099"/>
                  </a:lnTo>
                  <a:lnTo>
                    <a:pt x="442355" y="783041"/>
                  </a:lnTo>
                  <a:lnTo>
                    <a:pt x="393052" y="786104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8645" y="6164296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0" y="393052"/>
                  </a:moveTo>
                  <a:lnTo>
                    <a:pt x="3062" y="442355"/>
                  </a:lnTo>
                  <a:lnTo>
                    <a:pt x="12004" y="489831"/>
                  </a:lnTo>
                  <a:lnTo>
                    <a:pt x="26456" y="535111"/>
                  </a:lnTo>
                  <a:lnTo>
                    <a:pt x="46052" y="577827"/>
                  </a:lnTo>
                  <a:lnTo>
                    <a:pt x="70422" y="617610"/>
                  </a:lnTo>
                  <a:lnTo>
                    <a:pt x="99197" y="654093"/>
                  </a:lnTo>
                  <a:lnTo>
                    <a:pt x="132010" y="686906"/>
                  </a:lnTo>
                  <a:lnTo>
                    <a:pt x="168493" y="715682"/>
                  </a:lnTo>
                  <a:lnTo>
                    <a:pt x="208276" y="740051"/>
                  </a:lnTo>
                  <a:lnTo>
                    <a:pt x="250992" y="759647"/>
                  </a:lnTo>
                  <a:lnTo>
                    <a:pt x="296272" y="774099"/>
                  </a:lnTo>
                  <a:lnTo>
                    <a:pt x="343748" y="783041"/>
                  </a:lnTo>
                  <a:lnTo>
                    <a:pt x="393052" y="786104"/>
                  </a:lnTo>
                  <a:lnTo>
                    <a:pt x="442355" y="783041"/>
                  </a:lnTo>
                  <a:lnTo>
                    <a:pt x="489831" y="774099"/>
                  </a:lnTo>
                  <a:lnTo>
                    <a:pt x="535111" y="759647"/>
                  </a:lnTo>
                  <a:lnTo>
                    <a:pt x="577827" y="740051"/>
                  </a:lnTo>
                  <a:lnTo>
                    <a:pt x="617610" y="715682"/>
                  </a:lnTo>
                  <a:lnTo>
                    <a:pt x="654093" y="686906"/>
                  </a:lnTo>
                  <a:lnTo>
                    <a:pt x="686906" y="654093"/>
                  </a:lnTo>
                  <a:lnTo>
                    <a:pt x="715682" y="617610"/>
                  </a:lnTo>
                  <a:lnTo>
                    <a:pt x="740051" y="577827"/>
                  </a:lnTo>
                  <a:lnTo>
                    <a:pt x="759647" y="535111"/>
                  </a:lnTo>
                  <a:lnTo>
                    <a:pt x="774099" y="489831"/>
                  </a:lnTo>
                  <a:lnTo>
                    <a:pt x="783041" y="442355"/>
                  </a:lnTo>
                  <a:lnTo>
                    <a:pt x="786104" y="393052"/>
                  </a:lnTo>
                  <a:lnTo>
                    <a:pt x="783041" y="343748"/>
                  </a:lnTo>
                  <a:lnTo>
                    <a:pt x="774099" y="296272"/>
                  </a:lnTo>
                  <a:lnTo>
                    <a:pt x="759647" y="250992"/>
                  </a:lnTo>
                  <a:lnTo>
                    <a:pt x="740051" y="208276"/>
                  </a:lnTo>
                  <a:lnTo>
                    <a:pt x="715682" y="168493"/>
                  </a:lnTo>
                  <a:lnTo>
                    <a:pt x="686906" y="132010"/>
                  </a:lnTo>
                  <a:lnTo>
                    <a:pt x="654093" y="99197"/>
                  </a:lnTo>
                  <a:lnTo>
                    <a:pt x="617610" y="70422"/>
                  </a:lnTo>
                  <a:lnTo>
                    <a:pt x="577827" y="46052"/>
                  </a:lnTo>
                  <a:lnTo>
                    <a:pt x="535111" y="26456"/>
                  </a:lnTo>
                  <a:lnTo>
                    <a:pt x="489831" y="12004"/>
                  </a:lnTo>
                  <a:lnTo>
                    <a:pt x="442355" y="3062"/>
                  </a:lnTo>
                  <a:lnTo>
                    <a:pt x="393052" y="0"/>
                  </a:lnTo>
                  <a:lnTo>
                    <a:pt x="343748" y="3062"/>
                  </a:lnTo>
                  <a:lnTo>
                    <a:pt x="296272" y="12004"/>
                  </a:lnTo>
                  <a:lnTo>
                    <a:pt x="250992" y="26456"/>
                  </a:lnTo>
                  <a:lnTo>
                    <a:pt x="208276" y="46052"/>
                  </a:lnTo>
                  <a:lnTo>
                    <a:pt x="168493" y="70422"/>
                  </a:lnTo>
                  <a:lnTo>
                    <a:pt x="132010" y="99197"/>
                  </a:lnTo>
                  <a:lnTo>
                    <a:pt x="99197" y="132010"/>
                  </a:lnTo>
                  <a:lnTo>
                    <a:pt x="70422" y="168493"/>
                  </a:lnTo>
                  <a:lnTo>
                    <a:pt x="46052" y="208276"/>
                  </a:lnTo>
                  <a:lnTo>
                    <a:pt x="26456" y="250992"/>
                  </a:lnTo>
                  <a:lnTo>
                    <a:pt x="12004" y="296272"/>
                  </a:lnTo>
                  <a:lnTo>
                    <a:pt x="3062" y="343748"/>
                  </a:lnTo>
                  <a:lnTo>
                    <a:pt x="0" y="393052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604" y="6164296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393052" y="786104"/>
                  </a:moveTo>
                  <a:lnTo>
                    <a:pt x="343748" y="783041"/>
                  </a:lnTo>
                  <a:lnTo>
                    <a:pt x="296272" y="774099"/>
                  </a:lnTo>
                  <a:lnTo>
                    <a:pt x="250992" y="759647"/>
                  </a:lnTo>
                  <a:lnTo>
                    <a:pt x="208276" y="740051"/>
                  </a:lnTo>
                  <a:lnTo>
                    <a:pt x="168493" y="715682"/>
                  </a:lnTo>
                  <a:lnTo>
                    <a:pt x="132010" y="686906"/>
                  </a:lnTo>
                  <a:lnTo>
                    <a:pt x="99197" y="654093"/>
                  </a:lnTo>
                  <a:lnTo>
                    <a:pt x="70422" y="617610"/>
                  </a:lnTo>
                  <a:lnTo>
                    <a:pt x="46052" y="577827"/>
                  </a:lnTo>
                  <a:lnTo>
                    <a:pt x="26456" y="535111"/>
                  </a:lnTo>
                  <a:lnTo>
                    <a:pt x="12004" y="489831"/>
                  </a:lnTo>
                  <a:lnTo>
                    <a:pt x="3062" y="442355"/>
                  </a:lnTo>
                  <a:lnTo>
                    <a:pt x="0" y="393052"/>
                  </a:lnTo>
                  <a:lnTo>
                    <a:pt x="3062" y="343748"/>
                  </a:lnTo>
                  <a:lnTo>
                    <a:pt x="12004" y="296272"/>
                  </a:lnTo>
                  <a:lnTo>
                    <a:pt x="26456" y="250992"/>
                  </a:lnTo>
                  <a:lnTo>
                    <a:pt x="46052" y="208276"/>
                  </a:lnTo>
                  <a:lnTo>
                    <a:pt x="70422" y="168493"/>
                  </a:lnTo>
                  <a:lnTo>
                    <a:pt x="99197" y="132010"/>
                  </a:lnTo>
                  <a:lnTo>
                    <a:pt x="132010" y="99197"/>
                  </a:lnTo>
                  <a:lnTo>
                    <a:pt x="168493" y="70422"/>
                  </a:lnTo>
                  <a:lnTo>
                    <a:pt x="208276" y="46052"/>
                  </a:lnTo>
                  <a:lnTo>
                    <a:pt x="250992" y="26456"/>
                  </a:lnTo>
                  <a:lnTo>
                    <a:pt x="296272" y="12004"/>
                  </a:lnTo>
                  <a:lnTo>
                    <a:pt x="343748" y="3062"/>
                  </a:lnTo>
                  <a:lnTo>
                    <a:pt x="393052" y="0"/>
                  </a:lnTo>
                  <a:lnTo>
                    <a:pt x="442355" y="3062"/>
                  </a:lnTo>
                  <a:lnTo>
                    <a:pt x="489831" y="12004"/>
                  </a:lnTo>
                  <a:lnTo>
                    <a:pt x="535111" y="26456"/>
                  </a:lnTo>
                  <a:lnTo>
                    <a:pt x="577827" y="46052"/>
                  </a:lnTo>
                  <a:lnTo>
                    <a:pt x="617610" y="70422"/>
                  </a:lnTo>
                  <a:lnTo>
                    <a:pt x="654093" y="99197"/>
                  </a:lnTo>
                  <a:lnTo>
                    <a:pt x="686906" y="132010"/>
                  </a:lnTo>
                  <a:lnTo>
                    <a:pt x="715682" y="168493"/>
                  </a:lnTo>
                  <a:lnTo>
                    <a:pt x="740051" y="208276"/>
                  </a:lnTo>
                  <a:lnTo>
                    <a:pt x="759647" y="250992"/>
                  </a:lnTo>
                  <a:lnTo>
                    <a:pt x="774099" y="296272"/>
                  </a:lnTo>
                  <a:lnTo>
                    <a:pt x="783041" y="343748"/>
                  </a:lnTo>
                  <a:lnTo>
                    <a:pt x="786104" y="393052"/>
                  </a:lnTo>
                  <a:lnTo>
                    <a:pt x="783041" y="442355"/>
                  </a:lnTo>
                  <a:lnTo>
                    <a:pt x="774099" y="489831"/>
                  </a:lnTo>
                  <a:lnTo>
                    <a:pt x="759647" y="535111"/>
                  </a:lnTo>
                  <a:lnTo>
                    <a:pt x="740051" y="577827"/>
                  </a:lnTo>
                  <a:lnTo>
                    <a:pt x="715682" y="617610"/>
                  </a:lnTo>
                  <a:lnTo>
                    <a:pt x="686906" y="654093"/>
                  </a:lnTo>
                  <a:lnTo>
                    <a:pt x="654093" y="686906"/>
                  </a:lnTo>
                  <a:lnTo>
                    <a:pt x="617610" y="715682"/>
                  </a:lnTo>
                  <a:lnTo>
                    <a:pt x="577827" y="740051"/>
                  </a:lnTo>
                  <a:lnTo>
                    <a:pt x="535111" y="759647"/>
                  </a:lnTo>
                  <a:lnTo>
                    <a:pt x="489831" y="774099"/>
                  </a:lnTo>
                  <a:lnTo>
                    <a:pt x="442355" y="783041"/>
                  </a:lnTo>
                  <a:lnTo>
                    <a:pt x="393052" y="786104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90604" y="6164296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0" y="393052"/>
                  </a:moveTo>
                  <a:lnTo>
                    <a:pt x="3062" y="442355"/>
                  </a:lnTo>
                  <a:lnTo>
                    <a:pt x="12004" y="489831"/>
                  </a:lnTo>
                  <a:lnTo>
                    <a:pt x="26456" y="535111"/>
                  </a:lnTo>
                  <a:lnTo>
                    <a:pt x="46052" y="577827"/>
                  </a:lnTo>
                  <a:lnTo>
                    <a:pt x="70422" y="617610"/>
                  </a:lnTo>
                  <a:lnTo>
                    <a:pt x="99197" y="654093"/>
                  </a:lnTo>
                  <a:lnTo>
                    <a:pt x="132010" y="686906"/>
                  </a:lnTo>
                  <a:lnTo>
                    <a:pt x="168493" y="715682"/>
                  </a:lnTo>
                  <a:lnTo>
                    <a:pt x="208276" y="740051"/>
                  </a:lnTo>
                  <a:lnTo>
                    <a:pt x="250992" y="759647"/>
                  </a:lnTo>
                  <a:lnTo>
                    <a:pt x="296272" y="774099"/>
                  </a:lnTo>
                  <a:lnTo>
                    <a:pt x="343748" y="783041"/>
                  </a:lnTo>
                  <a:lnTo>
                    <a:pt x="393052" y="786104"/>
                  </a:lnTo>
                  <a:lnTo>
                    <a:pt x="442355" y="783041"/>
                  </a:lnTo>
                  <a:lnTo>
                    <a:pt x="489831" y="774099"/>
                  </a:lnTo>
                  <a:lnTo>
                    <a:pt x="535111" y="759647"/>
                  </a:lnTo>
                  <a:lnTo>
                    <a:pt x="577827" y="740051"/>
                  </a:lnTo>
                  <a:lnTo>
                    <a:pt x="617610" y="715682"/>
                  </a:lnTo>
                  <a:lnTo>
                    <a:pt x="654093" y="686906"/>
                  </a:lnTo>
                  <a:lnTo>
                    <a:pt x="686906" y="654093"/>
                  </a:lnTo>
                  <a:lnTo>
                    <a:pt x="715682" y="617610"/>
                  </a:lnTo>
                  <a:lnTo>
                    <a:pt x="740051" y="577827"/>
                  </a:lnTo>
                  <a:lnTo>
                    <a:pt x="759647" y="535111"/>
                  </a:lnTo>
                  <a:lnTo>
                    <a:pt x="774099" y="489831"/>
                  </a:lnTo>
                  <a:lnTo>
                    <a:pt x="783041" y="442355"/>
                  </a:lnTo>
                  <a:lnTo>
                    <a:pt x="786104" y="393052"/>
                  </a:lnTo>
                  <a:lnTo>
                    <a:pt x="783041" y="343748"/>
                  </a:lnTo>
                  <a:lnTo>
                    <a:pt x="774099" y="296272"/>
                  </a:lnTo>
                  <a:lnTo>
                    <a:pt x="759647" y="250992"/>
                  </a:lnTo>
                  <a:lnTo>
                    <a:pt x="740051" y="208276"/>
                  </a:lnTo>
                  <a:lnTo>
                    <a:pt x="715682" y="168493"/>
                  </a:lnTo>
                  <a:lnTo>
                    <a:pt x="686906" y="132010"/>
                  </a:lnTo>
                  <a:lnTo>
                    <a:pt x="654093" y="99197"/>
                  </a:lnTo>
                  <a:lnTo>
                    <a:pt x="617610" y="70422"/>
                  </a:lnTo>
                  <a:lnTo>
                    <a:pt x="577827" y="46052"/>
                  </a:lnTo>
                  <a:lnTo>
                    <a:pt x="535111" y="26456"/>
                  </a:lnTo>
                  <a:lnTo>
                    <a:pt x="489831" y="12004"/>
                  </a:lnTo>
                  <a:lnTo>
                    <a:pt x="442355" y="3062"/>
                  </a:lnTo>
                  <a:lnTo>
                    <a:pt x="393052" y="0"/>
                  </a:lnTo>
                  <a:lnTo>
                    <a:pt x="343748" y="3062"/>
                  </a:lnTo>
                  <a:lnTo>
                    <a:pt x="296272" y="12004"/>
                  </a:lnTo>
                  <a:lnTo>
                    <a:pt x="250992" y="26456"/>
                  </a:lnTo>
                  <a:lnTo>
                    <a:pt x="208276" y="46052"/>
                  </a:lnTo>
                  <a:lnTo>
                    <a:pt x="168493" y="70422"/>
                  </a:lnTo>
                  <a:lnTo>
                    <a:pt x="132010" y="99197"/>
                  </a:lnTo>
                  <a:lnTo>
                    <a:pt x="99197" y="132010"/>
                  </a:lnTo>
                  <a:lnTo>
                    <a:pt x="70422" y="168493"/>
                  </a:lnTo>
                  <a:lnTo>
                    <a:pt x="46052" y="208276"/>
                  </a:lnTo>
                  <a:lnTo>
                    <a:pt x="26456" y="250992"/>
                  </a:lnTo>
                  <a:lnTo>
                    <a:pt x="12004" y="296272"/>
                  </a:lnTo>
                  <a:lnTo>
                    <a:pt x="3062" y="343748"/>
                  </a:lnTo>
                  <a:lnTo>
                    <a:pt x="0" y="393052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4960" y="6688465"/>
              <a:ext cx="848360" cy="380365"/>
            </a:xfrm>
            <a:custGeom>
              <a:avLst/>
              <a:gdLst/>
              <a:ahLst/>
              <a:cxnLst/>
              <a:rect l="l" t="t" r="r" b="b"/>
              <a:pathLst>
                <a:path w="848360" h="380365">
                  <a:moveTo>
                    <a:pt x="676005" y="379976"/>
                  </a:moveTo>
                  <a:lnTo>
                    <a:pt x="673981" y="378178"/>
                  </a:lnTo>
                  <a:lnTo>
                    <a:pt x="673882" y="376105"/>
                  </a:lnTo>
                  <a:lnTo>
                    <a:pt x="672620" y="376304"/>
                  </a:lnTo>
                  <a:lnTo>
                    <a:pt x="671271" y="375867"/>
                  </a:lnTo>
                  <a:lnTo>
                    <a:pt x="521684" y="226367"/>
                  </a:lnTo>
                  <a:lnTo>
                    <a:pt x="487488" y="191755"/>
                  </a:lnTo>
                  <a:lnTo>
                    <a:pt x="451720" y="157229"/>
                  </a:lnTo>
                  <a:lnTo>
                    <a:pt x="416958" y="122110"/>
                  </a:lnTo>
                  <a:lnTo>
                    <a:pt x="385783" y="85721"/>
                  </a:lnTo>
                  <a:lnTo>
                    <a:pt x="287199" y="184306"/>
                  </a:lnTo>
                  <a:lnTo>
                    <a:pt x="294707" y="230208"/>
                  </a:lnTo>
                  <a:lnTo>
                    <a:pt x="286713" y="275195"/>
                  </a:lnTo>
                  <a:lnTo>
                    <a:pt x="265606" y="315808"/>
                  </a:lnTo>
                  <a:lnTo>
                    <a:pt x="233771" y="348590"/>
                  </a:lnTo>
                  <a:lnTo>
                    <a:pt x="193595" y="370083"/>
                  </a:lnTo>
                  <a:lnTo>
                    <a:pt x="147464" y="376829"/>
                  </a:lnTo>
                  <a:lnTo>
                    <a:pt x="101658" y="368626"/>
                  </a:lnTo>
                  <a:lnTo>
                    <a:pt x="60938" y="347662"/>
                  </a:lnTo>
                  <a:lnTo>
                    <a:pt x="28376" y="316052"/>
                  </a:lnTo>
                  <a:lnTo>
                    <a:pt x="7039" y="275914"/>
                  </a:lnTo>
                  <a:lnTo>
                    <a:pt x="0" y="229364"/>
                  </a:lnTo>
                  <a:lnTo>
                    <a:pt x="7778" y="184225"/>
                  </a:lnTo>
                  <a:lnTo>
                    <a:pt x="26151" y="146452"/>
                  </a:lnTo>
                  <a:lnTo>
                    <a:pt x="52935" y="116729"/>
                  </a:lnTo>
                  <a:lnTo>
                    <a:pt x="85944" y="95742"/>
                  </a:lnTo>
                  <a:lnTo>
                    <a:pt x="122994" y="84176"/>
                  </a:lnTo>
                  <a:lnTo>
                    <a:pt x="161900" y="82716"/>
                  </a:lnTo>
                  <a:lnTo>
                    <a:pt x="200477" y="92048"/>
                  </a:lnTo>
                  <a:lnTo>
                    <a:pt x="236540" y="112857"/>
                  </a:lnTo>
                  <a:lnTo>
                    <a:pt x="267904" y="145828"/>
                  </a:lnTo>
                  <a:lnTo>
                    <a:pt x="284930" y="126975"/>
                  </a:lnTo>
                  <a:lnTo>
                    <a:pt x="319863" y="90085"/>
                  </a:lnTo>
                  <a:lnTo>
                    <a:pt x="337128" y="71422"/>
                  </a:lnTo>
                  <a:lnTo>
                    <a:pt x="352966" y="53162"/>
                  </a:lnTo>
                  <a:lnTo>
                    <a:pt x="368546" y="34463"/>
                  </a:lnTo>
                  <a:lnTo>
                    <a:pt x="384918" y="16619"/>
                  </a:lnTo>
                  <a:lnTo>
                    <a:pt x="403130" y="924"/>
                  </a:lnTo>
                  <a:lnTo>
                    <a:pt x="403654" y="287"/>
                  </a:lnTo>
                  <a:lnTo>
                    <a:pt x="404641" y="0"/>
                  </a:lnTo>
                  <a:lnTo>
                    <a:pt x="422457" y="12404"/>
                  </a:lnTo>
                  <a:lnTo>
                    <a:pt x="438376" y="26592"/>
                  </a:lnTo>
                  <a:lnTo>
                    <a:pt x="468358" y="56473"/>
                  </a:lnTo>
                  <a:lnTo>
                    <a:pt x="546884" y="131419"/>
                  </a:lnTo>
                  <a:lnTo>
                    <a:pt x="586406" y="168617"/>
                  </a:lnTo>
                  <a:lnTo>
                    <a:pt x="626213" y="205505"/>
                  </a:lnTo>
                  <a:lnTo>
                    <a:pt x="666388" y="241990"/>
                  </a:lnTo>
                  <a:lnTo>
                    <a:pt x="701799" y="197500"/>
                  </a:lnTo>
                  <a:lnTo>
                    <a:pt x="738316" y="158098"/>
                  </a:lnTo>
                  <a:lnTo>
                    <a:pt x="775315" y="120859"/>
                  </a:lnTo>
                  <a:lnTo>
                    <a:pt x="812172" y="82859"/>
                  </a:lnTo>
                  <a:lnTo>
                    <a:pt x="848259" y="41174"/>
                  </a:lnTo>
                  <a:lnTo>
                    <a:pt x="848259" y="199267"/>
                  </a:lnTo>
                  <a:lnTo>
                    <a:pt x="828672" y="224257"/>
                  </a:lnTo>
                  <a:lnTo>
                    <a:pt x="808823" y="249101"/>
                  </a:lnTo>
                  <a:lnTo>
                    <a:pt x="788014" y="273184"/>
                  </a:lnTo>
                  <a:lnTo>
                    <a:pt x="765548" y="295891"/>
                  </a:lnTo>
                  <a:lnTo>
                    <a:pt x="745352" y="318059"/>
                  </a:lnTo>
                  <a:lnTo>
                    <a:pt x="725099" y="340984"/>
                  </a:lnTo>
                  <a:lnTo>
                    <a:pt x="703302" y="362068"/>
                  </a:lnTo>
                  <a:lnTo>
                    <a:pt x="678477" y="378715"/>
                  </a:lnTo>
                  <a:lnTo>
                    <a:pt x="676005" y="379976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7970" y="6688465"/>
              <a:ext cx="655955" cy="380365"/>
            </a:xfrm>
            <a:custGeom>
              <a:avLst/>
              <a:gdLst/>
              <a:ahLst/>
              <a:cxnLst/>
              <a:rect l="l" t="t" r="r" b="b"/>
              <a:pathLst>
                <a:path w="655955" h="380365">
                  <a:moveTo>
                    <a:pt x="482994" y="379976"/>
                  </a:moveTo>
                  <a:lnTo>
                    <a:pt x="480971" y="378178"/>
                  </a:lnTo>
                  <a:lnTo>
                    <a:pt x="480871" y="376105"/>
                  </a:lnTo>
                  <a:lnTo>
                    <a:pt x="479610" y="376304"/>
                  </a:lnTo>
                  <a:lnTo>
                    <a:pt x="478261" y="375867"/>
                  </a:lnTo>
                  <a:lnTo>
                    <a:pt x="328673" y="226367"/>
                  </a:lnTo>
                  <a:lnTo>
                    <a:pt x="294480" y="191755"/>
                  </a:lnTo>
                  <a:lnTo>
                    <a:pt x="258714" y="157229"/>
                  </a:lnTo>
                  <a:lnTo>
                    <a:pt x="223953" y="122110"/>
                  </a:lnTo>
                  <a:lnTo>
                    <a:pt x="192773" y="85721"/>
                  </a:lnTo>
                  <a:lnTo>
                    <a:pt x="94188" y="184306"/>
                  </a:lnTo>
                  <a:lnTo>
                    <a:pt x="101632" y="230109"/>
                  </a:lnTo>
                  <a:lnTo>
                    <a:pt x="93451" y="275820"/>
                  </a:lnTo>
                  <a:lnTo>
                    <a:pt x="71811" y="317220"/>
                  </a:lnTo>
                  <a:lnTo>
                    <a:pt x="38876" y="350091"/>
                  </a:lnTo>
                  <a:lnTo>
                    <a:pt x="34231" y="340712"/>
                  </a:lnTo>
                  <a:lnTo>
                    <a:pt x="66373" y="308912"/>
                  </a:lnTo>
                  <a:lnTo>
                    <a:pt x="85259" y="271097"/>
                  </a:lnTo>
                  <a:lnTo>
                    <a:pt x="91436" y="230326"/>
                  </a:lnTo>
                  <a:lnTo>
                    <a:pt x="85451" y="189659"/>
                  </a:lnTo>
                  <a:lnTo>
                    <a:pt x="67852" y="152154"/>
                  </a:lnTo>
                  <a:lnTo>
                    <a:pt x="39185" y="120872"/>
                  </a:lnTo>
                  <a:lnTo>
                    <a:pt x="0" y="98871"/>
                  </a:lnTo>
                  <a:lnTo>
                    <a:pt x="162" y="95974"/>
                  </a:lnTo>
                  <a:lnTo>
                    <a:pt x="1960" y="93077"/>
                  </a:lnTo>
                  <a:lnTo>
                    <a:pt x="2859" y="90791"/>
                  </a:lnTo>
                  <a:lnTo>
                    <a:pt x="23891" y="100151"/>
                  </a:lnTo>
                  <a:lnTo>
                    <a:pt x="43190" y="112667"/>
                  </a:lnTo>
                  <a:lnTo>
                    <a:pt x="60331" y="128003"/>
                  </a:lnTo>
                  <a:lnTo>
                    <a:pt x="74893" y="145828"/>
                  </a:lnTo>
                  <a:lnTo>
                    <a:pt x="91921" y="126975"/>
                  </a:lnTo>
                  <a:lnTo>
                    <a:pt x="126863" y="90085"/>
                  </a:lnTo>
                  <a:lnTo>
                    <a:pt x="144130" y="71422"/>
                  </a:lnTo>
                  <a:lnTo>
                    <a:pt x="159966" y="53162"/>
                  </a:lnTo>
                  <a:lnTo>
                    <a:pt x="175542" y="34463"/>
                  </a:lnTo>
                  <a:lnTo>
                    <a:pt x="191909" y="16619"/>
                  </a:lnTo>
                  <a:lnTo>
                    <a:pt x="210119" y="924"/>
                  </a:lnTo>
                  <a:lnTo>
                    <a:pt x="210656" y="287"/>
                  </a:lnTo>
                  <a:lnTo>
                    <a:pt x="211630" y="0"/>
                  </a:lnTo>
                  <a:lnTo>
                    <a:pt x="229447" y="12404"/>
                  </a:lnTo>
                  <a:lnTo>
                    <a:pt x="245365" y="26592"/>
                  </a:lnTo>
                  <a:lnTo>
                    <a:pt x="275347" y="56473"/>
                  </a:lnTo>
                  <a:lnTo>
                    <a:pt x="353873" y="131419"/>
                  </a:lnTo>
                  <a:lnTo>
                    <a:pt x="393395" y="168617"/>
                  </a:lnTo>
                  <a:lnTo>
                    <a:pt x="433202" y="205505"/>
                  </a:lnTo>
                  <a:lnTo>
                    <a:pt x="473378" y="241990"/>
                  </a:lnTo>
                  <a:lnTo>
                    <a:pt x="508889" y="197385"/>
                  </a:lnTo>
                  <a:lnTo>
                    <a:pt x="545512" y="157889"/>
                  </a:lnTo>
                  <a:lnTo>
                    <a:pt x="582616" y="120554"/>
                  </a:lnTo>
                  <a:lnTo>
                    <a:pt x="619571" y="82428"/>
                  </a:lnTo>
                  <a:lnTo>
                    <a:pt x="655748" y="40562"/>
                  </a:lnTo>
                  <a:lnTo>
                    <a:pt x="655748" y="198617"/>
                  </a:lnTo>
                  <a:lnTo>
                    <a:pt x="636032" y="223767"/>
                  </a:lnTo>
                  <a:lnTo>
                    <a:pt x="616067" y="248781"/>
                  </a:lnTo>
                  <a:lnTo>
                    <a:pt x="595140" y="273031"/>
                  </a:lnTo>
                  <a:lnTo>
                    <a:pt x="572537" y="295891"/>
                  </a:lnTo>
                  <a:lnTo>
                    <a:pt x="552341" y="318059"/>
                  </a:lnTo>
                  <a:lnTo>
                    <a:pt x="532088" y="340984"/>
                  </a:lnTo>
                  <a:lnTo>
                    <a:pt x="510292" y="362068"/>
                  </a:lnTo>
                  <a:lnTo>
                    <a:pt x="485467" y="378715"/>
                  </a:lnTo>
                  <a:lnTo>
                    <a:pt x="482994" y="379976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4960" y="6688465"/>
              <a:ext cx="848360" cy="380365"/>
            </a:xfrm>
            <a:custGeom>
              <a:avLst/>
              <a:gdLst/>
              <a:ahLst/>
              <a:cxnLst/>
              <a:rect l="l" t="t" r="r" b="b"/>
              <a:pathLst>
                <a:path w="848360" h="380365">
                  <a:moveTo>
                    <a:pt x="310522" y="145828"/>
                  </a:moveTo>
                  <a:lnTo>
                    <a:pt x="267904" y="145828"/>
                  </a:lnTo>
                  <a:lnTo>
                    <a:pt x="284930" y="126975"/>
                  </a:lnTo>
                  <a:lnTo>
                    <a:pt x="302367" y="108488"/>
                  </a:lnTo>
                  <a:lnTo>
                    <a:pt x="319863" y="90085"/>
                  </a:lnTo>
                  <a:lnTo>
                    <a:pt x="337128" y="71422"/>
                  </a:lnTo>
                  <a:lnTo>
                    <a:pt x="352966" y="53162"/>
                  </a:lnTo>
                  <a:lnTo>
                    <a:pt x="368546" y="34463"/>
                  </a:lnTo>
                  <a:lnTo>
                    <a:pt x="384918" y="16619"/>
                  </a:lnTo>
                  <a:lnTo>
                    <a:pt x="403130" y="924"/>
                  </a:lnTo>
                  <a:lnTo>
                    <a:pt x="403654" y="287"/>
                  </a:lnTo>
                  <a:lnTo>
                    <a:pt x="404628" y="0"/>
                  </a:lnTo>
                  <a:lnTo>
                    <a:pt x="405440" y="487"/>
                  </a:lnTo>
                  <a:lnTo>
                    <a:pt x="418003" y="9291"/>
                  </a:lnTo>
                  <a:lnTo>
                    <a:pt x="407376" y="9291"/>
                  </a:lnTo>
                  <a:lnTo>
                    <a:pt x="379347" y="37437"/>
                  </a:lnTo>
                  <a:lnTo>
                    <a:pt x="352912" y="67172"/>
                  </a:lnTo>
                  <a:lnTo>
                    <a:pt x="326624" y="97119"/>
                  </a:lnTo>
                  <a:lnTo>
                    <a:pt x="299038" y="125897"/>
                  </a:lnTo>
                  <a:lnTo>
                    <a:pt x="304882" y="131029"/>
                  </a:lnTo>
                  <a:lnTo>
                    <a:pt x="309041" y="139147"/>
                  </a:lnTo>
                  <a:lnTo>
                    <a:pt x="310522" y="145828"/>
                  </a:lnTo>
                  <a:close/>
                </a:path>
                <a:path w="848360" h="380365">
                  <a:moveTo>
                    <a:pt x="662205" y="252156"/>
                  </a:moveTo>
                  <a:lnTo>
                    <a:pt x="659145" y="251219"/>
                  </a:lnTo>
                  <a:lnTo>
                    <a:pt x="658071" y="248859"/>
                  </a:lnTo>
                  <a:lnTo>
                    <a:pt x="651456" y="240530"/>
                  </a:lnTo>
                  <a:lnTo>
                    <a:pt x="642148" y="232410"/>
                  </a:lnTo>
                  <a:lnTo>
                    <a:pt x="632241" y="224765"/>
                  </a:lnTo>
                  <a:lnTo>
                    <a:pt x="623827" y="217862"/>
                  </a:lnTo>
                  <a:lnTo>
                    <a:pt x="588329" y="184306"/>
                  </a:lnTo>
                  <a:lnTo>
                    <a:pt x="550879" y="149088"/>
                  </a:lnTo>
                  <a:lnTo>
                    <a:pt x="514412" y="114649"/>
                  </a:lnTo>
                  <a:lnTo>
                    <a:pt x="478210" y="79972"/>
                  </a:lnTo>
                  <a:lnTo>
                    <a:pt x="442467" y="44904"/>
                  </a:lnTo>
                  <a:lnTo>
                    <a:pt x="407376" y="9291"/>
                  </a:lnTo>
                  <a:lnTo>
                    <a:pt x="418003" y="9291"/>
                  </a:lnTo>
                  <a:lnTo>
                    <a:pt x="422445" y="12404"/>
                  </a:lnTo>
                  <a:lnTo>
                    <a:pt x="438363" y="26592"/>
                  </a:lnTo>
                  <a:lnTo>
                    <a:pt x="468345" y="56473"/>
                  </a:lnTo>
                  <a:lnTo>
                    <a:pt x="522783" y="108498"/>
                  </a:lnTo>
                  <a:lnTo>
                    <a:pt x="546875" y="131419"/>
                  </a:lnTo>
                  <a:lnTo>
                    <a:pt x="586401" y="168617"/>
                  </a:lnTo>
                  <a:lnTo>
                    <a:pt x="626211" y="205505"/>
                  </a:lnTo>
                  <a:lnTo>
                    <a:pt x="666388" y="241990"/>
                  </a:lnTo>
                  <a:lnTo>
                    <a:pt x="671221" y="241990"/>
                  </a:lnTo>
                  <a:lnTo>
                    <a:pt x="670718" y="242588"/>
                  </a:lnTo>
                  <a:lnTo>
                    <a:pt x="666626" y="250582"/>
                  </a:lnTo>
                  <a:lnTo>
                    <a:pt x="666537" y="250932"/>
                  </a:lnTo>
                  <a:lnTo>
                    <a:pt x="664490" y="250932"/>
                  </a:lnTo>
                  <a:lnTo>
                    <a:pt x="662205" y="252156"/>
                  </a:lnTo>
                  <a:close/>
                </a:path>
                <a:path w="848360" h="380365">
                  <a:moveTo>
                    <a:pt x="671221" y="241990"/>
                  </a:moveTo>
                  <a:lnTo>
                    <a:pt x="666388" y="241990"/>
                  </a:lnTo>
                  <a:lnTo>
                    <a:pt x="701812" y="197485"/>
                  </a:lnTo>
                  <a:lnTo>
                    <a:pt x="738319" y="158087"/>
                  </a:lnTo>
                  <a:lnTo>
                    <a:pt x="775300" y="120860"/>
                  </a:lnTo>
                  <a:lnTo>
                    <a:pt x="812146" y="82868"/>
                  </a:lnTo>
                  <a:lnTo>
                    <a:pt x="848247" y="41174"/>
                  </a:lnTo>
                  <a:lnTo>
                    <a:pt x="848247" y="108488"/>
                  </a:lnTo>
                  <a:lnTo>
                    <a:pt x="801603" y="108498"/>
                  </a:lnTo>
                  <a:lnTo>
                    <a:pt x="788995" y="120935"/>
                  </a:lnTo>
                  <a:lnTo>
                    <a:pt x="760577" y="149092"/>
                  </a:lnTo>
                  <a:lnTo>
                    <a:pt x="745939" y="163671"/>
                  </a:lnTo>
                  <a:lnTo>
                    <a:pt x="718471" y="191762"/>
                  </a:lnTo>
                  <a:lnTo>
                    <a:pt x="691715" y="220335"/>
                  </a:lnTo>
                  <a:lnTo>
                    <a:pt x="677540" y="234484"/>
                  </a:lnTo>
                  <a:lnTo>
                    <a:pt x="671221" y="241990"/>
                  </a:lnTo>
                  <a:close/>
                </a:path>
                <a:path w="848360" h="380365">
                  <a:moveTo>
                    <a:pt x="324514" y="146977"/>
                  </a:moveTo>
                  <a:lnTo>
                    <a:pt x="310777" y="146977"/>
                  </a:lnTo>
                  <a:lnTo>
                    <a:pt x="380113" y="77653"/>
                  </a:lnTo>
                  <a:lnTo>
                    <a:pt x="384122" y="73694"/>
                  </a:lnTo>
                  <a:lnTo>
                    <a:pt x="390017" y="78802"/>
                  </a:lnTo>
                  <a:lnTo>
                    <a:pt x="387944" y="83111"/>
                  </a:lnTo>
                  <a:lnTo>
                    <a:pt x="390995" y="85721"/>
                  </a:lnTo>
                  <a:lnTo>
                    <a:pt x="385771" y="85721"/>
                  </a:lnTo>
                  <a:lnTo>
                    <a:pt x="324514" y="146977"/>
                  </a:lnTo>
                  <a:close/>
                </a:path>
                <a:path w="848360" h="380365">
                  <a:moveTo>
                    <a:pt x="147464" y="376829"/>
                  </a:moveTo>
                  <a:lnTo>
                    <a:pt x="101959" y="368756"/>
                  </a:lnTo>
                  <a:lnTo>
                    <a:pt x="61212" y="347780"/>
                  </a:lnTo>
                  <a:lnTo>
                    <a:pt x="28471" y="316095"/>
                  </a:lnTo>
                  <a:lnTo>
                    <a:pt x="6984" y="275892"/>
                  </a:lnTo>
                  <a:lnTo>
                    <a:pt x="0" y="229364"/>
                  </a:lnTo>
                  <a:lnTo>
                    <a:pt x="7741" y="184306"/>
                  </a:lnTo>
                  <a:lnTo>
                    <a:pt x="26056" y="146598"/>
                  </a:lnTo>
                  <a:lnTo>
                    <a:pt x="52802" y="116865"/>
                  </a:lnTo>
                  <a:lnTo>
                    <a:pt x="85784" y="95835"/>
                  </a:lnTo>
                  <a:lnTo>
                    <a:pt x="122822" y="84212"/>
                  </a:lnTo>
                  <a:lnTo>
                    <a:pt x="161734" y="82697"/>
                  </a:lnTo>
                  <a:lnTo>
                    <a:pt x="197056" y="91202"/>
                  </a:lnTo>
                  <a:lnTo>
                    <a:pt x="151606" y="91202"/>
                  </a:lnTo>
                  <a:lnTo>
                    <a:pt x="107039" y="98447"/>
                  </a:lnTo>
                  <a:lnTo>
                    <a:pt x="67916" y="117424"/>
                  </a:lnTo>
                  <a:lnTo>
                    <a:pt x="38723" y="144783"/>
                  </a:lnTo>
                  <a:lnTo>
                    <a:pt x="19611" y="178114"/>
                  </a:lnTo>
                  <a:lnTo>
                    <a:pt x="10735" y="215009"/>
                  </a:lnTo>
                  <a:lnTo>
                    <a:pt x="12246" y="253057"/>
                  </a:lnTo>
                  <a:lnTo>
                    <a:pt x="24299" y="289852"/>
                  </a:lnTo>
                  <a:lnTo>
                    <a:pt x="47045" y="322983"/>
                  </a:lnTo>
                  <a:lnTo>
                    <a:pt x="80638" y="350041"/>
                  </a:lnTo>
                  <a:lnTo>
                    <a:pt x="125251" y="365951"/>
                  </a:lnTo>
                  <a:lnTo>
                    <a:pt x="201354" y="365951"/>
                  </a:lnTo>
                  <a:lnTo>
                    <a:pt x="193699" y="370065"/>
                  </a:lnTo>
                  <a:lnTo>
                    <a:pt x="147464" y="376829"/>
                  </a:lnTo>
                  <a:close/>
                </a:path>
                <a:path w="848360" h="380365">
                  <a:moveTo>
                    <a:pt x="676005" y="379976"/>
                  </a:moveTo>
                  <a:lnTo>
                    <a:pt x="673969" y="378178"/>
                  </a:lnTo>
                  <a:lnTo>
                    <a:pt x="673869" y="376105"/>
                  </a:lnTo>
                  <a:lnTo>
                    <a:pt x="635689" y="340984"/>
                  </a:lnTo>
                  <a:lnTo>
                    <a:pt x="597419" y="302697"/>
                  </a:lnTo>
                  <a:lnTo>
                    <a:pt x="559314" y="263669"/>
                  </a:lnTo>
                  <a:lnTo>
                    <a:pt x="521671" y="226367"/>
                  </a:lnTo>
                  <a:lnTo>
                    <a:pt x="487435" y="191710"/>
                  </a:lnTo>
                  <a:lnTo>
                    <a:pt x="451712" y="157229"/>
                  </a:lnTo>
                  <a:lnTo>
                    <a:pt x="416940" y="122103"/>
                  </a:lnTo>
                  <a:lnTo>
                    <a:pt x="385771" y="85721"/>
                  </a:lnTo>
                  <a:lnTo>
                    <a:pt x="390995" y="85721"/>
                  </a:lnTo>
                  <a:lnTo>
                    <a:pt x="424311" y="114225"/>
                  </a:lnTo>
                  <a:lnTo>
                    <a:pt x="459542" y="149092"/>
                  </a:lnTo>
                  <a:lnTo>
                    <a:pt x="494185" y="184997"/>
                  </a:lnTo>
                  <a:lnTo>
                    <a:pt x="528790" y="219223"/>
                  </a:lnTo>
                  <a:lnTo>
                    <a:pt x="566373" y="257015"/>
                  </a:lnTo>
                  <a:lnTo>
                    <a:pt x="604525" y="294478"/>
                  </a:lnTo>
                  <a:lnTo>
                    <a:pt x="642253" y="332191"/>
                  </a:lnTo>
                  <a:lnTo>
                    <a:pt x="678565" y="370735"/>
                  </a:lnTo>
                  <a:lnTo>
                    <a:pt x="690378" y="370735"/>
                  </a:lnTo>
                  <a:lnTo>
                    <a:pt x="678477" y="378715"/>
                  </a:lnTo>
                  <a:lnTo>
                    <a:pt x="676005" y="379976"/>
                  </a:lnTo>
                  <a:close/>
                </a:path>
                <a:path w="848360" h="380365">
                  <a:moveTo>
                    <a:pt x="201354" y="365951"/>
                  </a:moveTo>
                  <a:lnTo>
                    <a:pt x="125251" y="365951"/>
                  </a:lnTo>
                  <a:lnTo>
                    <a:pt x="170784" y="364792"/>
                  </a:lnTo>
                  <a:lnTo>
                    <a:pt x="213376" y="348915"/>
                  </a:lnTo>
                  <a:lnTo>
                    <a:pt x="249168" y="320670"/>
                  </a:lnTo>
                  <a:lnTo>
                    <a:pt x="274300" y="282405"/>
                  </a:lnTo>
                  <a:lnTo>
                    <a:pt x="284913" y="236470"/>
                  </a:lnTo>
                  <a:lnTo>
                    <a:pt x="279664" y="192022"/>
                  </a:lnTo>
                  <a:lnTo>
                    <a:pt x="260866" y="152630"/>
                  </a:lnTo>
                  <a:lnTo>
                    <a:pt x="231362" y="120935"/>
                  </a:lnTo>
                  <a:lnTo>
                    <a:pt x="193995" y="99579"/>
                  </a:lnTo>
                  <a:lnTo>
                    <a:pt x="151606" y="91202"/>
                  </a:lnTo>
                  <a:lnTo>
                    <a:pt x="197056" y="91202"/>
                  </a:lnTo>
                  <a:lnTo>
                    <a:pt x="200339" y="91993"/>
                  </a:lnTo>
                  <a:lnTo>
                    <a:pt x="236456" y="112802"/>
                  </a:lnTo>
                  <a:lnTo>
                    <a:pt x="267904" y="145828"/>
                  </a:lnTo>
                  <a:lnTo>
                    <a:pt x="310522" y="145828"/>
                  </a:lnTo>
                  <a:lnTo>
                    <a:pt x="310777" y="146977"/>
                  </a:lnTo>
                  <a:lnTo>
                    <a:pt x="324514" y="146977"/>
                  </a:lnTo>
                  <a:lnTo>
                    <a:pt x="287186" y="184306"/>
                  </a:lnTo>
                  <a:lnTo>
                    <a:pt x="294741" y="229914"/>
                  </a:lnTo>
                  <a:lnTo>
                    <a:pt x="286801" y="274835"/>
                  </a:lnTo>
                  <a:lnTo>
                    <a:pt x="265736" y="315527"/>
                  </a:lnTo>
                  <a:lnTo>
                    <a:pt x="233912" y="348451"/>
                  </a:lnTo>
                  <a:lnTo>
                    <a:pt x="201354" y="365951"/>
                  </a:lnTo>
                  <a:close/>
                </a:path>
                <a:path w="848360" h="380365">
                  <a:moveTo>
                    <a:pt x="690378" y="370735"/>
                  </a:moveTo>
                  <a:lnTo>
                    <a:pt x="678565" y="370735"/>
                  </a:lnTo>
                  <a:lnTo>
                    <a:pt x="701558" y="350782"/>
                  </a:lnTo>
                  <a:lnTo>
                    <a:pt x="722560" y="328923"/>
                  </a:lnTo>
                  <a:lnTo>
                    <a:pt x="742801" y="306240"/>
                  </a:lnTo>
                  <a:lnTo>
                    <a:pt x="763512" y="283814"/>
                  </a:lnTo>
                  <a:lnTo>
                    <a:pt x="775097" y="271948"/>
                  </a:lnTo>
                  <a:lnTo>
                    <a:pt x="786684" y="259852"/>
                  </a:lnTo>
                  <a:lnTo>
                    <a:pt x="797916" y="247405"/>
                  </a:lnTo>
                  <a:lnTo>
                    <a:pt x="808433" y="234484"/>
                  </a:lnTo>
                  <a:lnTo>
                    <a:pt x="805411" y="203509"/>
                  </a:lnTo>
                  <a:lnTo>
                    <a:pt x="802720" y="171730"/>
                  </a:lnTo>
                  <a:lnTo>
                    <a:pt x="801419" y="144783"/>
                  </a:lnTo>
                  <a:lnTo>
                    <a:pt x="801297" y="131419"/>
                  </a:lnTo>
                  <a:lnTo>
                    <a:pt x="801614" y="108488"/>
                  </a:lnTo>
                  <a:lnTo>
                    <a:pt x="848247" y="108488"/>
                  </a:lnTo>
                  <a:lnTo>
                    <a:pt x="848247" y="199267"/>
                  </a:lnTo>
                  <a:lnTo>
                    <a:pt x="828662" y="224257"/>
                  </a:lnTo>
                  <a:lnTo>
                    <a:pt x="808817" y="249101"/>
                  </a:lnTo>
                  <a:lnTo>
                    <a:pt x="788012" y="273184"/>
                  </a:lnTo>
                  <a:lnTo>
                    <a:pt x="765548" y="295891"/>
                  </a:lnTo>
                  <a:lnTo>
                    <a:pt x="745352" y="318059"/>
                  </a:lnTo>
                  <a:lnTo>
                    <a:pt x="725088" y="340994"/>
                  </a:lnTo>
                  <a:lnTo>
                    <a:pt x="703302" y="362068"/>
                  </a:lnTo>
                  <a:lnTo>
                    <a:pt x="690378" y="370735"/>
                  </a:lnTo>
                  <a:close/>
                </a:path>
                <a:path w="848360" h="380365">
                  <a:moveTo>
                    <a:pt x="666363" y="251619"/>
                  </a:moveTo>
                  <a:lnTo>
                    <a:pt x="665115" y="251531"/>
                  </a:lnTo>
                  <a:lnTo>
                    <a:pt x="664490" y="250932"/>
                  </a:lnTo>
                  <a:lnTo>
                    <a:pt x="666537" y="250932"/>
                  </a:lnTo>
                  <a:lnTo>
                    <a:pt x="666363" y="251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2308" y="6688465"/>
              <a:ext cx="848360" cy="380365"/>
            </a:xfrm>
            <a:custGeom>
              <a:avLst/>
              <a:gdLst/>
              <a:ahLst/>
              <a:cxnLst/>
              <a:rect l="l" t="t" r="r" b="b"/>
              <a:pathLst>
                <a:path w="848359" h="380365">
                  <a:moveTo>
                    <a:pt x="172254" y="379976"/>
                  </a:moveTo>
                  <a:lnTo>
                    <a:pt x="169781" y="378715"/>
                  </a:lnTo>
                  <a:lnTo>
                    <a:pt x="144956" y="362068"/>
                  </a:lnTo>
                  <a:lnTo>
                    <a:pt x="123160" y="340984"/>
                  </a:lnTo>
                  <a:lnTo>
                    <a:pt x="102907" y="318059"/>
                  </a:lnTo>
                  <a:lnTo>
                    <a:pt x="82711" y="295891"/>
                  </a:lnTo>
                  <a:lnTo>
                    <a:pt x="60244" y="273184"/>
                  </a:lnTo>
                  <a:lnTo>
                    <a:pt x="39435" y="249101"/>
                  </a:lnTo>
                  <a:lnTo>
                    <a:pt x="19586" y="224257"/>
                  </a:lnTo>
                  <a:lnTo>
                    <a:pt x="0" y="199267"/>
                  </a:lnTo>
                  <a:lnTo>
                    <a:pt x="0" y="41174"/>
                  </a:lnTo>
                  <a:lnTo>
                    <a:pt x="36087" y="82859"/>
                  </a:lnTo>
                  <a:lnTo>
                    <a:pt x="72943" y="120859"/>
                  </a:lnTo>
                  <a:lnTo>
                    <a:pt x="109943" y="158098"/>
                  </a:lnTo>
                  <a:lnTo>
                    <a:pt x="146460" y="197500"/>
                  </a:lnTo>
                  <a:lnTo>
                    <a:pt x="181870" y="241990"/>
                  </a:lnTo>
                  <a:lnTo>
                    <a:pt x="222046" y="205505"/>
                  </a:lnTo>
                  <a:lnTo>
                    <a:pt x="261853" y="168617"/>
                  </a:lnTo>
                  <a:lnTo>
                    <a:pt x="301375" y="131419"/>
                  </a:lnTo>
                  <a:lnTo>
                    <a:pt x="379901" y="56473"/>
                  </a:lnTo>
                  <a:lnTo>
                    <a:pt x="409883" y="26592"/>
                  </a:lnTo>
                  <a:lnTo>
                    <a:pt x="425801" y="12404"/>
                  </a:lnTo>
                  <a:lnTo>
                    <a:pt x="443618" y="0"/>
                  </a:lnTo>
                  <a:lnTo>
                    <a:pt x="444604" y="287"/>
                  </a:lnTo>
                  <a:lnTo>
                    <a:pt x="445129" y="924"/>
                  </a:lnTo>
                  <a:lnTo>
                    <a:pt x="463341" y="16619"/>
                  </a:lnTo>
                  <a:lnTo>
                    <a:pt x="479713" y="34463"/>
                  </a:lnTo>
                  <a:lnTo>
                    <a:pt x="495293" y="53162"/>
                  </a:lnTo>
                  <a:lnTo>
                    <a:pt x="511131" y="71422"/>
                  </a:lnTo>
                  <a:lnTo>
                    <a:pt x="528396" y="90085"/>
                  </a:lnTo>
                  <a:lnTo>
                    <a:pt x="563329" y="126975"/>
                  </a:lnTo>
                  <a:lnTo>
                    <a:pt x="580355" y="145828"/>
                  </a:lnTo>
                  <a:lnTo>
                    <a:pt x="611719" y="112857"/>
                  </a:lnTo>
                  <a:lnTo>
                    <a:pt x="647782" y="92048"/>
                  </a:lnTo>
                  <a:lnTo>
                    <a:pt x="686359" y="82716"/>
                  </a:lnTo>
                  <a:lnTo>
                    <a:pt x="725264" y="84176"/>
                  </a:lnTo>
                  <a:lnTo>
                    <a:pt x="762314" y="95742"/>
                  </a:lnTo>
                  <a:lnTo>
                    <a:pt x="795323" y="116729"/>
                  </a:lnTo>
                  <a:lnTo>
                    <a:pt x="822107" y="146452"/>
                  </a:lnTo>
                  <a:lnTo>
                    <a:pt x="840481" y="184225"/>
                  </a:lnTo>
                  <a:lnTo>
                    <a:pt x="848259" y="229364"/>
                  </a:lnTo>
                  <a:lnTo>
                    <a:pt x="841219" y="275914"/>
                  </a:lnTo>
                  <a:lnTo>
                    <a:pt x="819883" y="316052"/>
                  </a:lnTo>
                  <a:lnTo>
                    <a:pt x="787320" y="347662"/>
                  </a:lnTo>
                  <a:lnTo>
                    <a:pt x="746601" y="368626"/>
                  </a:lnTo>
                  <a:lnTo>
                    <a:pt x="700794" y="376829"/>
                  </a:lnTo>
                  <a:lnTo>
                    <a:pt x="654664" y="370083"/>
                  </a:lnTo>
                  <a:lnTo>
                    <a:pt x="614488" y="348590"/>
                  </a:lnTo>
                  <a:lnTo>
                    <a:pt x="582653" y="315808"/>
                  </a:lnTo>
                  <a:lnTo>
                    <a:pt x="561545" y="275195"/>
                  </a:lnTo>
                  <a:lnTo>
                    <a:pt x="553552" y="230208"/>
                  </a:lnTo>
                  <a:lnTo>
                    <a:pt x="561060" y="184306"/>
                  </a:lnTo>
                  <a:lnTo>
                    <a:pt x="462475" y="85721"/>
                  </a:lnTo>
                  <a:lnTo>
                    <a:pt x="431301" y="122110"/>
                  </a:lnTo>
                  <a:lnTo>
                    <a:pt x="396539" y="157229"/>
                  </a:lnTo>
                  <a:lnTo>
                    <a:pt x="360770" y="191755"/>
                  </a:lnTo>
                  <a:lnTo>
                    <a:pt x="326575" y="226367"/>
                  </a:lnTo>
                  <a:lnTo>
                    <a:pt x="176987" y="375867"/>
                  </a:lnTo>
                  <a:lnTo>
                    <a:pt x="175638" y="376304"/>
                  </a:lnTo>
                  <a:lnTo>
                    <a:pt x="174377" y="376105"/>
                  </a:lnTo>
                  <a:lnTo>
                    <a:pt x="174277" y="378178"/>
                  </a:lnTo>
                  <a:lnTo>
                    <a:pt x="172254" y="379976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1809" y="6688465"/>
              <a:ext cx="655955" cy="380365"/>
            </a:xfrm>
            <a:custGeom>
              <a:avLst/>
              <a:gdLst/>
              <a:ahLst/>
              <a:cxnLst/>
              <a:rect l="l" t="t" r="r" b="b"/>
              <a:pathLst>
                <a:path w="655954" h="380365">
                  <a:moveTo>
                    <a:pt x="172754" y="379976"/>
                  </a:moveTo>
                  <a:lnTo>
                    <a:pt x="170281" y="378715"/>
                  </a:lnTo>
                  <a:lnTo>
                    <a:pt x="145456" y="362068"/>
                  </a:lnTo>
                  <a:lnTo>
                    <a:pt x="123660" y="340984"/>
                  </a:lnTo>
                  <a:lnTo>
                    <a:pt x="103406" y="318059"/>
                  </a:lnTo>
                  <a:lnTo>
                    <a:pt x="83211" y="295891"/>
                  </a:lnTo>
                  <a:lnTo>
                    <a:pt x="60608" y="273031"/>
                  </a:lnTo>
                  <a:lnTo>
                    <a:pt x="39680" y="248781"/>
                  </a:lnTo>
                  <a:lnTo>
                    <a:pt x="19715" y="223767"/>
                  </a:lnTo>
                  <a:lnTo>
                    <a:pt x="0" y="198617"/>
                  </a:lnTo>
                  <a:lnTo>
                    <a:pt x="0" y="40562"/>
                  </a:lnTo>
                  <a:lnTo>
                    <a:pt x="36176" y="82428"/>
                  </a:lnTo>
                  <a:lnTo>
                    <a:pt x="73132" y="120554"/>
                  </a:lnTo>
                  <a:lnTo>
                    <a:pt x="110236" y="157889"/>
                  </a:lnTo>
                  <a:lnTo>
                    <a:pt x="146858" y="197385"/>
                  </a:lnTo>
                  <a:lnTo>
                    <a:pt x="182370" y="241990"/>
                  </a:lnTo>
                  <a:lnTo>
                    <a:pt x="222545" y="205505"/>
                  </a:lnTo>
                  <a:lnTo>
                    <a:pt x="262352" y="168617"/>
                  </a:lnTo>
                  <a:lnTo>
                    <a:pt x="301875" y="131419"/>
                  </a:lnTo>
                  <a:lnTo>
                    <a:pt x="380401" y="56473"/>
                  </a:lnTo>
                  <a:lnTo>
                    <a:pt x="410383" y="26592"/>
                  </a:lnTo>
                  <a:lnTo>
                    <a:pt x="426301" y="12404"/>
                  </a:lnTo>
                  <a:lnTo>
                    <a:pt x="444117" y="0"/>
                  </a:lnTo>
                  <a:lnTo>
                    <a:pt x="445091" y="287"/>
                  </a:lnTo>
                  <a:lnTo>
                    <a:pt x="445628" y="924"/>
                  </a:lnTo>
                  <a:lnTo>
                    <a:pt x="463839" y="16619"/>
                  </a:lnTo>
                  <a:lnTo>
                    <a:pt x="480206" y="34463"/>
                  </a:lnTo>
                  <a:lnTo>
                    <a:pt x="495782" y="53162"/>
                  </a:lnTo>
                  <a:lnTo>
                    <a:pt x="511618" y="71422"/>
                  </a:lnTo>
                  <a:lnTo>
                    <a:pt x="528885" y="90085"/>
                  </a:lnTo>
                  <a:lnTo>
                    <a:pt x="563826" y="126975"/>
                  </a:lnTo>
                  <a:lnTo>
                    <a:pt x="580854" y="145828"/>
                  </a:lnTo>
                  <a:lnTo>
                    <a:pt x="595417" y="128003"/>
                  </a:lnTo>
                  <a:lnTo>
                    <a:pt x="612558" y="112667"/>
                  </a:lnTo>
                  <a:lnTo>
                    <a:pt x="631856" y="100151"/>
                  </a:lnTo>
                  <a:lnTo>
                    <a:pt x="652888" y="90791"/>
                  </a:lnTo>
                  <a:lnTo>
                    <a:pt x="653788" y="93077"/>
                  </a:lnTo>
                  <a:lnTo>
                    <a:pt x="655586" y="95974"/>
                  </a:lnTo>
                  <a:lnTo>
                    <a:pt x="655748" y="98871"/>
                  </a:lnTo>
                  <a:lnTo>
                    <a:pt x="616562" y="120872"/>
                  </a:lnTo>
                  <a:lnTo>
                    <a:pt x="587896" y="152154"/>
                  </a:lnTo>
                  <a:lnTo>
                    <a:pt x="570297" y="189659"/>
                  </a:lnTo>
                  <a:lnTo>
                    <a:pt x="564312" y="230326"/>
                  </a:lnTo>
                  <a:lnTo>
                    <a:pt x="570488" y="271097"/>
                  </a:lnTo>
                  <a:lnTo>
                    <a:pt x="589374" y="308912"/>
                  </a:lnTo>
                  <a:lnTo>
                    <a:pt x="621517" y="340712"/>
                  </a:lnTo>
                  <a:lnTo>
                    <a:pt x="616871" y="350091"/>
                  </a:lnTo>
                  <a:lnTo>
                    <a:pt x="583937" y="317220"/>
                  </a:lnTo>
                  <a:lnTo>
                    <a:pt x="562296" y="275820"/>
                  </a:lnTo>
                  <a:lnTo>
                    <a:pt x="554115" y="230109"/>
                  </a:lnTo>
                  <a:lnTo>
                    <a:pt x="561560" y="184306"/>
                  </a:lnTo>
                  <a:lnTo>
                    <a:pt x="462975" y="85721"/>
                  </a:lnTo>
                  <a:lnTo>
                    <a:pt x="431795" y="122110"/>
                  </a:lnTo>
                  <a:lnTo>
                    <a:pt x="397034" y="157229"/>
                  </a:lnTo>
                  <a:lnTo>
                    <a:pt x="361268" y="191755"/>
                  </a:lnTo>
                  <a:lnTo>
                    <a:pt x="327075" y="226367"/>
                  </a:lnTo>
                  <a:lnTo>
                    <a:pt x="177487" y="375867"/>
                  </a:lnTo>
                  <a:lnTo>
                    <a:pt x="176138" y="376304"/>
                  </a:lnTo>
                  <a:lnTo>
                    <a:pt x="174877" y="376105"/>
                  </a:lnTo>
                  <a:lnTo>
                    <a:pt x="174777" y="378178"/>
                  </a:lnTo>
                  <a:lnTo>
                    <a:pt x="172754" y="379976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2308" y="6688465"/>
              <a:ext cx="848360" cy="380365"/>
            </a:xfrm>
            <a:custGeom>
              <a:avLst/>
              <a:gdLst/>
              <a:ahLst/>
              <a:cxnLst/>
              <a:rect l="l" t="t" r="r" b="b"/>
              <a:pathLst>
                <a:path w="848359" h="380365">
                  <a:moveTo>
                    <a:pt x="195630" y="241990"/>
                  </a:moveTo>
                  <a:lnTo>
                    <a:pt x="181858" y="241990"/>
                  </a:lnTo>
                  <a:lnTo>
                    <a:pt x="222035" y="205505"/>
                  </a:lnTo>
                  <a:lnTo>
                    <a:pt x="261845" y="168617"/>
                  </a:lnTo>
                  <a:lnTo>
                    <a:pt x="301371" y="131419"/>
                  </a:lnTo>
                  <a:lnTo>
                    <a:pt x="325474" y="108488"/>
                  </a:lnTo>
                  <a:lnTo>
                    <a:pt x="379901" y="56473"/>
                  </a:lnTo>
                  <a:lnTo>
                    <a:pt x="409883" y="26592"/>
                  </a:lnTo>
                  <a:lnTo>
                    <a:pt x="425801" y="12404"/>
                  </a:lnTo>
                  <a:lnTo>
                    <a:pt x="442806" y="487"/>
                  </a:lnTo>
                  <a:lnTo>
                    <a:pt x="443618" y="0"/>
                  </a:lnTo>
                  <a:lnTo>
                    <a:pt x="444592" y="287"/>
                  </a:lnTo>
                  <a:lnTo>
                    <a:pt x="445116" y="924"/>
                  </a:lnTo>
                  <a:lnTo>
                    <a:pt x="454825" y="9291"/>
                  </a:lnTo>
                  <a:lnTo>
                    <a:pt x="440870" y="9291"/>
                  </a:lnTo>
                  <a:lnTo>
                    <a:pt x="405780" y="44904"/>
                  </a:lnTo>
                  <a:lnTo>
                    <a:pt x="370036" y="79972"/>
                  </a:lnTo>
                  <a:lnTo>
                    <a:pt x="333834" y="114649"/>
                  </a:lnTo>
                  <a:lnTo>
                    <a:pt x="297363" y="149092"/>
                  </a:lnTo>
                  <a:lnTo>
                    <a:pt x="259889" y="184332"/>
                  </a:lnTo>
                  <a:lnTo>
                    <a:pt x="224419" y="217862"/>
                  </a:lnTo>
                  <a:lnTo>
                    <a:pt x="216005" y="224765"/>
                  </a:lnTo>
                  <a:lnTo>
                    <a:pt x="206098" y="232410"/>
                  </a:lnTo>
                  <a:lnTo>
                    <a:pt x="196790" y="240530"/>
                  </a:lnTo>
                  <a:lnTo>
                    <a:pt x="195630" y="241990"/>
                  </a:lnTo>
                  <a:close/>
                </a:path>
                <a:path w="848359" h="380365">
                  <a:moveTo>
                    <a:pt x="592642" y="146977"/>
                  </a:moveTo>
                  <a:lnTo>
                    <a:pt x="537469" y="146977"/>
                  </a:lnTo>
                  <a:lnTo>
                    <a:pt x="539205" y="139147"/>
                  </a:lnTo>
                  <a:lnTo>
                    <a:pt x="543364" y="131029"/>
                  </a:lnTo>
                  <a:lnTo>
                    <a:pt x="549208" y="125897"/>
                  </a:lnTo>
                  <a:lnTo>
                    <a:pt x="521622" y="97119"/>
                  </a:lnTo>
                  <a:lnTo>
                    <a:pt x="495334" y="67172"/>
                  </a:lnTo>
                  <a:lnTo>
                    <a:pt x="468899" y="37437"/>
                  </a:lnTo>
                  <a:lnTo>
                    <a:pt x="440870" y="9291"/>
                  </a:lnTo>
                  <a:lnTo>
                    <a:pt x="454825" y="9291"/>
                  </a:lnTo>
                  <a:lnTo>
                    <a:pt x="463329" y="16619"/>
                  </a:lnTo>
                  <a:lnTo>
                    <a:pt x="479700" y="34463"/>
                  </a:lnTo>
                  <a:lnTo>
                    <a:pt x="495281" y="53162"/>
                  </a:lnTo>
                  <a:lnTo>
                    <a:pt x="511118" y="71422"/>
                  </a:lnTo>
                  <a:lnTo>
                    <a:pt x="528383" y="90085"/>
                  </a:lnTo>
                  <a:lnTo>
                    <a:pt x="545890" y="108498"/>
                  </a:lnTo>
                  <a:lnTo>
                    <a:pt x="563316" y="126975"/>
                  </a:lnTo>
                  <a:lnTo>
                    <a:pt x="580342" y="145828"/>
                  </a:lnTo>
                  <a:lnTo>
                    <a:pt x="593712" y="145828"/>
                  </a:lnTo>
                  <a:lnTo>
                    <a:pt x="592642" y="146977"/>
                  </a:lnTo>
                  <a:close/>
                </a:path>
                <a:path w="848359" h="380365">
                  <a:moveTo>
                    <a:pt x="172242" y="379976"/>
                  </a:moveTo>
                  <a:lnTo>
                    <a:pt x="169769" y="378715"/>
                  </a:lnTo>
                  <a:lnTo>
                    <a:pt x="144944" y="362068"/>
                  </a:lnTo>
                  <a:lnTo>
                    <a:pt x="123148" y="340984"/>
                  </a:lnTo>
                  <a:lnTo>
                    <a:pt x="102894" y="318059"/>
                  </a:lnTo>
                  <a:lnTo>
                    <a:pt x="82699" y="295891"/>
                  </a:lnTo>
                  <a:lnTo>
                    <a:pt x="60234" y="273184"/>
                  </a:lnTo>
                  <a:lnTo>
                    <a:pt x="39429" y="249101"/>
                  </a:lnTo>
                  <a:lnTo>
                    <a:pt x="19584" y="224257"/>
                  </a:lnTo>
                  <a:lnTo>
                    <a:pt x="0" y="199267"/>
                  </a:lnTo>
                  <a:lnTo>
                    <a:pt x="0" y="41174"/>
                  </a:lnTo>
                  <a:lnTo>
                    <a:pt x="36100" y="82868"/>
                  </a:lnTo>
                  <a:lnTo>
                    <a:pt x="60946" y="108488"/>
                  </a:lnTo>
                  <a:lnTo>
                    <a:pt x="46632" y="108488"/>
                  </a:lnTo>
                  <a:lnTo>
                    <a:pt x="47066" y="139829"/>
                  </a:lnTo>
                  <a:lnTo>
                    <a:pt x="45527" y="171730"/>
                  </a:lnTo>
                  <a:lnTo>
                    <a:pt x="42835" y="203509"/>
                  </a:lnTo>
                  <a:lnTo>
                    <a:pt x="39813" y="234484"/>
                  </a:lnTo>
                  <a:lnTo>
                    <a:pt x="50330" y="247405"/>
                  </a:lnTo>
                  <a:lnTo>
                    <a:pt x="61562" y="259852"/>
                  </a:lnTo>
                  <a:lnTo>
                    <a:pt x="73149" y="271948"/>
                  </a:lnTo>
                  <a:lnTo>
                    <a:pt x="84734" y="283814"/>
                  </a:lnTo>
                  <a:lnTo>
                    <a:pt x="105445" y="306240"/>
                  </a:lnTo>
                  <a:lnTo>
                    <a:pt x="125686" y="328923"/>
                  </a:lnTo>
                  <a:lnTo>
                    <a:pt x="146688" y="350782"/>
                  </a:lnTo>
                  <a:lnTo>
                    <a:pt x="169681" y="370735"/>
                  </a:lnTo>
                  <a:lnTo>
                    <a:pt x="180215" y="370735"/>
                  </a:lnTo>
                  <a:lnTo>
                    <a:pt x="174377" y="376105"/>
                  </a:lnTo>
                  <a:lnTo>
                    <a:pt x="174277" y="378178"/>
                  </a:lnTo>
                  <a:lnTo>
                    <a:pt x="172242" y="379976"/>
                  </a:lnTo>
                  <a:close/>
                </a:path>
                <a:path w="848359" h="380365">
                  <a:moveTo>
                    <a:pt x="180215" y="370735"/>
                  </a:moveTo>
                  <a:lnTo>
                    <a:pt x="169681" y="370735"/>
                  </a:lnTo>
                  <a:lnTo>
                    <a:pt x="205994" y="332191"/>
                  </a:lnTo>
                  <a:lnTo>
                    <a:pt x="243721" y="294478"/>
                  </a:lnTo>
                  <a:lnTo>
                    <a:pt x="281873" y="257015"/>
                  </a:lnTo>
                  <a:lnTo>
                    <a:pt x="319457" y="219223"/>
                  </a:lnTo>
                  <a:lnTo>
                    <a:pt x="354061" y="184997"/>
                  </a:lnTo>
                  <a:lnTo>
                    <a:pt x="388709" y="149088"/>
                  </a:lnTo>
                  <a:lnTo>
                    <a:pt x="423935" y="114225"/>
                  </a:lnTo>
                  <a:lnTo>
                    <a:pt x="460302" y="83111"/>
                  </a:lnTo>
                  <a:lnTo>
                    <a:pt x="458229" y="78802"/>
                  </a:lnTo>
                  <a:lnTo>
                    <a:pt x="464124" y="73694"/>
                  </a:lnTo>
                  <a:lnTo>
                    <a:pt x="468133" y="77653"/>
                  </a:lnTo>
                  <a:lnTo>
                    <a:pt x="476202" y="85721"/>
                  </a:lnTo>
                  <a:lnTo>
                    <a:pt x="462475" y="85721"/>
                  </a:lnTo>
                  <a:lnTo>
                    <a:pt x="431306" y="122103"/>
                  </a:lnTo>
                  <a:lnTo>
                    <a:pt x="396534" y="157229"/>
                  </a:lnTo>
                  <a:lnTo>
                    <a:pt x="360758" y="191762"/>
                  </a:lnTo>
                  <a:lnTo>
                    <a:pt x="326575" y="226367"/>
                  </a:lnTo>
                  <a:lnTo>
                    <a:pt x="288932" y="263669"/>
                  </a:lnTo>
                  <a:lnTo>
                    <a:pt x="250827" y="302697"/>
                  </a:lnTo>
                  <a:lnTo>
                    <a:pt x="212547" y="340994"/>
                  </a:lnTo>
                  <a:lnTo>
                    <a:pt x="180215" y="370735"/>
                  </a:lnTo>
                  <a:close/>
                </a:path>
                <a:path w="848359" h="380365">
                  <a:moveTo>
                    <a:pt x="593712" y="145828"/>
                  </a:moveTo>
                  <a:lnTo>
                    <a:pt x="580342" y="145828"/>
                  </a:lnTo>
                  <a:lnTo>
                    <a:pt x="611790" y="112802"/>
                  </a:lnTo>
                  <a:lnTo>
                    <a:pt x="647908" y="91993"/>
                  </a:lnTo>
                  <a:lnTo>
                    <a:pt x="686513" y="82697"/>
                  </a:lnTo>
                  <a:lnTo>
                    <a:pt x="725424" y="84212"/>
                  </a:lnTo>
                  <a:lnTo>
                    <a:pt x="747699" y="91202"/>
                  </a:lnTo>
                  <a:lnTo>
                    <a:pt x="696640" y="91202"/>
                  </a:lnTo>
                  <a:lnTo>
                    <a:pt x="654251" y="99579"/>
                  </a:lnTo>
                  <a:lnTo>
                    <a:pt x="616884" y="120935"/>
                  </a:lnTo>
                  <a:lnTo>
                    <a:pt x="593712" y="145828"/>
                  </a:lnTo>
                  <a:close/>
                </a:path>
                <a:path w="848359" h="380365">
                  <a:moveTo>
                    <a:pt x="700782" y="376829"/>
                  </a:moveTo>
                  <a:lnTo>
                    <a:pt x="654548" y="370065"/>
                  </a:lnTo>
                  <a:lnTo>
                    <a:pt x="614334" y="348451"/>
                  </a:lnTo>
                  <a:lnTo>
                    <a:pt x="582511" y="315527"/>
                  </a:lnTo>
                  <a:lnTo>
                    <a:pt x="561445" y="274835"/>
                  </a:lnTo>
                  <a:lnTo>
                    <a:pt x="553505" y="229914"/>
                  </a:lnTo>
                  <a:lnTo>
                    <a:pt x="561060" y="184306"/>
                  </a:lnTo>
                  <a:lnTo>
                    <a:pt x="462475" y="85721"/>
                  </a:lnTo>
                  <a:lnTo>
                    <a:pt x="476202" y="85721"/>
                  </a:lnTo>
                  <a:lnTo>
                    <a:pt x="537469" y="146977"/>
                  </a:lnTo>
                  <a:lnTo>
                    <a:pt x="592642" y="146977"/>
                  </a:lnTo>
                  <a:lnTo>
                    <a:pt x="587380" y="152630"/>
                  </a:lnTo>
                  <a:lnTo>
                    <a:pt x="568582" y="192022"/>
                  </a:lnTo>
                  <a:lnTo>
                    <a:pt x="563333" y="236470"/>
                  </a:lnTo>
                  <a:lnTo>
                    <a:pt x="573946" y="282405"/>
                  </a:lnTo>
                  <a:lnTo>
                    <a:pt x="599078" y="320670"/>
                  </a:lnTo>
                  <a:lnTo>
                    <a:pt x="634870" y="348915"/>
                  </a:lnTo>
                  <a:lnTo>
                    <a:pt x="677463" y="364792"/>
                  </a:lnTo>
                  <a:lnTo>
                    <a:pt x="722995" y="365951"/>
                  </a:lnTo>
                  <a:lnTo>
                    <a:pt x="751736" y="365951"/>
                  </a:lnTo>
                  <a:lnTo>
                    <a:pt x="746287" y="368756"/>
                  </a:lnTo>
                  <a:lnTo>
                    <a:pt x="700782" y="376829"/>
                  </a:lnTo>
                  <a:close/>
                </a:path>
                <a:path w="848359" h="380365">
                  <a:moveTo>
                    <a:pt x="751736" y="365951"/>
                  </a:moveTo>
                  <a:lnTo>
                    <a:pt x="722995" y="365951"/>
                  </a:lnTo>
                  <a:lnTo>
                    <a:pt x="767608" y="350041"/>
                  </a:lnTo>
                  <a:lnTo>
                    <a:pt x="801201" y="322983"/>
                  </a:lnTo>
                  <a:lnTo>
                    <a:pt x="823947" y="289852"/>
                  </a:lnTo>
                  <a:lnTo>
                    <a:pt x="836000" y="253057"/>
                  </a:lnTo>
                  <a:lnTo>
                    <a:pt x="837511" y="215009"/>
                  </a:lnTo>
                  <a:lnTo>
                    <a:pt x="828635" y="178114"/>
                  </a:lnTo>
                  <a:lnTo>
                    <a:pt x="809523" y="144783"/>
                  </a:lnTo>
                  <a:lnTo>
                    <a:pt x="780330" y="117424"/>
                  </a:lnTo>
                  <a:lnTo>
                    <a:pt x="741207" y="98447"/>
                  </a:lnTo>
                  <a:lnTo>
                    <a:pt x="696640" y="91202"/>
                  </a:lnTo>
                  <a:lnTo>
                    <a:pt x="747699" y="91202"/>
                  </a:lnTo>
                  <a:lnTo>
                    <a:pt x="795444" y="116865"/>
                  </a:lnTo>
                  <a:lnTo>
                    <a:pt x="822190" y="146598"/>
                  </a:lnTo>
                  <a:lnTo>
                    <a:pt x="840505" y="184306"/>
                  </a:lnTo>
                  <a:lnTo>
                    <a:pt x="848247" y="229364"/>
                  </a:lnTo>
                  <a:lnTo>
                    <a:pt x="841262" y="275892"/>
                  </a:lnTo>
                  <a:lnTo>
                    <a:pt x="819775" y="316095"/>
                  </a:lnTo>
                  <a:lnTo>
                    <a:pt x="787034" y="347780"/>
                  </a:lnTo>
                  <a:lnTo>
                    <a:pt x="751736" y="365951"/>
                  </a:lnTo>
                  <a:close/>
                </a:path>
                <a:path w="848359" h="380365">
                  <a:moveTo>
                    <a:pt x="181883" y="251619"/>
                  </a:moveTo>
                  <a:lnTo>
                    <a:pt x="181620" y="250582"/>
                  </a:lnTo>
                  <a:lnTo>
                    <a:pt x="177528" y="242588"/>
                  </a:lnTo>
                  <a:lnTo>
                    <a:pt x="170687" y="234461"/>
                  </a:lnTo>
                  <a:lnTo>
                    <a:pt x="156531" y="220335"/>
                  </a:lnTo>
                  <a:lnTo>
                    <a:pt x="129726" y="191710"/>
                  </a:lnTo>
                  <a:lnTo>
                    <a:pt x="102307" y="163671"/>
                  </a:lnTo>
                  <a:lnTo>
                    <a:pt x="87664" y="149088"/>
                  </a:lnTo>
                  <a:lnTo>
                    <a:pt x="59175" y="120860"/>
                  </a:lnTo>
                  <a:lnTo>
                    <a:pt x="46632" y="108488"/>
                  </a:lnTo>
                  <a:lnTo>
                    <a:pt x="60957" y="108498"/>
                  </a:lnTo>
                  <a:lnTo>
                    <a:pt x="73021" y="120935"/>
                  </a:lnTo>
                  <a:lnTo>
                    <a:pt x="109927" y="158087"/>
                  </a:lnTo>
                  <a:lnTo>
                    <a:pt x="146434" y="197485"/>
                  </a:lnTo>
                  <a:lnTo>
                    <a:pt x="181858" y="241990"/>
                  </a:lnTo>
                  <a:lnTo>
                    <a:pt x="195630" y="241990"/>
                  </a:lnTo>
                  <a:lnTo>
                    <a:pt x="190175" y="248859"/>
                  </a:lnTo>
                  <a:lnTo>
                    <a:pt x="189232" y="250932"/>
                  </a:lnTo>
                  <a:lnTo>
                    <a:pt x="183756" y="250932"/>
                  </a:lnTo>
                  <a:lnTo>
                    <a:pt x="183132" y="251531"/>
                  </a:lnTo>
                  <a:lnTo>
                    <a:pt x="181883" y="251619"/>
                  </a:lnTo>
                  <a:close/>
                </a:path>
                <a:path w="848359" h="380365">
                  <a:moveTo>
                    <a:pt x="186041" y="252156"/>
                  </a:moveTo>
                  <a:lnTo>
                    <a:pt x="183756" y="250932"/>
                  </a:lnTo>
                  <a:lnTo>
                    <a:pt x="189232" y="250932"/>
                  </a:lnTo>
                  <a:lnTo>
                    <a:pt x="189101" y="251219"/>
                  </a:lnTo>
                  <a:lnTo>
                    <a:pt x="186041" y="252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91946" y="6131950"/>
              <a:ext cx="385445" cy="1492885"/>
            </a:xfrm>
            <a:custGeom>
              <a:avLst/>
              <a:gdLst/>
              <a:ahLst/>
              <a:cxnLst/>
              <a:rect l="l" t="t" r="r" b="b"/>
              <a:pathLst>
                <a:path w="385444" h="1492884">
                  <a:moveTo>
                    <a:pt x="384847" y="1492406"/>
                  </a:moveTo>
                  <a:lnTo>
                    <a:pt x="241453" y="1492406"/>
                  </a:lnTo>
                  <a:lnTo>
                    <a:pt x="192791" y="1487501"/>
                  </a:lnTo>
                  <a:lnTo>
                    <a:pt x="147468" y="1473432"/>
                  </a:lnTo>
                  <a:lnTo>
                    <a:pt x="106453" y="1451170"/>
                  </a:lnTo>
                  <a:lnTo>
                    <a:pt x="70719" y="1421686"/>
                  </a:lnTo>
                  <a:lnTo>
                    <a:pt x="41236" y="1385952"/>
                  </a:lnTo>
                  <a:lnTo>
                    <a:pt x="18974" y="1344938"/>
                  </a:lnTo>
                  <a:lnTo>
                    <a:pt x="4905" y="1299614"/>
                  </a:lnTo>
                  <a:lnTo>
                    <a:pt x="0" y="1250952"/>
                  </a:lnTo>
                  <a:lnTo>
                    <a:pt x="0" y="241453"/>
                  </a:lnTo>
                  <a:lnTo>
                    <a:pt x="4905" y="192791"/>
                  </a:lnTo>
                  <a:lnTo>
                    <a:pt x="18974" y="147468"/>
                  </a:lnTo>
                  <a:lnTo>
                    <a:pt x="41236" y="106453"/>
                  </a:lnTo>
                  <a:lnTo>
                    <a:pt x="70719" y="70719"/>
                  </a:lnTo>
                  <a:lnTo>
                    <a:pt x="106453" y="41236"/>
                  </a:lnTo>
                  <a:lnTo>
                    <a:pt x="147468" y="18974"/>
                  </a:lnTo>
                  <a:lnTo>
                    <a:pt x="192791" y="4905"/>
                  </a:lnTo>
                  <a:lnTo>
                    <a:pt x="241453" y="0"/>
                  </a:lnTo>
                  <a:lnTo>
                    <a:pt x="384847" y="0"/>
                  </a:lnTo>
                  <a:lnTo>
                    <a:pt x="384847" y="1492406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91946" y="6131950"/>
              <a:ext cx="385445" cy="1492885"/>
            </a:xfrm>
            <a:custGeom>
              <a:avLst/>
              <a:gdLst/>
              <a:ahLst/>
              <a:cxnLst/>
              <a:rect l="l" t="t" r="r" b="b"/>
              <a:pathLst>
                <a:path w="385444" h="1492884">
                  <a:moveTo>
                    <a:pt x="384847" y="1492406"/>
                  </a:moveTo>
                  <a:lnTo>
                    <a:pt x="362441" y="1492406"/>
                  </a:lnTo>
                  <a:lnTo>
                    <a:pt x="313150" y="1492406"/>
                  </a:lnTo>
                  <a:lnTo>
                    <a:pt x="263858" y="1492406"/>
                  </a:lnTo>
                  <a:lnTo>
                    <a:pt x="241453" y="1492406"/>
                  </a:lnTo>
                  <a:lnTo>
                    <a:pt x="192791" y="1487501"/>
                  </a:lnTo>
                  <a:lnTo>
                    <a:pt x="147468" y="1473432"/>
                  </a:lnTo>
                  <a:lnTo>
                    <a:pt x="106453" y="1451170"/>
                  </a:lnTo>
                  <a:lnTo>
                    <a:pt x="70719" y="1421686"/>
                  </a:lnTo>
                  <a:lnTo>
                    <a:pt x="41236" y="1385952"/>
                  </a:lnTo>
                  <a:lnTo>
                    <a:pt x="18974" y="1344938"/>
                  </a:lnTo>
                  <a:lnTo>
                    <a:pt x="4905" y="1299614"/>
                  </a:lnTo>
                  <a:lnTo>
                    <a:pt x="0" y="1250952"/>
                  </a:lnTo>
                  <a:lnTo>
                    <a:pt x="0" y="1093218"/>
                  </a:lnTo>
                  <a:lnTo>
                    <a:pt x="0" y="746203"/>
                  </a:lnTo>
                  <a:lnTo>
                    <a:pt x="0" y="399187"/>
                  </a:lnTo>
                  <a:lnTo>
                    <a:pt x="0" y="241453"/>
                  </a:lnTo>
                  <a:lnTo>
                    <a:pt x="4905" y="192791"/>
                  </a:lnTo>
                  <a:lnTo>
                    <a:pt x="18974" y="147468"/>
                  </a:lnTo>
                  <a:lnTo>
                    <a:pt x="41236" y="106453"/>
                  </a:lnTo>
                  <a:lnTo>
                    <a:pt x="70719" y="70719"/>
                  </a:lnTo>
                  <a:lnTo>
                    <a:pt x="106453" y="41236"/>
                  </a:lnTo>
                  <a:lnTo>
                    <a:pt x="147468" y="18974"/>
                  </a:lnTo>
                  <a:lnTo>
                    <a:pt x="192791" y="4905"/>
                  </a:lnTo>
                  <a:lnTo>
                    <a:pt x="241453" y="0"/>
                  </a:lnTo>
                  <a:lnTo>
                    <a:pt x="263858" y="0"/>
                  </a:lnTo>
                  <a:lnTo>
                    <a:pt x="313150" y="0"/>
                  </a:lnTo>
                  <a:lnTo>
                    <a:pt x="362441" y="0"/>
                  </a:lnTo>
                  <a:lnTo>
                    <a:pt x="384847" y="0"/>
                  </a:lnTo>
                  <a:lnTo>
                    <a:pt x="384847" y="233188"/>
                  </a:lnTo>
                  <a:lnTo>
                    <a:pt x="384847" y="746203"/>
                  </a:lnTo>
                  <a:lnTo>
                    <a:pt x="384847" y="1259217"/>
                  </a:lnTo>
                  <a:lnTo>
                    <a:pt x="384847" y="1492406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1414" y="6184940"/>
              <a:ext cx="0" cy="1386205"/>
            </a:xfrm>
            <a:custGeom>
              <a:avLst/>
              <a:gdLst/>
              <a:ahLst/>
              <a:cxnLst/>
              <a:rect l="l" t="t" r="r" b="b"/>
              <a:pathLst>
                <a:path h="1386204">
                  <a:moveTo>
                    <a:pt x="0" y="1385579"/>
                  </a:moveTo>
                  <a:lnTo>
                    <a:pt x="0" y="1169082"/>
                  </a:lnTo>
                  <a:lnTo>
                    <a:pt x="0" y="692789"/>
                  </a:lnTo>
                  <a:lnTo>
                    <a:pt x="0" y="216496"/>
                  </a:lnTo>
                  <a:lnTo>
                    <a:pt x="0" y="0"/>
                  </a:lnTo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88411" y="6718163"/>
              <a:ext cx="88900" cy="906780"/>
            </a:xfrm>
            <a:custGeom>
              <a:avLst/>
              <a:gdLst/>
              <a:ahLst/>
              <a:cxnLst/>
              <a:rect l="l" t="t" r="r" b="b"/>
              <a:pathLst>
                <a:path w="88900" h="906779">
                  <a:moveTo>
                    <a:pt x="88393" y="906518"/>
                  </a:moveTo>
                  <a:lnTo>
                    <a:pt x="0" y="906518"/>
                  </a:lnTo>
                  <a:lnTo>
                    <a:pt x="88393" y="0"/>
                  </a:lnTo>
                  <a:lnTo>
                    <a:pt x="88393" y="906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8735" y="6131950"/>
              <a:ext cx="385445" cy="1492885"/>
            </a:xfrm>
            <a:custGeom>
              <a:avLst/>
              <a:gdLst/>
              <a:ahLst/>
              <a:cxnLst/>
              <a:rect l="l" t="t" r="r" b="b"/>
              <a:pathLst>
                <a:path w="385445" h="1492884">
                  <a:moveTo>
                    <a:pt x="143393" y="1492406"/>
                  </a:moveTo>
                  <a:lnTo>
                    <a:pt x="0" y="1492406"/>
                  </a:lnTo>
                  <a:lnTo>
                    <a:pt x="0" y="0"/>
                  </a:lnTo>
                  <a:lnTo>
                    <a:pt x="143393" y="0"/>
                  </a:lnTo>
                  <a:lnTo>
                    <a:pt x="192055" y="4905"/>
                  </a:lnTo>
                  <a:lnTo>
                    <a:pt x="237378" y="18974"/>
                  </a:lnTo>
                  <a:lnTo>
                    <a:pt x="278393" y="41236"/>
                  </a:lnTo>
                  <a:lnTo>
                    <a:pt x="314127" y="70719"/>
                  </a:lnTo>
                  <a:lnTo>
                    <a:pt x="343611" y="106453"/>
                  </a:lnTo>
                  <a:lnTo>
                    <a:pt x="365872" y="147468"/>
                  </a:lnTo>
                  <a:lnTo>
                    <a:pt x="379941" y="192791"/>
                  </a:lnTo>
                  <a:lnTo>
                    <a:pt x="384847" y="241453"/>
                  </a:lnTo>
                  <a:lnTo>
                    <a:pt x="384847" y="1250952"/>
                  </a:lnTo>
                  <a:lnTo>
                    <a:pt x="379941" y="1299614"/>
                  </a:lnTo>
                  <a:lnTo>
                    <a:pt x="365872" y="1344938"/>
                  </a:lnTo>
                  <a:lnTo>
                    <a:pt x="343611" y="1385952"/>
                  </a:lnTo>
                  <a:lnTo>
                    <a:pt x="314127" y="1421686"/>
                  </a:lnTo>
                  <a:lnTo>
                    <a:pt x="278393" y="1451170"/>
                  </a:lnTo>
                  <a:lnTo>
                    <a:pt x="237378" y="1473432"/>
                  </a:lnTo>
                  <a:lnTo>
                    <a:pt x="192055" y="1487501"/>
                  </a:lnTo>
                  <a:lnTo>
                    <a:pt x="143393" y="1492406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38735" y="6131950"/>
              <a:ext cx="385445" cy="1492885"/>
            </a:xfrm>
            <a:custGeom>
              <a:avLst/>
              <a:gdLst/>
              <a:ahLst/>
              <a:cxnLst/>
              <a:rect l="l" t="t" r="r" b="b"/>
              <a:pathLst>
                <a:path w="385445" h="1492884">
                  <a:moveTo>
                    <a:pt x="0" y="1492406"/>
                  </a:moveTo>
                  <a:lnTo>
                    <a:pt x="22405" y="1492406"/>
                  </a:lnTo>
                  <a:lnTo>
                    <a:pt x="71696" y="1492406"/>
                  </a:lnTo>
                  <a:lnTo>
                    <a:pt x="120988" y="1492406"/>
                  </a:lnTo>
                  <a:lnTo>
                    <a:pt x="143393" y="1492406"/>
                  </a:lnTo>
                  <a:lnTo>
                    <a:pt x="192055" y="1487501"/>
                  </a:lnTo>
                  <a:lnTo>
                    <a:pt x="237378" y="1473432"/>
                  </a:lnTo>
                  <a:lnTo>
                    <a:pt x="278393" y="1451170"/>
                  </a:lnTo>
                  <a:lnTo>
                    <a:pt x="314127" y="1421686"/>
                  </a:lnTo>
                  <a:lnTo>
                    <a:pt x="343611" y="1385952"/>
                  </a:lnTo>
                  <a:lnTo>
                    <a:pt x="365872" y="1344938"/>
                  </a:lnTo>
                  <a:lnTo>
                    <a:pt x="379941" y="1299614"/>
                  </a:lnTo>
                  <a:lnTo>
                    <a:pt x="384847" y="1250952"/>
                  </a:lnTo>
                  <a:lnTo>
                    <a:pt x="384847" y="1093218"/>
                  </a:lnTo>
                  <a:lnTo>
                    <a:pt x="384847" y="746203"/>
                  </a:lnTo>
                  <a:lnTo>
                    <a:pt x="384847" y="399187"/>
                  </a:lnTo>
                  <a:lnTo>
                    <a:pt x="384847" y="241453"/>
                  </a:lnTo>
                  <a:lnTo>
                    <a:pt x="379941" y="192791"/>
                  </a:lnTo>
                  <a:lnTo>
                    <a:pt x="365872" y="147468"/>
                  </a:lnTo>
                  <a:lnTo>
                    <a:pt x="343611" y="106453"/>
                  </a:lnTo>
                  <a:lnTo>
                    <a:pt x="314127" y="70719"/>
                  </a:lnTo>
                  <a:lnTo>
                    <a:pt x="278393" y="41236"/>
                  </a:lnTo>
                  <a:lnTo>
                    <a:pt x="237378" y="18974"/>
                  </a:lnTo>
                  <a:lnTo>
                    <a:pt x="192055" y="4905"/>
                  </a:lnTo>
                  <a:lnTo>
                    <a:pt x="143393" y="0"/>
                  </a:lnTo>
                  <a:lnTo>
                    <a:pt x="120988" y="0"/>
                  </a:lnTo>
                  <a:lnTo>
                    <a:pt x="71696" y="0"/>
                  </a:lnTo>
                  <a:lnTo>
                    <a:pt x="22405" y="0"/>
                  </a:lnTo>
                  <a:lnTo>
                    <a:pt x="0" y="0"/>
                  </a:lnTo>
                  <a:lnTo>
                    <a:pt x="0" y="233188"/>
                  </a:lnTo>
                  <a:lnTo>
                    <a:pt x="0" y="746203"/>
                  </a:lnTo>
                  <a:lnTo>
                    <a:pt x="0" y="1259217"/>
                  </a:lnTo>
                  <a:lnTo>
                    <a:pt x="0" y="1492406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4114" y="6184940"/>
              <a:ext cx="0" cy="1386205"/>
            </a:xfrm>
            <a:custGeom>
              <a:avLst/>
              <a:gdLst/>
              <a:ahLst/>
              <a:cxnLst/>
              <a:rect l="l" t="t" r="r" b="b"/>
              <a:pathLst>
                <a:path h="1386204">
                  <a:moveTo>
                    <a:pt x="0" y="1385579"/>
                  </a:moveTo>
                  <a:lnTo>
                    <a:pt x="0" y="1169082"/>
                  </a:lnTo>
                  <a:lnTo>
                    <a:pt x="0" y="692789"/>
                  </a:lnTo>
                  <a:lnTo>
                    <a:pt x="0" y="216496"/>
                  </a:lnTo>
                  <a:lnTo>
                    <a:pt x="0" y="0"/>
                  </a:lnTo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8735" y="6718163"/>
              <a:ext cx="88900" cy="906780"/>
            </a:xfrm>
            <a:custGeom>
              <a:avLst/>
              <a:gdLst/>
              <a:ahLst/>
              <a:cxnLst/>
              <a:rect l="l" t="t" r="r" b="b"/>
              <a:pathLst>
                <a:path w="88900" h="906779">
                  <a:moveTo>
                    <a:pt x="88393" y="906518"/>
                  </a:moveTo>
                  <a:lnTo>
                    <a:pt x="0" y="906518"/>
                  </a:lnTo>
                  <a:lnTo>
                    <a:pt x="0" y="0"/>
                  </a:lnTo>
                  <a:lnTo>
                    <a:pt x="88393" y="906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80430" y="4496469"/>
              <a:ext cx="1610995" cy="1247775"/>
            </a:xfrm>
            <a:custGeom>
              <a:avLst/>
              <a:gdLst/>
              <a:ahLst/>
              <a:cxnLst/>
              <a:rect l="l" t="t" r="r" b="b"/>
              <a:pathLst>
                <a:path w="1610995" h="1247775">
                  <a:moveTo>
                    <a:pt x="331297" y="1247393"/>
                  </a:moveTo>
                  <a:lnTo>
                    <a:pt x="498716" y="989662"/>
                  </a:lnTo>
                  <a:lnTo>
                    <a:pt x="1492277" y="989662"/>
                  </a:lnTo>
                  <a:lnTo>
                    <a:pt x="1538464" y="980336"/>
                  </a:lnTo>
                  <a:lnTo>
                    <a:pt x="1576182" y="954904"/>
                  </a:lnTo>
                  <a:lnTo>
                    <a:pt x="1601614" y="917186"/>
                  </a:lnTo>
                  <a:lnTo>
                    <a:pt x="1610940" y="870999"/>
                  </a:lnTo>
                  <a:lnTo>
                    <a:pt x="1610940" y="118662"/>
                  </a:lnTo>
                  <a:lnTo>
                    <a:pt x="1601614" y="72475"/>
                  </a:lnTo>
                  <a:lnTo>
                    <a:pt x="1576182" y="34757"/>
                  </a:lnTo>
                  <a:lnTo>
                    <a:pt x="1538464" y="9325"/>
                  </a:lnTo>
                  <a:lnTo>
                    <a:pt x="1492277" y="0"/>
                  </a:lnTo>
                  <a:lnTo>
                    <a:pt x="118662" y="0"/>
                  </a:lnTo>
                  <a:lnTo>
                    <a:pt x="72475" y="9325"/>
                  </a:lnTo>
                  <a:lnTo>
                    <a:pt x="34757" y="34757"/>
                  </a:lnTo>
                  <a:lnTo>
                    <a:pt x="9325" y="72475"/>
                  </a:lnTo>
                  <a:lnTo>
                    <a:pt x="0" y="118662"/>
                  </a:lnTo>
                  <a:lnTo>
                    <a:pt x="0" y="870999"/>
                  </a:lnTo>
                  <a:lnTo>
                    <a:pt x="9325" y="917186"/>
                  </a:lnTo>
                  <a:lnTo>
                    <a:pt x="34757" y="954904"/>
                  </a:lnTo>
                  <a:lnTo>
                    <a:pt x="72475" y="980336"/>
                  </a:lnTo>
                  <a:lnTo>
                    <a:pt x="118662" y="989662"/>
                  </a:lnTo>
                  <a:lnTo>
                    <a:pt x="331297" y="989662"/>
                  </a:lnTo>
                  <a:lnTo>
                    <a:pt x="331297" y="12473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80430" y="4496469"/>
              <a:ext cx="1610995" cy="1247775"/>
            </a:xfrm>
            <a:custGeom>
              <a:avLst/>
              <a:gdLst/>
              <a:ahLst/>
              <a:cxnLst/>
              <a:rect l="l" t="t" r="r" b="b"/>
              <a:pathLst>
                <a:path w="1610995" h="1247775">
                  <a:moveTo>
                    <a:pt x="118662" y="989662"/>
                  </a:moveTo>
                  <a:lnTo>
                    <a:pt x="151886" y="989662"/>
                  </a:lnTo>
                  <a:lnTo>
                    <a:pt x="224979" y="989662"/>
                  </a:lnTo>
                  <a:lnTo>
                    <a:pt x="298072" y="989662"/>
                  </a:lnTo>
                  <a:lnTo>
                    <a:pt x="331297" y="989662"/>
                  </a:lnTo>
                  <a:lnTo>
                    <a:pt x="331297" y="1029932"/>
                  </a:lnTo>
                  <a:lnTo>
                    <a:pt x="331297" y="1118527"/>
                  </a:lnTo>
                  <a:lnTo>
                    <a:pt x="331297" y="1207122"/>
                  </a:lnTo>
                  <a:lnTo>
                    <a:pt x="331297" y="1247393"/>
                  </a:lnTo>
                  <a:lnTo>
                    <a:pt x="357456" y="1207122"/>
                  </a:lnTo>
                  <a:lnTo>
                    <a:pt x="415007" y="1118527"/>
                  </a:lnTo>
                  <a:lnTo>
                    <a:pt x="472557" y="1029932"/>
                  </a:lnTo>
                  <a:lnTo>
                    <a:pt x="498716" y="989662"/>
                  </a:lnTo>
                  <a:lnTo>
                    <a:pt x="653960" y="989662"/>
                  </a:lnTo>
                  <a:lnTo>
                    <a:pt x="995497" y="989662"/>
                  </a:lnTo>
                  <a:lnTo>
                    <a:pt x="1337034" y="989662"/>
                  </a:lnTo>
                  <a:lnTo>
                    <a:pt x="1492277" y="989662"/>
                  </a:lnTo>
                  <a:lnTo>
                    <a:pt x="1538464" y="980336"/>
                  </a:lnTo>
                  <a:lnTo>
                    <a:pt x="1576182" y="954904"/>
                  </a:lnTo>
                  <a:lnTo>
                    <a:pt x="1601614" y="917186"/>
                  </a:lnTo>
                  <a:lnTo>
                    <a:pt x="1610940" y="870999"/>
                  </a:lnTo>
                  <a:lnTo>
                    <a:pt x="1610940" y="753447"/>
                  </a:lnTo>
                  <a:lnTo>
                    <a:pt x="1610940" y="494831"/>
                  </a:lnTo>
                  <a:lnTo>
                    <a:pt x="1610940" y="236214"/>
                  </a:lnTo>
                  <a:lnTo>
                    <a:pt x="1610940" y="118662"/>
                  </a:lnTo>
                  <a:lnTo>
                    <a:pt x="1601614" y="72475"/>
                  </a:lnTo>
                  <a:lnTo>
                    <a:pt x="1576182" y="34757"/>
                  </a:lnTo>
                  <a:lnTo>
                    <a:pt x="1538464" y="9325"/>
                  </a:lnTo>
                  <a:lnTo>
                    <a:pt x="1492277" y="0"/>
                  </a:lnTo>
                  <a:lnTo>
                    <a:pt x="1277650" y="0"/>
                  </a:lnTo>
                  <a:lnTo>
                    <a:pt x="805470" y="0"/>
                  </a:lnTo>
                  <a:lnTo>
                    <a:pt x="333289" y="0"/>
                  </a:lnTo>
                  <a:lnTo>
                    <a:pt x="118662" y="0"/>
                  </a:lnTo>
                  <a:lnTo>
                    <a:pt x="72475" y="9325"/>
                  </a:lnTo>
                  <a:lnTo>
                    <a:pt x="34757" y="34757"/>
                  </a:lnTo>
                  <a:lnTo>
                    <a:pt x="9325" y="72475"/>
                  </a:lnTo>
                  <a:lnTo>
                    <a:pt x="0" y="118662"/>
                  </a:lnTo>
                  <a:lnTo>
                    <a:pt x="0" y="236214"/>
                  </a:lnTo>
                  <a:lnTo>
                    <a:pt x="0" y="494831"/>
                  </a:lnTo>
                  <a:lnTo>
                    <a:pt x="0" y="753447"/>
                  </a:lnTo>
                  <a:lnTo>
                    <a:pt x="0" y="870999"/>
                  </a:lnTo>
                  <a:lnTo>
                    <a:pt x="9325" y="917186"/>
                  </a:lnTo>
                  <a:lnTo>
                    <a:pt x="34757" y="954904"/>
                  </a:lnTo>
                  <a:lnTo>
                    <a:pt x="72475" y="980336"/>
                  </a:lnTo>
                  <a:lnTo>
                    <a:pt x="118662" y="989662"/>
                  </a:lnTo>
                  <a:close/>
                </a:path>
              </a:pathLst>
            </a:custGeom>
            <a:ln w="13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4242" y="4928255"/>
              <a:ext cx="106780" cy="105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2517" y="4928255"/>
              <a:ext cx="106832" cy="105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0844" y="4928255"/>
              <a:ext cx="106780" cy="105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6032" y="4258826"/>
              <a:ext cx="1552929" cy="1551223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8565001" y="6703462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09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2"/>
                </a:lnTo>
                <a:lnTo>
                  <a:pt x="170680" y="806527"/>
                </a:lnTo>
                <a:lnTo>
                  <a:pt x="132534" y="772466"/>
                </a:lnTo>
                <a:lnTo>
                  <a:pt x="98472" y="734320"/>
                </a:lnTo>
                <a:lnTo>
                  <a:pt x="69148" y="692915"/>
                </a:lnTo>
                <a:lnTo>
                  <a:pt x="44744" y="648693"/>
                </a:lnTo>
                <a:lnTo>
                  <a:pt x="25443" y="602097"/>
                </a:lnTo>
                <a:lnTo>
                  <a:pt x="11430" y="553572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3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4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3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2"/>
                </a:lnTo>
                <a:lnTo>
                  <a:pt x="4525502" y="602097"/>
                </a:lnTo>
                <a:lnTo>
                  <a:pt x="4506201" y="648693"/>
                </a:lnTo>
                <a:lnTo>
                  <a:pt x="4481797" y="692915"/>
                </a:lnTo>
                <a:lnTo>
                  <a:pt x="4452472" y="734320"/>
                </a:lnTo>
                <a:lnTo>
                  <a:pt x="4418411" y="772466"/>
                </a:lnTo>
                <a:lnTo>
                  <a:pt x="4380265" y="806527"/>
                </a:lnTo>
                <a:lnTo>
                  <a:pt x="4338860" y="835852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4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65001" y="7757398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09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2"/>
                </a:lnTo>
                <a:lnTo>
                  <a:pt x="170680" y="806527"/>
                </a:lnTo>
                <a:lnTo>
                  <a:pt x="132534" y="772466"/>
                </a:lnTo>
                <a:lnTo>
                  <a:pt x="98472" y="734320"/>
                </a:lnTo>
                <a:lnTo>
                  <a:pt x="69148" y="692914"/>
                </a:lnTo>
                <a:lnTo>
                  <a:pt x="44744" y="648693"/>
                </a:lnTo>
                <a:lnTo>
                  <a:pt x="25443" y="602097"/>
                </a:lnTo>
                <a:lnTo>
                  <a:pt x="11430" y="553571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2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4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2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1"/>
                </a:lnTo>
                <a:lnTo>
                  <a:pt x="4525502" y="602097"/>
                </a:lnTo>
                <a:lnTo>
                  <a:pt x="4506201" y="648693"/>
                </a:lnTo>
                <a:lnTo>
                  <a:pt x="4481797" y="692914"/>
                </a:lnTo>
                <a:lnTo>
                  <a:pt x="4452472" y="734320"/>
                </a:lnTo>
                <a:lnTo>
                  <a:pt x="4418411" y="772466"/>
                </a:lnTo>
                <a:lnTo>
                  <a:pt x="4380265" y="806527"/>
                </a:lnTo>
                <a:lnTo>
                  <a:pt x="4338860" y="835852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4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275903" y="6862307"/>
            <a:ext cx="3129280" cy="153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3000" b="1" spc="215" dirty="0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rebuchet MS"/>
                <a:cs typeface="Trebuchet MS"/>
              </a:rPr>
              <a:t>BY: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spc="280" dirty="0">
                <a:solidFill>
                  <a:srgbClr val="FFFFFF"/>
                </a:solidFill>
                <a:latin typeface="Trebuchet MS"/>
                <a:cs typeface="Trebuchet MS"/>
              </a:rPr>
              <a:t>SOUNAK</a:t>
            </a:r>
            <a:r>
              <a:rPr sz="3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215" dirty="0">
                <a:solidFill>
                  <a:srgbClr val="FFFFFF"/>
                </a:solidFill>
                <a:latin typeface="Trebuchet MS"/>
                <a:cs typeface="Trebuchet MS"/>
              </a:rPr>
              <a:t>PATRA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0712" y="901071"/>
            <a:ext cx="4238624" cy="847724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8375533" y="2217856"/>
            <a:ext cx="8312267" cy="2350708"/>
          </a:xfrm>
          <a:prstGeom prst="rect">
            <a:avLst/>
          </a:prstGeom>
        </p:spPr>
        <p:txBody>
          <a:bodyPr vert="horz" wrap="square" lIns="0" tIns="402590" rIns="0" bIns="0" rtlCol="0">
            <a:spAutoFit/>
          </a:bodyPr>
          <a:lstStyle/>
          <a:p>
            <a:pPr marL="12700" marR="5080">
              <a:lnSpc>
                <a:spcPct val="74400"/>
              </a:lnSpc>
              <a:spcBef>
                <a:spcPts val="3170"/>
              </a:spcBef>
            </a:pPr>
            <a:r>
              <a:rPr lang="en-IN" sz="8500" b="1" dirty="0"/>
              <a:t>TEXT SUMMARIZATION</a:t>
            </a:r>
            <a:endParaRPr lang="en-US" sz="8500" b="1" dirty="0"/>
          </a:p>
        </p:txBody>
      </p:sp>
      <p:sp>
        <p:nvSpPr>
          <p:cNvPr id="44" name="object 44"/>
          <p:cNvSpPr txBox="1"/>
          <p:nvPr/>
        </p:nvSpPr>
        <p:spPr>
          <a:xfrm>
            <a:off x="8552301" y="5225353"/>
            <a:ext cx="40443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409" dirty="0">
                <a:solidFill>
                  <a:srgbClr val="0070C0"/>
                </a:solidFill>
                <a:latin typeface="Trebuchet MS"/>
                <a:cs typeface="Trebuchet MS"/>
              </a:rPr>
              <a:t>GROUP</a:t>
            </a:r>
            <a:r>
              <a:rPr sz="6000" b="1" spc="-29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6000" b="1" spc="635" dirty="0">
                <a:solidFill>
                  <a:srgbClr val="0070C0"/>
                </a:solidFill>
                <a:latin typeface="Trebuchet MS"/>
                <a:cs typeface="Trebuchet MS"/>
              </a:rPr>
              <a:t>-</a:t>
            </a:r>
            <a:r>
              <a:rPr sz="6000" b="1" spc="-29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6000" b="1" spc="475" dirty="0">
                <a:solidFill>
                  <a:srgbClr val="0070C0"/>
                </a:solidFill>
                <a:latin typeface="Trebuchet MS"/>
                <a:cs typeface="Trebuchet MS"/>
              </a:rPr>
              <a:t>4</a:t>
            </a:r>
            <a:endParaRPr sz="60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8871" y="1560512"/>
            <a:ext cx="4486274" cy="16668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221250" y="7236675"/>
            <a:ext cx="6057265" cy="1192530"/>
            <a:chOff x="11221250" y="7236675"/>
            <a:chExt cx="6057265" cy="11925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51730" y="7267155"/>
              <a:ext cx="5996138" cy="11314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240300" y="7255725"/>
              <a:ext cx="6019165" cy="1154430"/>
            </a:xfrm>
            <a:custGeom>
              <a:avLst/>
              <a:gdLst/>
              <a:ahLst/>
              <a:cxnLst/>
              <a:rect l="l" t="t" r="r" b="b"/>
              <a:pathLst>
                <a:path w="6019165" h="1154429">
                  <a:moveTo>
                    <a:pt x="0" y="0"/>
                  </a:moveTo>
                  <a:lnTo>
                    <a:pt x="0" y="1154310"/>
                  </a:lnTo>
                  <a:lnTo>
                    <a:pt x="6018906" y="1154310"/>
                  </a:lnTo>
                  <a:lnTo>
                    <a:pt x="6018906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221250" y="5344096"/>
            <a:ext cx="6057265" cy="1212215"/>
            <a:chOff x="11221250" y="5344096"/>
            <a:chExt cx="6057265" cy="121221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1730" y="5374576"/>
              <a:ext cx="5996138" cy="11512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240300" y="5363146"/>
              <a:ext cx="6019165" cy="1174115"/>
            </a:xfrm>
            <a:custGeom>
              <a:avLst/>
              <a:gdLst/>
              <a:ahLst/>
              <a:cxnLst/>
              <a:rect l="l" t="t" r="r" b="b"/>
              <a:pathLst>
                <a:path w="6019165" h="1174115">
                  <a:moveTo>
                    <a:pt x="0" y="0"/>
                  </a:moveTo>
                  <a:lnTo>
                    <a:pt x="0" y="1174105"/>
                  </a:lnTo>
                  <a:lnTo>
                    <a:pt x="6018906" y="1174105"/>
                  </a:lnTo>
                  <a:lnTo>
                    <a:pt x="6018906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3346" y="3476086"/>
            <a:ext cx="1057274" cy="11810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3206" y="734572"/>
            <a:ext cx="818699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MODEL VALIDATION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9224" y="2991997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9224" y="5781674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9224" y="6238874"/>
            <a:ext cx="95250" cy="952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9224" y="7153275"/>
            <a:ext cx="95250" cy="952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9224" y="8524874"/>
            <a:ext cx="95250" cy="952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16000" y="1826772"/>
            <a:ext cx="9936480" cy="738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290" dirty="0">
                <a:solidFill>
                  <a:srgbClr val="290505"/>
                </a:solidFill>
                <a:latin typeface="Tahoma"/>
                <a:cs typeface="Tahoma"/>
              </a:rPr>
              <a:t>We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5" dirty="0">
                <a:solidFill>
                  <a:srgbClr val="290505"/>
                </a:solidFill>
                <a:latin typeface="Tahoma"/>
                <a:cs typeface="Tahoma"/>
              </a:rPr>
              <a:t>will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290505"/>
                </a:solidFill>
                <a:latin typeface="Tahoma"/>
                <a:cs typeface="Tahoma"/>
              </a:rPr>
              <a:t>use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290505"/>
                </a:solidFill>
                <a:latin typeface="Tahoma"/>
                <a:cs typeface="Tahoma"/>
              </a:rPr>
              <a:t>performance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metric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to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290505"/>
                </a:solidFill>
                <a:latin typeface="Tahoma"/>
                <a:cs typeface="Tahoma"/>
              </a:rPr>
              <a:t>validate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70" dirty="0">
                <a:solidFill>
                  <a:srgbClr val="290505"/>
                </a:solidFill>
                <a:latin typeface="Tahoma"/>
                <a:cs typeface="Tahoma"/>
              </a:rPr>
              <a:t>our </a:t>
            </a:r>
            <a:r>
              <a:rPr sz="3000" spc="120" dirty="0">
                <a:solidFill>
                  <a:srgbClr val="290505"/>
                </a:solidFill>
                <a:latin typeface="Tahoma"/>
                <a:cs typeface="Tahoma"/>
              </a:rPr>
              <a:t>model:</a:t>
            </a:r>
            <a:endParaRPr sz="3000" dirty="0">
              <a:latin typeface="Tahoma"/>
              <a:cs typeface="Tahoma"/>
            </a:endParaRPr>
          </a:p>
          <a:p>
            <a:pPr marL="659765" marR="158115">
              <a:lnSpc>
                <a:spcPct val="100000"/>
              </a:lnSpc>
            </a:pPr>
            <a:r>
              <a:rPr sz="3000" b="1" spc="320" dirty="0">
                <a:solidFill>
                  <a:srgbClr val="290505"/>
                </a:solidFill>
                <a:latin typeface="Trebuchet MS"/>
                <a:cs typeface="Trebuchet MS"/>
              </a:rPr>
              <a:t>ROUGE</a:t>
            </a:r>
            <a:r>
              <a:rPr sz="3000" b="1" spc="1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250" dirty="0">
                <a:solidFill>
                  <a:srgbClr val="290505"/>
                </a:solidFill>
                <a:latin typeface="Trebuchet MS"/>
                <a:cs typeface="Trebuchet MS"/>
              </a:rPr>
              <a:t>(Recall-</a:t>
            </a:r>
            <a:r>
              <a:rPr sz="3000" b="1" spc="195" dirty="0">
                <a:solidFill>
                  <a:srgbClr val="290505"/>
                </a:solidFill>
                <a:latin typeface="Trebuchet MS"/>
                <a:cs typeface="Trebuchet MS"/>
              </a:rPr>
              <a:t>Oriented</a:t>
            </a:r>
            <a:r>
              <a:rPr sz="3000" b="1" spc="1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250" dirty="0">
                <a:solidFill>
                  <a:srgbClr val="290505"/>
                </a:solidFill>
                <a:latin typeface="Trebuchet MS"/>
                <a:cs typeface="Trebuchet MS"/>
              </a:rPr>
              <a:t>Understudy</a:t>
            </a:r>
            <a:r>
              <a:rPr sz="3000" b="1" spc="1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290505"/>
                </a:solidFill>
                <a:latin typeface="Trebuchet MS"/>
                <a:cs typeface="Trebuchet MS"/>
              </a:rPr>
              <a:t>for </a:t>
            </a:r>
            <a:r>
              <a:rPr sz="3000" b="1" spc="270" dirty="0">
                <a:solidFill>
                  <a:srgbClr val="290505"/>
                </a:solidFill>
                <a:latin typeface="Trebuchet MS"/>
                <a:cs typeface="Trebuchet MS"/>
              </a:rPr>
              <a:t>Gisting</a:t>
            </a:r>
            <a:r>
              <a:rPr sz="3000" b="1" spc="1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155" dirty="0">
                <a:solidFill>
                  <a:srgbClr val="290505"/>
                </a:solidFill>
                <a:latin typeface="Trebuchet MS"/>
                <a:cs typeface="Trebuchet MS"/>
              </a:rPr>
              <a:t>Evaluation):</a:t>
            </a:r>
            <a:r>
              <a:rPr sz="3000" b="1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This</a:t>
            </a:r>
            <a:r>
              <a:rPr sz="3000" spc="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metric</a:t>
            </a:r>
            <a:r>
              <a:rPr sz="3000" spc="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290505"/>
                </a:solidFill>
                <a:latin typeface="Tahoma"/>
                <a:cs typeface="Tahoma"/>
              </a:rPr>
              <a:t>helps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in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measuring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quality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summaries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by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comparing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290505"/>
                </a:solidFill>
                <a:latin typeface="Tahoma"/>
                <a:cs typeface="Tahoma"/>
              </a:rPr>
              <a:t>overlap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30" dirty="0">
                <a:solidFill>
                  <a:srgbClr val="290505"/>
                </a:solidFill>
                <a:latin typeface="Tahoma"/>
                <a:cs typeface="Tahoma"/>
              </a:rPr>
              <a:t>n-</a:t>
            </a:r>
            <a:r>
              <a:rPr sz="3000" spc="165" dirty="0">
                <a:solidFill>
                  <a:srgbClr val="290505"/>
                </a:solidFill>
                <a:latin typeface="Tahoma"/>
                <a:cs typeface="Tahoma"/>
              </a:rPr>
              <a:t>grams,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90" dirty="0">
                <a:solidFill>
                  <a:srgbClr val="290505"/>
                </a:solidFill>
                <a:latin typeface="Tahoma"/>
                <a:cs typeface="Tahoma"/>
              </a:rPr>
              <a:t>word </a:t>
            </a:r>
            <a:r>
              <a:rPr sz="3000" spc="229" dirty="0">
                <a:solidFill>
                  <a:srgbClr val="290505"/>
                </a:solidFill>
                <a:latin typeface="Tahoma"/>
                <a:cs typeface="Tahoma"/>
              </a:rPr>
              <a:t>sequences,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0" dirty="0">
                <a:solidFill>
                  <a:srgbClr val="290505"/>
                </a:solidFill>
                <a:latin typeface="Tahoma"/>
                <a:cs typeface="Tahoma"/>
              </a:rPr>
              <a:t>word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290505"/>
                </a:solidFill>
                <a:latin typeface="Tahoma"/>
                <a:cs typeface="Tahoma"/>
              </a:rPr>
              <a:t>pairs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00" dirty="0">
                <a:solidFill>
                  <a:srgbClr val="290505"/>
                </a:solidFill>
                <a:latin typeface="Tahoma"/>
                <a:cs typeface="Tahoma"/>
              </a:rPr>
              <a:t>between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generated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summary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290505"/>
                </a:solidFill>
                <a:latin typeface="Tahoma"/>
                <a:cs typeface="Tahoma"/>
              </a:rPr>
              <a:t>a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reference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80" dirty="0">
                <a:solidFill>
                  <a:srgbClr val="290505"/>
                </a:solidFill>
                <a:latin typeface="Tahoma"/>
                <a:cs typeface="Tahoma"/>
              </a:rPr>
              <a:t>summary.</a:t>
            </a:r>
            <a:endParaRPr sz="3000" dirty="0">
              <a:latin typeface="Tahoma"/>
              <a:cs typeface="Tahoma"/>
            </a:endParaRPr>
          </a:p>
          <a:p>
            <a:pPr marL="664845" marR="282575">
              <a:lnSpc>
                <a:spcPct val="100000"/>
              </a:lnSpc>
              <a:spcBef>
                <a:spcPts val="365"/>
              </a:spcBef>
            </a:pPr>
            <a:r>
              <a:rPr sz="3000" b="1" spc="380" dirty="0">
                <a:solidFill>
                  <a:srgbClr val="290505"/>
                </a:solidFill>
                <a:latin typeface="Trebuchet MS"/>
                <a:cs typeface="Trebuchet MS"/>
              </a:rPr>
              <a:t>ROUGE-</a:t>
            </a:r>
            <a:r>
              <a:rPr sz="3000" b="1" spc="-295" dirty="0">
                <a:solidFill>
                  <a:srgbClr val="290505"/>
                </a:solidFill>
                <a:latin typeface="Trebuchet MS"/>
                <a:cs typeface="Trebuchet MS"/>
              </a:rPr>
              <a:t>1:</a:t>
            </a:r>
            <a:r>
              <a:rPr sz="3000" b="1" spc="1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Overlap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unigrams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85" dirty="0">
                <a:solidFill>
                  <a:srgbClr val="290505"/>
                </a:solidFill>
                <a:latin typeface="Tahoma"/>
                <a:cs typeface="Tahoma"/>
              </a:rPr>
              <a:t>(single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290505"/>
                </a:solidFill>
                <a:latin typeface="Tahoma"/>
                <a:cs typeface="Tahoma"/>
              </a:rPr>
              <a:t>words) </a:t>
            </a:r>
            <a:r>
              <a:rPr sz="3000" b="1" spc="380" dirty="0">
                <a:solidFill>
                  <a:srgbClr val="290505"/>
                </a:solidFill>
                <a:latin typeface="Trebuchet MS"/>
                <a:cs typeface="Trebuchet MS"/>
              </a:rPr>
              <a:t>ROUGE-</a:t>
            </a:r>
            <a:r>
              <a:rPr sz="3000" b="1" dirty="0">
                <a:solidFill>
                  <a:srgbClr val="290505"/>
                </a:solidFill>
                <a:latin typeface="Trebuchet MS"/>
                <a:cs typeface="Trebuchet MS"/>
              </a:rPr>
              <a:t>2:</a:t>
            </a:r>
            <a:r>
              <a:rPr sz="3000" b="1" spc="15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Overlap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30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bigrams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(two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0" dirty="0">
                <a:solidFill>
                  <a:srgbClr val="290505"/>
                </a:solidFill>
                <a:latin typeface="Tahoma"/>
                <a:cs typeface="Tahoma"/>
              </a:rPr>
              <a:t>word </a:t>
            </a:r>
            <a:r>
              <a:rPr sz="3000" spc="265" dirty="0">
                <a:solidFill>
                  <a:srgbClr val="290505"/>
                </a:solidFill>
                <a:latin typeface="Tahoma"/>
                <a:cs typeface="Tahoma"/>
              </a:rPr>
              <a:t>sequences)</a:t>
            </a:r>
            <a:endParaRPr sz="3000" dirty="0">
              <a:latin typeface="Tahoma"/>
              <a:cs typeface="Tahoma"/>
            </a:endParaRPr>
          </a:p>
          <a:p>
            <a:pPr marL="664845" marR="1105535">
              <a:lnSpc>
                <a:spcPct val="100000"/>
              </a:lnSpc>
            </a:pPr>
            <a:r>
              <a:rPr sz="3000" b="1" spc="380" dirty="0">
                <a:solidFill>
                  <a:srgbClr val="290505"/>
                </a:solidFill>
                <a:latin typeface="Trebuchet MS"/>
                <a:cs typeface="Trebuchet MS"/>
              </a:rPr>
              <a:t>ROUGE-</a:t>
            </a:r>
            <a:r>
              <a:rPr sz="3000" b="1" spc="-55" dirty="0">
                <a:solidFill>
                  <a:srgbClr val="290505"/>
                </a:solidFill>
                <a:latin typeface="Trebuchet MS"/>
                <a:cs typeface="Trebuchet MS"/>
              </a:rPr>
              <a:t>L:</a:t>
            </a:r>
            <a:r>
              <a:rPr sz="3000" b="1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spc="285" dirty="0">
                <a:solidFill>
                  <a:srgbClr val="290505"/>
                </a:solidFill>
                <a:latin typeface="Tahoma"/>
                <a:cs typeface="Tahoma"/>
              </a:rPr>
              <a:t>Measures</a:t>
            </a:r>
            <a:r>
              <a:rPr sz="3000" spc="-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-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longest</a:t>
            </a:r>
            <a:r>
              <a:rPr sz="3000" spc="-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20" dirty="0">
                <a:solidFill>
                  <a:srgbClr val="290505"/>
                </a:solidFill>
                <a:latin typeface="Tahoma"/>
                <a:cs typeface="Tahoma"/>
              </a:rPr>
              <a:t>common </a:t>
            </a:r>
            <a:r>
              <a:rPr sz="3000" spc="305" dirty="0">
                <a:solidFill>
                  <a:srgbClr val="290505"/>
                </a:solidFill>
                <a:latin typeface="Tahoma"/>
                <a:cs typeface="Tahoma"/>
              </a:rPr>
              <a:t>subsequence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(LCS)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b/w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candidate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3000" spc="285" dirty="0">
                <a:solidFill>
                  <a:srgbClr val="290505"/>
                </a:solidFill>
                <a:latin typeface="Tahoma"/>
                <a:cs typeface="Tahoma"/>
              </a:rPr>
              <a:t>reference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summaries.</a:t>
            </a:r>
            <a:endParaRPr sz="3000" dirty="0">
              <a:latin typeface="Tahoma"/>
              <a:cs typeface="Tahoma"/>
            </a:endParaRPr>
          </a:p>
          <a:p>
            <a:pPr marL="664845" marR="109220">
              <a:lnSpc>
                <a:spcPct val="100000"/>
              </a:lnSpc>
            </a:pPr>
            <a:r>
              <a:rPr sz="3000" b="1" spc="380" dirty="0">
                <a:solidFill>
                  <a:srgbClr val="290505"/>
                </a:solidFill>
                <a:latin typeface="Trebuchet MS"/>
                <a:cs typeface="Trebuchet MS"/>
              </a:rPr>
              <a:t>ROUGE-</a:t>
            </a:r>
            <a:r>
              <a:rPr sz="3000" b="1" spc="229" dirty="0">
                <a:solidFill>
                  <a:srgbClr val="290505"/>
                </a:solidFill>
                <a:latin typeface="Trebuchet MS"/>
                <a:cs typeface="Trebuchet MS"/>
              </a:rPr>
              <a:t>LSUM:</a:t>
            </a:r>
            <a:r>
              <a:rPr sz="3000" b="1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(LCS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0" dirty="0">
                <a:solidFill>
                  <a:srgbClr val="290505"/>
                </a:solidFill>
                <a:latin typeface="Tahoma"/>
                <a:cs typeface="Tahoma"/>
              </a:rPr>
              <a:t>Summary)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5" dirty="0">
                <a:solidFill>
                  <a:srgbClr val="290505"/>
                </a:solidFill>
                <a:latin typeface="Tahoma"/>
                <a:cs typeface="Tahoma"/>
              </a:rPr>
              <a:t>-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290505"/>
                </a:solidFill>
                <a:latin typeface="Tahoma"/>
                <a:cs typeface="Tahoma"/>
              </a:rPr>
              <a:t>variant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3000" spc="340" dirty="0">
                <a:solidFill>
                  <a:srgbClr val="290505"/>
                </a:solidFill>
                <a:latin typeface="Tahoma"/>
                <a:cs typeface="Tahoma"/>
              </a:rPr>
              <a:t>ROUGE-</a:t>
            </a:r>
            <a:r>
              <a:rPr sz="3000" spc="70" dirty="0">
                <a:solidFill>
                  <a:srgbClr val="290505"/>
                </a:solidFill>
                <a:latin typeface="Tahoma"/>
                <a:cs typeface="Tahoma"/>
              </a:rPr>
              <a:t>L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metric.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62936" y="6711936"/>
            <a:ext cx="369912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dirty="0">
                <a:latin typeface="Trebuchet MS"/>
                <a:cs typeface="Trebuchet MS"/>
              </a:rPr>
              <a:t>AFTER FINE-TUNING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63600" y="4851567"/>
            <a:ext cx="3699126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000" dirty="0">
                <a:latin typeface="Trebuchet MS"/>
                <a:cs typeface="Trebuchet MS"/>
              </a:rPr>
              <a:t>BEFORE FINE-TUNING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5759" y="0"/>
            <a:ext cx="4689906" cy="297485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544890" y="8543875"/>
            <a:ext cx="582295" cy="581025"/>
            <a:chOff x="16544890" y="8543875"/>
            <a:chExt cx="582295" cy="5810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2217" cy="24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55257" y="8554241"/>
              <a:ext cx="561975" cy="560070"/>
            </a:xfrm>
            <a:custGeom>
              <a:avLst/>
              <a:gdLst/>
              <a:ahLst/>
              <a:cxnLst/>
              <a:rect l="l" t="t" r="r" b="b"/>
              <a:pathLst>
                <a:path w="561975" h="560070">
                  <a:moveTo>
                    <a:pt x="561393" y="279896"/>
                  </a:moveTo>
                  <a:lnTo>
                    <a:pt x="557727" y="234522"/>
                  </a:lnTo>
                  <a:lnTo>
                    <a:pt x="547113" y="191468"/>
                  </a:lnTo>
                  <a:lnTo>
                    <a:pt x="530131" y="151315"/>
                  </a:lnTo>
                  <a:lnTo>
                    <a:pt x="507358" y="114639"/>
                  </a:lnTo>
                  <a:lnTo>
                    <a:pt x="479373" y="82020"/>
                  </a:lnTo>
                  <a:lnTo>
                    <a:pt x="446753" y="54034"/>
                  </a:lnTo>
                  <a:lnTo>
                    <a:pt x="410077" y="31261"/>
                  </a:lnTo>
                  <a:lnTo>
                    <a:pt x="369924" y="14279"/>
                  </a:lnTo>
                  <a:lnTo>
                    <a:pt x="326871" y="3666"/>
                  </a:lnTo>
                  <a:lnTo>
                    <a:pt x="281496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1496" y="559793"/>
                  </a:lnTo>
                  <a:lnTo>
                    <a:pt x="326871" y="556126"/>
                  </a:lnTo>
                  <a:lnTo>
                    <a:pt x="369924" y="545513"/>
                  </a:lnTo>
                  <a:lnTo>
                    <a:pt x="410077" y="528531"/>
                  </a:lnTo>
                  <a:lnTo>
                    <a:pt x="446753" y="505758"/>
                  </a:lnTo>
                  <a:lnTo>
                    <a:pt x="479373" y="477772"/>
                  </a:lnTo>
                  <a:lnTo>
                    <a:pt x="507358" y="445153"/>
                  </a:lnTo>
                  <a:lnTo>
                    <a:pt x="530131" y="408477"/>
                  </a:lnTo>
                  <a:lnTo>
                    <a:pt x="547113" y="368324"/>
                  </a:lnTo>
                  <a:lnTo>
                    <a:pt x="557727" y="325271"/>
                  </a:lnTo>
                  <a:lnTo>
                    <a:pt x="5613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200" y="2223105"/>
            <a:ext cx="7486166" cy="71431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spc="-760" dirty="0">
                <a:solidFill>
                  <a:schemeClr val="accent6">
                    <a:lumMod val="75000"/>
                  </a:schemeClr>
                </a:solidFill>
              </a:rPr>
              <a:t>DESIGN</a:t>
            </a:r>
            <a:r>
              <a:rPr lang="en-US" sz="7000" spc="2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000" spc="-940" dirty="0">
                <a:solidFill>
                  <a:schemeClr val="accent6">
                    <a:lumMod val="75000"/>
                  </a:schemeClr>
                </a:solidFill>
              </a:rPr>
              <a:t>WORKFLOW</a:t>
            </a:r>
            <a:r>
              <a:rPr lang="en-US" sz="7000" spc="2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000" spc="-680" dirty="0">
                <a:solidFill>
                  <a:schemeClr val="accent6">
                    <a:lumMod val="75000"/>
                  </a:schemeClr>
                </a:solidFill>
              </a:rPr>
              <a:t>(EXTRACTIVE)</a:t>
            </a:r>
            <a:endParaRPr lang="en-US" sz="7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9546" y="1228468"/>
            <a:ext cx="4779841" cy="6726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20781"/>
            <a:ext cx="12223558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EXTRACTIVE SUMMARIZATION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218" y="2709258"/>
            <a:ext cx="82614" cy="826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218" y="3971000"/>
            <a:ext cx="82614" cy="826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4218" y="4812161"/>
            <a:ext cx="82614" cy="82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218" y="5653323"/>
            <a:ext cx="82614" cy="826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4218" y="7756226"/>
            <a:ext cx="82614" cy="826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1783" y="2466290"/>
            <a:ext cx="8771255" cy="6755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6405">
              <a:lnSpc>
                <a:spcPct val="100400"/>
              </a:lnSpc>
              <a:spcBef>
                <a:spcPts val="95"/>
              </a:spcBef>
            </a:pPr>
            <a:r>
              <a:rPr sz="2750" spc="190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85" dirty="0">
                <a:solidFill>
                  <a:srgbClr val="290505"/>
                </a:solidFill>
                <a:latin typeface="Trebuchet MS"/>
                <a:cs typeface="Trebuchet MS"/>
              </a:rPr>
              <a:t>process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5" dirty="0">
                <a:solidFill>
                  <a:srgbClr val="290505"/>
                </a:solidFill>
                <a:latin typeface="Trebuchet MS"/>
                <a:cs typeface="Trebuchet MS"/>
              </a:rPr>
              <a:t>of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25" dirty="0">
                <a:solidFill>
                  <a:srgbClr val="290505"/>
                </a:solidFill>
                <a:latin typeface="Trebuchet MS"/>
                <a:cs typeface="Trebuchet MS"/>
              </a:rPr>
              <a:t>combining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0" dirty="0">
                <a:solidFill>
                  <a:srgbClr val="290505"/>
                </a:solidFill>
                <a:latin typeface="Trebuchet MS"/>
                <a:cs typeface="Trebuchet MS"/>
              </a:rPr>
              <a:t>matrix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75" dirty="0">
                <a:solidFill>
                  <a:srgbClr val="290505"/>
                </a:solidFill>
                <a:latin typeface="Trebuchet MS"/>
                <a:cs typeface="Trebuchet MS"/>
              </a:rPr>
              <a:t>obtained </a:t>
            </a:r>
            <a:r>
              <a:rPr sz="2750" spc="195" dirty="0">
                <a:solidFill>
                  <a:srgbClr val="290505"/>
                </a:solidFill>
                <a:latin typeface="Trebuchet MS"/>
                <a:cs typeface="Trebuchet MS"/>
              </a:rPr>
              <a:t>from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350" dirty="0">
                <a:solidFill>
                  <a:srgbClr val="290505"/>
                </a:solidFill>
                <a:latin typeface="Trebuchet MS"/>
                <a:cs typeface="Trebuchet MS"/>
              </a:rPr>
              <a:t>TF-</a:t>
            </a:r>
            <a:r>
              <a:rPr sz="2750" spc="455" dirty="0">
                <a:solidFill>
                  <a:srgbClr val="290505"/>
                </a:solidFill>
                <a:latin typeface="Trebuchet MS"/>
                <a:cs typeface="Trebuchet MS"/>
              </a:rPr>
              <a:t>IDF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85" dirty="0">
                <a:solidFill>
                  <a:srgbClr val="290505"/>
                </a:solidFill>
                <a:latin typeface="Trebuchet MS"/>
                <a:cs typeface="Trebuchet MS"/>
              </a:rPr>
              <a:t>scores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95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310" dirty="0">
                <a:solidFill>
                  <a:srgbClr val="290505"/>
                </a:solidFill>
                <a:latin typeface="Trebuchet MS"/>
                <a:cs typeface="Trebuchet MS"/>
              </a:rPr>
              <a:t>KMeans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04" dirty="0">
                <a:solidFill>
                  <a:srgbClr val="290505"/>
                </a:solidFill>
                <a:latin typeface="Trebuchet MS"/>
                <a:cs typeface="Trebuchet MS"/>
              </a:rPr>
              <a:t>Clustering </a:t>
            </a:r>
            <a:r>
              <a:rPr sz="2750" spc="245" dirty="0">
                <a:solidFill>
                  <a:srgbClr val="290505"/>
                </a:solidFill>
                <a:latin typeface="Trebuchet MS"/>
                <a:cs typeface="Trebuchet MS"/>
              </a:rPr>
              <a:t>methodology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Trebuchet MS"/>
                <a:cs typeface="Trebuchet MS"/>
              </a:rPr>
              <a:t>is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00" dirty="0">
                <a:solidFill>
                  <a:srgbClr val="290505"/>
                </a:solidFill>
                <a:latin typeface="Trebuchet MS"/>
                <a:cs typeface="Trebuchet MS"/>
              </a:rPr>
              <a:t>used.</a:t>
            </a:r>
            <a:endParaRPr sz="2750">
              <a:latin typeface="Trebuchet MS"/>
              <a:cs typeface="Trebuchet MS"/>
            </a:endParaRPr>
          </a:p>
          <a:p>
            <a:pPr marL="12700" marR="1129030">
              <a:lnSpc>
                <a:spcPts val="3310"/>
              </a:lnSpc>
              <a:spcBef>
                <a:spcPts val="115"/>
              </a:spcBef>
            </a:pPr>
            <a:r>
              <a:rPr sz="2750" spc="245" dirty="0">
                <a:solidFill>
                  <a:srgbClr val="290505"/>
                </a:solidFill>
                <a:latin typeface="Trebuchet MS"/>
                <a:cs typeface="Trebuchet MS"/>
              </a:rPr>
              <a:t>Convert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00" dirty="0">
                <a:solidFill>
                  <a:srgbClr val="290505"/>
                </a:solidFill>
                <a:latin typeface="Trebuchet MS"/>
                <a:cs typeface="Trebuchet MS"/>
              </a:rPr>
              <a:t>articles/passages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25" dirty="0">
                <a:solidFill>
                  <a:srgbClr val="290505"/>
                </a:solidFill>
                <a:latin typeface="Trebuchet MS"/>
                <a:cs typeface="Trebuchet MS"/>
              </a:rPr>
              <a:t>into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55" dirty="0">
                <a:solidFill>
                  <a:srgbClr val="290505"/>
                </a:solidFill>
                <a:latin typeface="Trebuchet MS"/>
                <a:cs typeface="Trebuchet MS"/>
              </a:rPr>
              <a:t>a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80" dirty="0">
                <a:solidFill>
                  <a:srgbClr val="290505"/>
                </a:solidFill>
                <a:latin typeface="Trebuchet MS"/>
                <a:cs typeface="Trebuchet MS"/>
              </a:rPr>
              <a:t>list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30" dirty="0">
                <a:solidFill>
                  <a:srgbClr val="290505"/>
                </a:solidFill>
                <a:latin typeface="Trebuchet MS"/>
                <a:cs typeface="Trebuchet MS"/>
              </a:rPr>
              <a:t>of </a:t>
            </a:r>
            <a:r>
              <a:rPr sz="2750" spc="254" dirty="0">
                <a:solidFill>
                  <a:srgbClr val="290505"/>
                </a:solidFill>
                <a:latin typeface="Trebuchet MS"/>
                <a:cs typeface="Trebuchet MS"/>
              </a:rPr>
              <a:t>sentences</a:t>
            </a:r>
            <a:r>
              <a:rPr sz="2750" spc="8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40" dirty="0">
                <a:solidFill>
                  <a:srgbClr val="290505"/>
                </a:solidFill>
                <a:latin typeface="Trebuchet MS"/>
                <a:cs typeface="Trebuchet MS"/>
              </a:rPr>
              <a:t>using</a:t>
            </a:r>
            <a:r>
              <a:rPr sz="2750" spc="8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5" dirty="0">
                <a:solidFill>
                  <a:srgbClr val="290505"/>
                </a:solidFill>
                <a:latin typeface="Trebuchet MS"/>
                <a:cs typeface="Trebuchet MS"/>
              </a:rPr>
              <a:t>nltk's</a:t>
            </a:r>
            <a:r>
              <a:rPr sz="275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35" dirty="0">
                <a:solidFill>
                  <a:srgbClr val="290505"/>
                </a:solidFill>
                <a:latin typeface="Trebuchet MS"/>
                <a:cs typeface="Trebuchet MS"/>
              </a:rPr>
              <a:t>sentence</a:t>
            </a:r>
            <a:r>
              <a:rPr sz="2750" spc="8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05" dirty="0">
                <a:solidFill>
                  <a:srgbClr val="290505"/>
                </a:solidFill>
                <a:latin typeface="Trebuchet MS"/>
                <a:cs typeface="Trebuchet MS"/>
              </a:rPr>
              <a:t>tokenizer. </a:t>
            </a:r>
            <a:r>
              <a:rPr sz="2750" spc="220" dirty="0">
                <a:solidFill>
                  <a:srgbClr val="290505"/>
                </a:solidFill>
                <a:latin typeface="Trebuchet MS"/>
                <a:cs typeface="Trebuchet MS"/>
              </a:rPr>
              <a:t>For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15" dirty="0">
                <a:solidFill>
                  <a:srgbClr val="290505"/>
                </a:solidFill>
                <a:latin typeface="Trebuchet MS"/>
                <a:cs typeface="Trebuchet MS"/>
              </a:rPr>
              <a:t>each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5" dirty="0">
                <a:solidFill>
                  <a:srgbClr val="290505"/>
                </a:solidFill>
                <a:latin typeface="Trebuchet MS"/>
                <a:cs typeface="Trebuchet MS"/>
              </a:rPr>
              <a:t>sentence,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80" dirty="0">
                <a:solidFill>
                  <a:srgbClr val="290505"/>
                </a:solidFill>
                <a:latin typeface="Trebuchet MS"/>
                <a:cs typeface="Trebuchet MS"/>
              </a:rPr>
              <a:t>extract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75" dirty="0">
                <a:solidFill>
                  <a:srgbClr val="290505"/>
                </a:solidFill>
                <a:latin typeface="Trebuchet MS"/>
                <a:cs typeface="Trebuchet MS"/>
              </a:rPr>
              <a:t>contextual </a:t>
            </a:r>
            <a:r>
              <a:rPr sz="2750" spc="260" dirty="0">
                <a:solidFill>
                  <a:srgbClr val="290505"/>
                </a:solidFill>
                <a:latin typeface="Trebuchet MS"/>
                <a:cs typeface="Trebuchet MS"/>
              </a:rPr>
              <a:t>embeddings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40" dirty="0">
                <a:solidFill>
                  <a:srgbClr val="290505"/>
                </a:solidFill>
                <a:latin typeface="Trebuchet MS"/>
                <a:cs typeface="Trebuchet MS"/>
              </a:rPr>
              <a:t>using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60" dirty="0">
                <a:solidFill>
                  <a:srgbClr val="290505"/>
                </a:solidFill>
                <a:latin typeface="Trebuchet MS"/>
                <a:cs typeface="Trebuchet MS"/>
              </a:rPr>
              <a:t>Sentence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30" dirty="0">
                <a:solidFill>
                  <a:srgbClr val="290505"/>
                </a:solidFill>
                <a:latin typeface="Trebuchet MS"/>
                <a:cs typeface="Trebuchet MS"/>
              </a:rPr>
              <a:t>transformer.</a:t>
            </a:r>
            <a:endParaRPr sz="2750">
              <a:latin typeface="Trebuchet MS"/>
              <a:cs typeface="Trebuchet MS"/>
            </a:endParaRPr>
          </a:p>
          <a:p>
            <a:pPr marL="12700" marR="5080">
              <a:lnSpc>
                <a:spcPts val="3310"/>
              </a:lnSpc>
              <a:spcBef>
                <a:spcPts val="5"/>
              </a:spcBef>
            </a:pPr>
            <a:r>
              <a:rPr sz="2750" spc="220" dirty="0">
                <a:solidFill>
                  <a:srgbClr val="290505"/>
                </a:solidFill>
                <a:latin typeface="Trebuchet MS"/>
                <a:cs typeface="Trebuchet MS"/>
              </a:rPr>
              <a:t>Apply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390" dirty="0">
                <a:solidFill>
                  <a:srgbClr val="290505"/>
                </a:solidFill>
                <a:latin typeface="Trebuchet MS"/>
                <a:cs typeface="Trebuchet MS"/>
              </a:rPr>
              <a:t>K-</a:t>
            </a:r>
            <a:r>
              <a:rPr sz="2750" spc="260" dirty="0">
                <a:solidFill>
                  <a:srgbClr val="290505"/>
                </a:solidFill>
                <a:latin typeface="Trebuchet MS"/>
                <a:cs typeface="Trebuchet MS"/>
              </a:rPr>
              <a:t>means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95" dirty="0">
                <a:solidFill>
                  <a:srgbClr val="290505"/>
                </a:solidFill>
                <a:latin typeface="Trebuchet MS"/>
                <a:cs typeface="Trebuchet MS"/>
              </a:rPr>
              <a:t>clustering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04" dirty="0">
                <a:solidFill>
                  <a:srgbClr val="290505"/>
                </a:solidFill>
                <a:latin typeface="Trebuchet MS"/>
                <a:cs typeface="Trebuchet MS"/>
              </a:rPr>
              <a:t>on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80" dirty="0">
                <a:solidFill>
                  <a:srgbClr val="290505"/>
                </a:solidFill>
                <a:latin typeface="Trebuchet MS"/>
                <a:cs typeface="Trebuchet MS"/>
              </a:rPr>
              <a:t>embeddings. </a:t>
            </a:r>
            <a:r>
              <a:rPr sz="2750" spc="190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30" dirty="0">
                <a:solidFill>
                  <a:srgbClr val="290505"/>
                </a:solidFill>
                <a:latin typeface="Trebuchet MS"/>
                <a:cs typeface="Trebuchet MS"/>
              </a:rPr>
              <a:t>idea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Trebuchet MS"/>
                <a:cs typeface="Trebuchet MS"/>
              </a:rPr>
              <a:t>is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0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80" dirty="0">
                <a:solidFill>
                  <a:srgbClr val="290505"/>
                </a:solidFill>
                <a:latin typeface="Trebuchet MS"/>
                <a:cs typeface="Trebuchet MS"/>
              </a:rPr>
              <a:t>cluster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54" dirty="0">
                <a:solidFill>
                  <a:srgbClr val="290505"/>
                </a:solidFill>
                <a:latin typeface="Trebuchet MS"/>
                <a:cs typeface="Trebuchet MS"/>
              </a:rPr>
              <a:t>sentences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Trebuchet MS"/>
                <a:cs typeface="Trebuchet MS"/>
              </a:rPr>
              <a:t>that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00" dirty="0">
                <a:solidFill>
                  <a:srgbClr val="290505"/>
                </a:solidFill>
                <a:latin typeface="Trebuchet MS"/>
                <a:cs typeface="Trebuchet MS"/>
              </a:rPr>
              <a:t>are </a:t>
            </a:r>
            <a:r>
              <a:rPr sz="2750" spc="175" dirty="0">
                <a:solidFill>
                  <a:srgbClr val="290505"/>
                </a:solidFill>
                <a:latin typeface="Trebuchet MS"/>
                <a:cs typeface="Trebuchet MS"/>
              </a:rPr>
              <a:t>contextually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Trebuchet MS"/>
                <a:cs typeface="Trebuchet MS"/>
              </a:rPr>
              <a:t>similar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0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15" dirty="0">
                <a:solidFill>
                  <a:srgbClr val="290505"/>
                </a:solidFill>
                <a:latin typeface="Trebuchet MS"/>
                <a:cs typeface="Trebuchet MS"/>
              </a:rPr>
              <a:t>each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70" dirty="0">
                <a:solidFill>
                  <a:srgbClr val="290505"/>
                </a:solidFill>
                <a:latin typeface="Trebuchet MS"/>
                <a:cs typeface="Trebuchet MS"/>
              </a:rPr>
              <a:t>other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5" dirty="0">
                <a:solidFill>
                  <a:srgbClr val="290505"/>
                </a:solidFill>
                <a:latin typeface="Trebuchet MS"/>
                <a:cs typeface="Trebuchet MS"/>
              </a:rPr>
              <a:t>&amp;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95" dirty="0">
                <a:solidFill>
                  <a:srgbClr val="290505"/>
                </a:solidFill>
                <a:latin typeface="Trebuchet MS"/>
                <a:cs typeface="Trebuchet MS"/>
              </a:rPr>
              <a:t>pick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80" dirty="0">
                <a:solidFill>
                  <a:srgbClr val="290505"/>
                </a:solidFill>
                <a:latin typeface="Trebuchet MS"/>
                <a:cs typeface="Trebuchet MS"/>
              </a:rPr>
              <a:t>one </a:t>
            </a:r>
            <a:r>
              <a:rPr sz="2750" spc="235" dirty="0">
                <a:solidFill>
                  <a:srgbClr val="290505"/>
                </a:solidFill>
                <a:latin typeface="Trebuchet MS"/>
                <a:cs typeface="Trebuchet MS"/>
              </a:rPr>
              <a:t>sentence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95" dirty="0">
                <a:solidFill>
                  <a:srgbClr val="290505"/>
                </a:solidFill>
                <a:latin typeface="Trebuchet MS"/>
                <a:cs typeface="Trebuchet MS"/>
              </a:rPr>
              <a:t>from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15" dirty="0">
                <a:solidFill>
                  <a:srgbClr val="290505"/>
                </a:solidFill>
                <a:latin typeface="Trebuchet MS"/>
                <a:cs typeface="Trebuchet MS"/>
              </a:rPr>
              <a:t>each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80" dirty="0">
                <a:solidFill>
                  <a:srgbClr val="290505"/>
                </a:solidFill>
                <a:latin typeface="Trebuchet MS"/>
                <a:cs typeface="Trebuchet MS"/>
              </a:rPr>
              <a:t>cluster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Trebuchet MS"/>
                <a:cs typeface="Trebuchet MS"/>
              </a:rPr>
              <a:t>that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Trebuchet MS"/>
                <a:cs typeface="Trebuchet MS"/>
              </a:rPr>
              <a:t>is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40" dirty="0">
                <a:solidFill>
                  <a:srgbClr val="290505"/>
                </a:solidFill>
                <a:latin typeface="Trebuchet MS"/>
                <a:cs typeface="Trebuchet MS"/>
              </a:rPr>
              <a:t>closest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0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2750" spc="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Trebuchet MS"/>
                <a:cs typeface="Trebuchet MS"/>
              </a:rPr>
              <a:t>the </a:t>
            </a:r>
            <a:r>
              <a:rPr sz="2750" spc="125" dirty="0">
                <a:solidFill>
                  <a:srgbClr val="290505"/>
                </a:solidFill>
                <a:latin typeface="Trebuchet MS"/>
                <a:cs typeface="Trebuchet MS"/>
              </a:rPr>
              <a:t>mean(centroid).</a:t>
            </a:r>
            <a:endParaRPr sz="2750">
              <a:latin typeface="Trebuchet MS"/>
              <a:cs typeface="Trebuchet MS"/>
            </a:endParaRPr>
          </a:p>
          <a:p>
            <a:pPr marL="12700" marR="392430">
              <a:lnSpc>
                <a:spcPts val="3310"/>
              </a:lnSpc>
              <a:spcBef>
                <a:spcPts val="5"/>
              </a:spcBef>
            </a:pPr>
            <a:r>
              <a:rPr sz="2750" spc="220" dirty="0">
                <a:solidFill>
                  <a:srgbClr val="290505"/>
                </a:solidFill>
                <a:latin typeface="Trebuchet MS"/>
                <a:cs typeface="Trebuchet MS"/>
              </a:rPr>
              <a:t>For</a:t>
            </a:r>
            <a:r>
              <a:rPr sz="275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15" dirty="0">
                <a:solidFill>
                  <a:srgbClr val="290505"/>
                </a:solidFill>
                <a:latin typeface="Trebuchet MS"/>
                <a:cs typeface="Trebuchet MS"/>
              </a:rPr>
              <a:t>each</a:t>
            </a:r>
            <a:r>
              <a:rPr sz="275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35" dirty="0">
                <a:solidFill>
                  <a:srgbClr val="290505"/>
                </a:solidFill>
                <a:latin typeface="Trebuchet MS"/>
                <a:cs typeface="Trebuchet MS"/>
              </a:rPr>
              <a:t>sentence</a:t>
            </a:r>
            <a:r>
              <a:rPr sz="275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65" dirty="0">
                <a:solidFill>
                  <a:srgbClr val="290505"/>
                </a:solidFill>
                <a:latin typeface="Trebuchet MS"/>
                <a:cs typeface="Trebuchet MS"/>
              </a:rPr>
              <a:t>embedding,</a:t>
            </a:r>
            <a:r>
              <a:rPr sz="2750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5" dirty="0">
                <a:solidFill>
                  <a:srgbClr val="290505"/>
                </a:solidFill>
                <a:latin typeface="Trebuchet MS"/>
                <a:cs typeface="Trebuchet MS"/>
              </a:rPr>
              <a:t>calculate</a:t>
            </a:r>
            <a:r>
              <a:rPr sz="275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Trebuchet MS"/>
                <a:cs typeface="Trebuchet MS"/>
              </a:rPr>
              <a:t>the </a:t>
            </a:r>
            <a:r>
              <a:rPr sz="2750" spc="210" dirty="0">
                <a:solidFill>
                  <a:srgbClr val="290505"/>
                </a:solidFill>
                <a:latin typeface="Trebuchet MS"/>
                <a:cs typeface="Trebuchet MS"/>
              </a:rPr>
              <a:t>distance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95" dirty="0">
                <a:solidFill>
                  <a:srgbClr val="290505"/>
                </a:solidFill>
                <a:latin typeface="Trebuchet MS"/>
                <a:cs typeface="Trebuchet MS"/>
              </a:rPr>
              <a:t>from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10" dirty="0">
                <a:solidFill>
                  <a:srgbClr val="290505"/>
                </a:solidFill>
                <a:latin typeface="Trebuchet MS"/>
                <a:cs typeface="Trebuchet MS"/>
              </a:rPr>
              <a:t>centroid.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90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10" dirty="0">
                <a:solidFill>
                  <a:srgbClr val="290505"/>
                </a:solidFill>
                <a:latin typeface="Trebuchet MS"/>
                <a:cs typeface="Trebuchet MS"/>
              </a:rPr>
              <a:t>distance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29" dirty="0">
                <a:solidFill>
                  <a:srgbClr val="290505"/>
                </a:solidFill>
                <a:latin typeface="Trebuchet MS"/>
                <a:cs typeface="Trebuchet MS"/>
              </a:rPr>
              <a:t>would</a:t>
            </a:r>
            <a:r>
              <a:rPr sz="2750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5" dirty="0">
                <a:solidFill>
                  <a:srgbClr val="290505"/>
                </a:solidFill>
                <a:latin typeface="Trebuchet MS"/>
                <a:cs typeface="Trebuchet MS"/>
              </a:rPr>
              <a:t>be </a:t>
            </a:r>
            <a:r>
              <a:rPr sz="2750" spc="204" dirty="0">
                <a:solidFill>
                  <a:srgbClr val="290505"/>
                </a:solidFill>
                <a:latin typeface="Trebuchet MS"/>
                <a:cs typeface="Trebuchet MS"/>
              </a:rPr>
              <a:t>zero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90505"/>
                </a:solidFill>
                <a:latin typeface="Trebuchet MS"/>
                <a:cs typeface="Trebuchet MS"/>
              </a:rPr>
              <a:t>if</a:t>
            </a:r>
            <a:r>
              <a:rPr sz="2750" spc="6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85" dirty="0">
                <a:solidFill>
                  <a:srgbClr val="290505"/>
                </a:solidFill>
                <a:latin typeface="Trebuchet MS"/>
                <a:cs typeface="Trebuchet MS"/>
              </a:rPr>
              <a:t>centroid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10" dirty="0">
                <a:solidFill>
                  <a:srgbClr val="290505"/>
                </a:solidFill>
                <a:latin typeface="Trebuchet MS"/>
                <a:cs typeface="Trebuchet MS"/>
              </a:rPr>
              <a:t>itself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Trebuchet MS"/>
                <a:cs typeface="Trebuchet MS"/>
              </a:rPr>
              <a:t>is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150" dirty="0">
                <a:solidFill>
                  <a:srgbClr val="290505"/>
                </a:solidFill>
                <a:latin typeface="Trebuchet MS"/>
                <a:cs typeface="Trebuchet MS"/>
              </a:rPr>
              <a:t>actual</a:t>
            </a:r>
            <a:r>
              <a:rPr sz="2750" spc="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750" spc="225" dirty="0">
                <a:solidFill>
                  <a:srgbClr val="290505"/>
                </a:solidFill>
                <a:latin typeface="Trebuchet MS"/>
                <a:cs typeface="Trebuchet MS"/>
              </a:rPr>
              <a:t>sentence </a:t>
            </a:r>
            <a:r>
              <a:rPr sz="2750" spc="155" dirty="0">
                <a:solidFill>
                  <a:srgbClr val="290505"/>
                </a:solidFill>
                <a:latin typeface="Trebuchet MS"/>
                <a:cs typeface="Trebuchet MS"/>
              </a:rPr>
              <a:t>embedding.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544907" y="8543875"/>
            <a:ext cx="584200" cy="581025"/>
            <a:chOff x="16544907" y="8543875"/>
            <a:chExt cx="584200" cy="5810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81381" y="8712014"/>
              <a:ext cx="334266" cy="2435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555274" y="8554241"/>
              <a:ext cx="563880" cy="560070"/>
            </a:xfrm>
            <a:custGeom>
              <a:avLst/>
              <a:gdLst/>
              <a:ahLst/>
              <a:cxnLst/>
              <a:rect l="l" t="t" r="r" b="b"/>
              <a:pathLst>
                <a:path w="563880" h="560070">
                  <a:moveTo>
                    <a:pt x="563254" y="279896"/>
                  </a:moveTo>
                  <a:lnTo>
                    <a:pt x="559587" y="234522"/>
                  </a:lnTo>
                  <a:lnTo>
                    <a:pt x="548974" y="191468"/>
                  </a:lnTo>
                  <a:lnTo>
                    <a:pt x="531992" y="151315"/>
                  </a:lnTo>
                  <a:lnTo>
                    <a:pt x="509219" y="114639"/>
                  </a:lnTo>
                  <a:lnTo>
                    <a:pt x="481234" y="82020"/>
                  </a:lnTo>
                  <a:lnTo>
                    <a:pt x="448614" y="54034"/>
                  </a:lnTo>
                  <a:lnTo>
                    <a:pt x="411938" y="31261"/>
                  </a:lnTo>
                  <a:lnTo>
                    <a:pt x="371785" y="14279"/>
                  </a:lnTo>
                  <a:lnTo>
                    <a:pt x="328732" y="3666"/>
                  </a:lnTo>
                  <a:lnTo>
                    <a:pt x="283357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3357" y="559793"/>
                  </a:lnTo>
                  <a:lnTo>
                    <a:pt x="328732" y="556126"/>
                  </a:lnTo>
                  <a:lnTo>
                    <a:pt x="371785" y="545513"/>
                  </a:lnTo>
                  <a:lnTo>
                    <a:pt x="411938" y="528531"/>
                  </a:lnTo>
                  <a:lnTo>
                    <a:pt x="448614" y="505758"/>
                  </a:lnTo>
                  <a:lnTo>
                    <a:pt x="481234" y="477772"/>
                  </a:lnTo>
                  <a:lnTo>
                    <a:pt x="509219" y="445153"/>
                  </a:lnTo>
                  <a:lnTo>
                    <a:pt x="531992" y="408477"/>
                  </a:lnTo>
                  <a:lnTo>
                    <a:pt x="548974" y="368324"/>
                  </a:lnTo>
                  <a:lnTo>
                    <a:pt x="559587" y="325271"/>
                  </a:lnTo>
                  <a:lnTo>
                    <a:pt x="563254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0991" y="3597242"/>
            <a:ext cx="5256530" cy="5298440"/>
            <a:chOff x="1820991" y="3597242"/>
            <a:chExt cx="5256530" cy="5298440"/>
          </a:xfrm>
        </p:grpSpPr>
        <p:sp>
          <p:nvSpPr>
            <p:cNvPr id="3" name="object 3"/>
            <p:cNvSpPr/>
            <p:nvPr/>
          </p:nvSpPr>
          <p:spPr>
            <a:xfrm>
              <a:off x="1820991" y="3597242"/>
              <a:ext cx="5073650" cy="5291455"/>
            </a:xfrm>
            <a:custGeom>
              <a:avLst/>
              <a:gdLst/>
              <a:ahLst/>
              <a:cxnLst/>
              <a:rect l="l" t="t" r="r" b="b"/>
              <a:pathLst>
                <a:path w="5073650" h="5291455">
                  <a:moveTo>
                    <a:pt x="4667064" y="5291353"/>
                  </a:moveTo>
                  <a:lnTo>
                    <a:pt x="406292" y="5291353"/>
                  </a:lnTo>
                  <a:lnTo>
                    <a:pt x="390562" y="5289005"/>
                  </a:lnTo>
                  <a:lnTo>
                    <a:pt x="344494" y="5277428"/>
                  </a:lnTo>
                  <a:lnTo>
                    <a:pt x="299876" y="5261448"/>
                  </a:lnTo>
                  <a:lnTo>
                    <a:pt x="257027" y="5241198"/>
                  </a:lnTo>
                  <a:lnTo>
                    <a:pt x="216266" y="5216810"/>
                  </a:lnTo>
                  <a:lnTo>
                    <a:pt x="177911" y="5188415"/>
                  </a:lnTo>
                  <a:lnTo>
                    <a:pt x="142280" y="5156146"/>
                  </a:lnTo>
                  <a:lnTo>
                    <a:pt x="110010" y="5120514"/>
                  </a:lnTo>
                  <a:lnTo>
                    <a:pt x="81615" y="5082159"/>
                  </a:lnTo>
                  <a:lnTo>
                    <a:pt x="57227" y="5041397"/>
                  </a:lnTo>
                  <a:lnTo>
                    <a:pt x="36977" y="4998549"/>
                  </a:lnTo>
                  <a:lnTo>
                    <a:pt x="20997" y="4953931"/>
                  </a:lnTo>
                  <a:lnTo>
                    <a:pt x="9420" y="4907863"/>
                  </a:lnTo>
                  <a:lnTo>
                    <a:pt x="2376" y="4860663"/>
                  </a:lnTo>
                  <a:lnTo>
                    <a:pt x="0" y="4812655"/>
                  </a:lnTo>
                  <a:lnTo>
                    <a:pt x="0" y="485770"/>
                  </a:lnTo>
                  <a:lnTo>
                    <a:pt x="2376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4587582" y="0"/>
                  </a:lnTo>
                  <a:lnTo>
                    <a:pt x="4635595" y="2377"/>
                  </a:lnTo>
                  <a:lnTo>
                    <a:pt x="4682794" y="9420"/>
                  </a:lnTo>
                  <a:lnTo>
                    <a:pt x="4728862" y="20997"/>
                  </a:lnTo>
                  <a:lnTo>
                    <a:pt x="4773480" y="36977"/>
                  </a:lnTo>
                  <a:lnTo>
                    <a:pt x="4816329" y="57227"/>
                  </a:lnTo>
                  <a:lnTo>
                    <a:pt x="4857090" y="81615"/>
                  </a:lnTo>
                  <a:lnTo>
                    <a:pt x="4895446" y="110010"/>
                  </a:lnTo>
                  <a:lnTo>
                    <a:pt x="4931077" y="142280"/>
                  </a:lnTo>
                  <a:lnTo>
                    <a:pt x="4963346" y="177911"/>
                  </a:lnTo>
                  <a:lnTo>
                    <a:pt x="4991741" y="216266"/>
                  </a:lnTo>
                  <a:lnTo>
                    <a:pt x="5016129" y="257028"/>
                  </a:lnTo>
                  <a:lnTo>
                    <a:pt x="5036379" y="299876"/>
                  </a:lnTo>
                  <a:lnTo>
                    <a:pt x="5052359" y="344494"/>
                  </a:lnTo>
                  <a:lnTo>
                    <a:pt x="5063936" y="390562"/>
                  </a:lnTo>
                  <a:lnTo>
                    <a:pt x="5070980" y="437762"/>
                  </a:lnTo>
                  <a:lnTo>
                    <a:pt x="5073356" y="485770"/>
                  </a:lnTo>
                  <a:lnTo>
                    <a:pt x="5073356" y="4812655"/>
                  </a:lnTo>
                  <a:lnTo>
                    <a:pt x="5070980" y="4860663"/>
                  </a:lnTo>
                  <a:lnTo>
                    <a:pt x="5063936" y="4907863"/>
                  </a:lnTo>
                  <a:lnTo>
                    <a:pt x="5052359" y="4953931"/>
                  </a:lnTo>
                  <a:lnTo>
                    <a:pt x="5036379" y="4998549"/>
                  </a:lnTo>
                  <a:lnTo>
                    <a:pt x="5016129" y="5041397"/>
                  </a:lnTo>
                  <a:lnTo>
                    <a:pt x="4991741" y="5082159"/>
                  </a:lnTo>
                  <a:lnTo>
                    <a:pt x="4963346" y="5120514"/>
                  </a:lnTo>
                  <a:lnTo>
                    <a:pt x="4931077" y="5156146"/>
                  </a:lnTo>
                  <a:lnTo>
                    <a:pt x="4895446" y="5188415"/>
                  </a:lnTo>
                  <a:lnTo>
                    <a:pt x="4857090" y="5216810"/>
                  </a:lnTo>
                  <a:lnTo>
                    <a:pt x="4816329" y="5241198"/>
                  </a:lnTo>
                  <a:lnTo>
                    <a:pt x="4773480" y="5261448"/>
                  </a:lnTo>
                  <a:lnTo>
                    <a:pt x="4728862" y="5277428"/>
                  </a:lnTo>
                  <a:lnTo>
                    <a:pt x="4682794" y="5289005"/>
                  </a:lnTo>
                  <a:lnTo>
                    <a:pt x="4667064" y="5291353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08990" y="3597242"/>
              <a:ext cx="5068570" cy="5298440"/>
            </a:xfrm>
            <a:custGeom>
              <a:avLst/>
              <a:gdLst/>
              <a:ahLst/>
              <a:cxnLst/>
              <a:rect l="l" t="t" r="r" b="b"/>
              <a:pathLst>
                <a:path w="5068570" h="5298440">
                  <a:moveTo>
                    <a:pt x="4582611" y="5298425"/>
                  </a:moveTo>
                  <a:lnTo>
                    <a:pt x="485774" y="5298425"/>
                  </a:lnTo>
                  <a:lnTo>
                    <a:pt x="437761" y="5296048"/>
                  </a:lnTo>
                  <a:lnTo>
                    <a:pt x="390562" y="5289005"/>
                  </a:lnTo>
                  <a:lnTo>
                    <a:pt x="344494" y="5277428"/>
                  </a:lnTo>
                  <a:lnTo>
                    <a:pt x="299876" y="5261448"/>
                  </a:lnTo>
                  <a:lnTo>
                    <a:pt x="257028" y="5241198"/>
                  </a:lnTo>
                  <a:lnTo>
                    <a:pt x="216266" y="5216810"/>
                  </a:lnTo>
                  <a:lnTo>
                    <a:pt x="177911" y="5188415"/>
                  </a:lnTo>
                  <a:lnTo>
                    <a:pt x="142280" y="5156146"/>
                  </a:lnTo>
                  <a:lnTo>
                    <a:pt x="110010" y="5120514"/>
                  </a:lnTo>
                  <a:lnTo>
                    <a:pt x="81615" y="5082159"/>
                  </a:lnTo>
                  <a:lnTo>
                    <a:pt x="57227" y="5041397"/>
                  </a:lnTo>
                  <a:lnTo>
                    <a:pt x="36977" y="4998549"/>
                  </a:lnTo>
                  <a:lnTo>
                    <a:pt x="20997" y="4953931"/>
                  </a:lnTo>
                  <a:lnTo>
                    <a:pt x="9420" y="4907863"/>
                  </a:lnTo>
                  <a:lnTo>
                    <a:pt x="2376" y="4860663"/>
                  </a:lnTo>
                  <a:lnTo>
                    <a:pt x="0" y="4812653"/>
                  </a:lnTo>
                  <a:lnTo>
                    <a:pt x="0" y="485772"/>
                  </a:lnTo>
                  <a:lnTo>
                    <a:pt x="2376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4582611" y="0"/>
                  </a:lnTo>
                  <a:lnTo>
                    <a:pt x="4630624" y="2377"/>
                  </a:lnTo>
                  <a:lnTo>
                    <a:pt x="4677823" y="9420"/>
                  </a:lnTo>
                  <a:lnTo>
                    <a:pt x="4723891" y="20997"/>
                  </a:lnTo>
                  <a:lnTo>
                    <a:pt x="4768509" y="36977"/>
                  </a:lnTo>
                  <a:lnTo>
                    <a:pt x="4811358" y="57227"/>
                  </a:lnTo>
                  <a:lnTo>
                    <a:pt x="4852119" y="81615"/>
                  </a:lnTo>
                  <a:lnTo>
                    <a:pt x="4890475" y="110010"/>
                  </a:lnTo>
                  <a:lnTo>
                    <a:pt x="4926106" y="142280"/>
                  </a:lnTo>
                  <a:lnTo>
                    <a:pt x="4958375" y="177911"/>
                  </a:lnTo>
                  <a:lnTo>
                    <a:pt x="4986770" y="216266"/>
                  </a:lnTo>
                  <a:lnTo>
                    <a:pt x="5011159" y="257028"/>
                  </a:lnTo>
                  <a:lnTo>
                    <a:pt x="5031409" y="299876"/>
                  </a:lnTo>
                  <a:lnTo>
                    <a:pt x="5047388" y="344494"/>
                  </a:lnTo>
                  <a:lnTo>
                    <a:pt x="5058966" y="390562"/>
                  </a:lnTo>
                  <a:lnTo>
                    <a:pt x="5066009" y="437762"/>
                  </a:lnTo>
                  <a:lnTo>
                    <a:pt x="5068386" y="485772"/>
                  </a:lnTo>
                  <a:lnTo>
                    <a:pt x="5068386" y="4812653"/>
                  </a:lnTo>
                  <a:lnTo>
                    <a:pt x="5066009" y="4860663"/>
                  </a:lnTo>
                  <a:lnTo>
                    <a:pt x="5058966" y="4907863"/>
                  </a:lnTo>
                  <a:lnTo>
                    <a:pt x="5047388" y="4953931"/>
                  </a:lnTo>
                  <a:lnTo>
                    <a:pt x="5031409" y="4998549"/>
                  </a:lnTo>
                  <a:lnTo>
                    <a:pt x="5011159" y="5041397"/>
                  </a:lnTo>
                  <a:lnTo>
                    <a:pt x="4986770" y="5082159"/>
                  </a:lnTo>
                  <a:lnTo>
                    <a:pt x="4958375" y="5120514"/>
                  </a:lnTo>
                  <a:lnTo>
                    <a:pt x="4926106" y="5156146"/>
                  </a:lnTo>
                  <a:lnTo>
                    <a:pt x="4890475" y="5188415"/>
                  </a:lnTo>
                  <a:lnTo>
                    <a:pt x="4852119" y="5216810"/>
                  </a:lnTo>
                  <a:lnTo>
                    <a:pt x="4811358" y="5241198"/>
                  </a:lnTo>
                  <a:lnTo>
                    <a:pt x="4768509" y="5261448"/>
                  </a:lnTo>
                  <a:lnTo>
                    <a:pt x="4723891" y="5277428"/>
                  </a:lnTo>
                  <a:lnTo>
                    <a:pt x="4677823" y="5289005"/>
                  </a:lnTo>
                  <a:lnTo>
                    <a:pt x="4630624" y="5296048"/>
                  </a:lnTo>
                  <a:lnTo>
                    <a:pt x="4582611" y="5298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8" cy="2435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7" y="279896"/>
                  </a:moveTo>
                  <a:lnTo>
                    <a:pt x="556231" y="234522"/>
                  </a:lnTo>
                  <a:lnTo>
                    <a:pt x="545618" y="191468"/>
                  </a:lnTo>
                  <a:lnTo>
                    <a:pt x="528635" y="151315"/>
                  </a:lnTo>
                  <a:lnTo>
                    <a:pt x="505862" y="114639"/>
                  </a:lnTo>
                  <a:lnTo>
                    <a:pt x="477877" y="82020"/>
                  </a:lnTo>
                  <a:lnTo>
                    <a:pt x="445257" y="54034"/>
                  </a:lnTo>
                  <a:lnTo>
                    <a:pt x="408582" y="31261"/>
                  </a:lnTo>
                  <a:lnTo>
                    <a:pt x="368428" y="14279"/>
                  </a:lnTo>
                  <a:lnTo>
                    <a:pt x="325375" y="3666"/>
                  </a:lnTo>
                  <a:lnTo>
                    <a:pt x="280001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5" y="556126"/>
                  </a:lnTo>
                  <a:lnTo>
                    <a:pt x="368428" y="545513"/>
                  </a:lnTo>
                  <a:lnTo>
                    <a:pt x="408582" y="528531"/>
                  </a:lnTo>
                  <a:lnTo>
                    <a:pt x="445257" y="505758"/>
                  </a:lnTo>
                  <a:lnTo>
                    <a:pt x="477877" y="477772"/>
                  </a:lnTo>
                  <a:lnTo>
                    <a:pt x="505862" y="445153"/>
                  </a:lnTo>
                  <a:lnTo>
                    <a:pt x="528635" y="408477"/>
                  </a:lnTo>
                  <a:lnTo>
                    <a:pt x="545618" y="368324"/>
                  </a:lnTo>
                  <a:lnTo>
                    <a:pt x="556231" y="325271"/>
                  </a:lnTo>
                  <a:lnTo>
                    <a:pt x="559897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629370" y="6570892"/>
            <a:ext cx="8677910" cy="1726564"/>
            <a:chOff x="8629370" y="6570892"/>
            <a:chExt cx="8677910" cy="172656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8425" y="6629947"/>
              <a:ext cx="8559444" cy="1608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76995" y="6618517"/>
              <a:ext cx="8582660" cy="1631314"/>
            </a:xfrm>
            <a:custGeom>
              <a:avLst/>
              <a:gdLst/>
              <a:ahLst/>
              <a:cxnLst/>
              <a:rect l="l" t="t" r="r" b="b"/>
              <a:pathLst>
                <a:path w="8582660" h="1631315">
                  <a:moveTo>
                    <a:pt x="0" y="0"/>
                  </a:moveTo>
                  <a:lnTo>
                    <a:pt x="0" y="1630858"/>
                  </a:lnTo>
                  <a:lnTo>
                    <a:pt x="8582173" y="1630858"/>
                  </a:lnTo>
                  <a:lnTo>
                    <a:pt x="8582173" y="0"/>
                  </a:lnTo>
                  <a:lnTo>
                    <a:pt x="0" y="0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7219" y="2289159"/>
            <a:ext cx="4486274" cy="1666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67630" y="4203563"/>
            <a:ext cx="1800224" cy="200977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MODEL VALIDATION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0332" y="3668483"/>
            <a:ext cx="7612268" cy="508793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63880" marR="2334260">
              <a:lnSpc>
                <a:spcPct val="115300"/>
              </a:lnSpc>
              <a:spcBef>
                <a:spcPts val="2230"/>
              </a:spcBef>
            </a:pPr>
            <a:r>
              <a:rPr lang="en-US" sz="3150" spc="100" dirty="0">
                <a:solidFill>
                  <a:srgbClr val="290505"/>
                </a:solidFill>
                <a:latin typeface="Trebuchet MS"/>
                <a:cs typeface="Trebuchet MS"/>
              </a:rPr>
              <a:t>This</a:t>
            </a:r>
            <a:r>
              <a:rPr lang="en-US" sz="3150" spc="-24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55" dirty="0">
                <a:solidFill>
                  <a:srgbClr val="290505"/>
                </a:solidFill>
                <a:latin typeface="Trebuchet MS"/>
                <a:cs typeface="Trebuchet MS"/>
              </a:rPr>
              <a:t>metric</a:t>
            </a:r>
            <a:r>
              <a:rPr lang="en-US" sz="3150" spc="-23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100" dirty="0">
                <a:solidFill>
                  <a:srgbClr val="290505"/>
                </a:solidFill>
                <a:latin typeface="Trebuchet MS"/>
                <a:cs typeface="Trebuchet MS"/>
              </a:rPr>
              <a:t>helps</a:t>
            </a:r>
            <a:r>
              <a:rPr lang="en-US" sz="3150" spc="-24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-25" dirty="0">
                <a:solidFill>
                  <a:srgbClr val="290505"/>
                </a:solidFill>
                <a:latin typeface="Trebuchet MS"/>
                <a:cs typeface="Trebuchet MS"/>
              </a:rPr>
              <a:t>in </a:t>
            </a:r>
            <a:r>
              <a:rPr lang="en-US" sz="3150" spc="120" dirty="0">
                <a:solidFill>
                  <a:srgbClr val="290505"/>
                </a:solidFill>
                <a:latin typeface="Trebuchet MS"/>
                <a:cs typeface="Trebuchet MS"/>
              </a:rPr>
              <a:t>measuring</a:t>
            </a:r>
            <a:r>
              <a:rPr lang="en-US" sz="3150" spc="-2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55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lang="en-US" sz="3150" spc="-2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dirty="0">
                <a:solidFill>
                  <a:srgbClr val="290505"/>
                </a:solidFill>
                <a:latin typeface="Trebuchet MS"/>
                <a:cs typeface="Trebuchet MS"/>
              </a:rPr>
              <a:t>quality</a:t>
            </a:r>
            <a:r>
              <a:rPr lang="en-US" sz="3150" spc="-204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55" dirty="0">
                <a:solidFill>
                  <a:srgbClr val="290505"/>
                </a:solidFill>
                <a:latin typeface="Trebuchet MS"/>
                <a:cs typeface="Trebuchet MS"/>
              </a:rPr>
              <a:t>of </a:t>
            </a:r>
            <a:r>
              <a:rPr lang="en-US" sz="3150" spc="135" dirty="0">
                <a:solidFill>
                  <a:srgbClr val="290505"/>
                </a:solidFill>
                <a:latin typeface="Trebuchet MS"/>
                <a:cs typeface="Trebuchet MS"/>
              </a:rPr>
              <a:t>summaries</a:t>
            </a:r>
            <a:r>
              <a:rPr lang="en-US" sz="3150" spc="-24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160" dirty="0">
                <a:solidFill>
                  <a:srgbClr val="290505"/>
                </a:solidFill>
                <a:latin typeface="Trebuchet MS"/>
                <a:cs typeface="Trebuchet MS"/>
              </a:rPr>
              <a:t>by </a:t>
            </a:r>
            <a:r>
              <a:rPr lang="en-US" sz="3150" spc="130" dirty="0">
                <a:solidFill>
                  <a:srgbClr val="290505"/>
                </a:solidFill>
                <a:latin typeface="Trebuchet MS"/>
                <a:cs typeface="Trebuchet MS"/>
              </a:rPr>
              <a:t>comparing</a:t>
            </a:r>
            <a:r>
              <a:rPr lang="en-US" sz="3150" spc="-229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55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lang="en-US" sz="3150" spc="-229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50" dirty="0">
                <a:solidFill>
                  <a:srgbClr val="290505"/>
                </a:solidFill>
                <a:latin typeface="Trebuchet MS"/>
                <a:cs typeface="Trebuchet MS"/>
              </a:rPr>
              <a:t>overlap </a:t>
            </a:r>
            <a:r>
              <a:rPr lang="en-US" sz="3150" spc="80" dirty="0">
                <a:solidFill>
                  <a:srgbClr val="290505"/>
                </a:solidFill>
                <a:latin typeface="Trebuchet MS"/>
                <a:cs typeface="Trebuchet MS"/>
              </a:rPr>
              <a:t>of</a:t>
            </a:r>
            <a:r>
              <a:rPr lang="en-US" sz="3150" spc="-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204" dirty="0">
                <a:solidFill>
                  <a:srgbClr val="290505"/>
                </a:solidFill>
                <a:latin typeface="Trebuchet MS"/>
                <a:cs typeface="Trebuchet MS"/>
              </a:rPr>
              <a:t>n-</a:t>
            </a:r>
            <a:r>
              <a:rPr lang="en-US" sz="3150" dirty="0">
                <a:solidFill>
                  <a:srgbClr val="290505"/>
                </a:solidFill>
                <a:latin typeface="Trebuchet MS"/>
                <a:cs typeface="Trebuchet MS"/>
              </a:rPr>
              <a:t>grams,</a:t>
            </a:r>
            <a:r>
              <a:rPr lang="en-US" sz="3150" spc="-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165" dirty="0">
                <a:solidFill>
                  <a:srgbClr val="290505"/>
                </a:solidFill>
                <a:latin typeface="Trebuchet MS"/>
                <a:cs typeface="Trebuchet MS"/>
              </a:rPr>
              <a:t>word </a:t>
            </a:r>
            <a:r>
              <a:rPr lang="en-US" sz="3150" spc="85" dirty="0">
                <a:solidFill>
                  <a:srgbClr val="290505"/>
                </a:solidFill>
                <a:latin typeface="Trebuchet MS"/>
                <a:cs typeface="Trebuchet MS"/>
              </a:rPr>
              <a:t>sequences,</a:t>
            </a:r>
            <a:r>
              <a:rPr lang="en-US" sz="3150" spc="-24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120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lang="en-US" sz="3150" spc="-23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165" dirty="0">
                <a:solidFill>
                  <a:srgbClr val="290505"/>
                </a:solidFill>
                <a:latin typeface="Trebuchet MS"/>
                <a:cs typeface="Trebuchet MS"/>
              </a:rPr>
              <a:t>word </a:t>
            </a:r>
            <a:r>
              <a:rPr lang="en-US" sz="3150" spc="75" dirty="0">
                <a:solidFill>
                  <a:srgbClr val="290505"/>
                </a:solidFill>
                <a:latin typeface="Trebuchet MS"/>
                <a:cs typeface="Trebuchet MS"/>
              </a:rPr>
              <a:t>pairs</a:t>
            </a:r>
            <a:r>
              <a:rPr lang="en-US" sz="3150" spc="-24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130" dirty="0">
                <a:solidFill>
                  <a:srgbClr val="290505"/>
                </a:solidFill>
                <a:latin typeface="Trebuchet MS"/>
                <a:cs typeface="Trebuchet MS"/>
              </a:rPr>
              <a:t>between</a:t>
            </a:r>
            <a:r>
              <a:rPr lang="en-US" sz="3150" spc="-24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30" dirty="0">
                <a:solidFill>
                  <a:srgbClr val="290505"/>
                </a:solidFill>
                <a:latin typeface="Trebuchet MS"/>
                <a:cs typeface="Trebuchet MS"/>
              </a:rPr>
              <a:t>the </a:t>
            </a:r>
            <a:r>
              <a:rPr lang="en-US" sz="3150" spc="100" dirty="0">
                <a:solidFill>
                  <a:srgbClr val="290505"/>
                </a:solidFill>
                <a:latin typeface="Trebuchet MS"/>
                <a:cs typeface="Trebuchet MS"/>
              </a:rPr>
              <a:t>generated</a:t>
            </a:r>
            <a:r>
              <a:rPr lang="en-US" sz="3150" spc="-2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165" dirty="0">
                <a:solidFill>
                  <a:srgbClr val="290505"/>
                </a:solidFill>
                <a:latin typeface="Trebuchet MS"/>
                <a:cs typeface="Trebuchet MS"/>
              </a:rPr>
              <a:t>summary</a:t>
            </a:r>
            <a:r>
              <a:rPr lang="en-US" sz="3150" spc="-22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95" dirty="0">
                <a:solidFill>
                  <a:srgbClr val="290505"/>
                </a:solidFill>
                <a:latin typeface="Trebuchet MS"/>
                <a:cs typeface="Trebuchet MS"/>
              </a:rPr>
              <a:t>and </a:t>
            </a:r>
            <a:r>
              <a:rPr lang="en-US" sz="3150" spc="65" dirty="0">
                <a:solidFill>
                  <a:srgbClr val="290505"/>
                </a:solidFill>
                <a:latin typeface="Trebuchet MS"/>
                <a:cs typeface="Trebuchet MS"/>
              </a:rPr>
              <a:t>a</a:t>
            </a:r>
            <a:r>
              <a:rPr lang="en-US" sz="3150" spc="-2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70" dirty="0">
                <a:solidFill>
                  <a:srgbClr val="290505"/>
                </a:solidFill>
                <a:latin typeface="Trebuchet MS"/>
                <a:cs typeface="Trebuchet MS"/>
              </a:rPr>
              <a:t>reference</a:t>
            </a:r>
            <a:r>
              <a:rPr lang="en-US" sz="3150" spc="-24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lang="en-US" sz="3150" spc="45" dirty="0">
                <a:solidFill>
                  <a:srgbClr val="290505"/>
                </a:solidFill>
                <a:latin typeface="Trebuchet MS"/>
                <a:cs typeface="Trebuchet MS"/>
              </a:rPr>
              <a:t>summary.</a:t>
            </a:r>
            <a:endParaRPr lang="en-US" sz="3150" dirty="0"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CC1BA8-D9DC-AE79-B9B3-C2BDDC5ABABC}"/>
              </a:ext>
            </a:extLst>
          </p:cNvPr>
          <p:cNvSpPr txBox="1"/>
          <p:nvPr/>
        </p:nvSpPr>
        <p:spPr>
          <a:xfrm>
            <a:off x="1600200" y="241482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rebuchet MS" panose="020B0603020202020204" pitchFamily="34" charset="0"/>
              </a:rPr>
              <a:t>ROUGE(RECALL-ORIENTED UNDERSTUDY FOR GISTING EVALUATION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902480" y="1876954"/>
            <a:ext cx="1826895" cy="615950"/>
          </a:xfrm>
          <a:custGeom>
            <a:avLst/>
            <a:gdLst/>
            <a:ahLst/>
            <a:cxnLst/>
            <a:rect l="l" t="t" r="r" b="b"/>
            <a:pathLst>
              <a:path w="1826895" h="615950">
                <a:moveTo>
                  <a:pt x="284698" y="154987"/>
                </a:moveTo>
                <a:lnTo>
                  <a:pt x="214008" y="154987"/>
                </a:lnTo>
                <a:lnTo>
                  <a:pt x="244987" y="119003"/>
                </a:lnTo>
                <a:lnTo>
                  <a:pt x="284698" y="154987"/>
                </a:lnTo>
                <a:close/>
              </a:path>
              <a:path w="1826895" h="615950">
                <a:moveTo>
                  <a:pt x="94201" y="484531"/>
                </a:moveTo>
                <a:lnTo>
                  <a:pt x="58519" y="480882"/>
                </a:lnTo>
                <a:lnTo>
                  <a:pt x="33033" y="469932"/>
                </a:lnTo>
                <a:lnTo>
                  <a:pt x="17741" y="451684"/>
                </a:lnTo>
                <a:lnTo>
                  <a:pt x="12644" y="426135"/>
                </a:lnTo>
                <a:lnTo>
                  <a:pt x="13493" y="417810"/>
                </a:lnTo>
                <a:lnTo>
                  <a:pt x="40936" y="379339"/>
                </a:lnTo>
                <a:lnTo>
                  <a:pt x="57848" y="369632"/>
                </a:lnTo>
                <a:lnTo>
                  <a:pt x="32539" y="348898"/>
                </a:lnTo>
                <a:lnTo>
                  <a:pt x="14462" y="324257"/>
                </a:lnTo>
                <a:lnTo>
                  <a:pt x="3615" y="295710"/>
                </a:lnTo>
                <a:lnTo>
                  <a:pt x="0" y="263256"/>
                </a:lnTo>
                <a:lnTo>
                  <a:pt x="2489" y="237294"/>
                </a:lnTo>
                <a:lnTo>
                  <a:pt x="22404" y="192471"/>
                </a:lnTo>
                <a:lnTo>
                  <a:pt x="60890" y="158006"/>
                </a:lnTo>
                <a:lnTo>
                  <a:pt x="109888" y="140170"/>
                </a:lnTo>
                <a:lnTo>
                  <a:pt x="137824" y="137941"/>
                </a:lnTo>
                <a:lnTo>
                  <a:pt x="159657" y="139006"/>
                </a:lnTo>
                <a:lnTo>
                  <a:pt x="179631" y="142203"/>
                </a:lnTo>
                <a:lnTo>
                  <a:pt x="197748" y="147530"/>
                </a:lnTo>
                <a:lnTo>
                  <a:pt x="214008" y="154987"/>
                </a:lnTo>
                <a:lnTo>
                  <a:pt x="284698" y="154987"/>
                </a:lnTo>
                <a:lnTo>
                  <a:pt x="299676" y="168560"/>
                </a:lnTo>
                <a:lnTo>
                  <a:pt x="262058" y="196022"/>
                </a:lnTo>
                <a:lnTo>
                  <a:pt x="265724" y="202651"/>
                </a:lnTo>
                <a:lnTo>
                  <a:pt x="141934" y="202651"/>
                </a:lnTo>
                <a:lnTo>
                  <a:pt x="128974" y="203717"/>
                </a:lnTo>
                <a:lnTo>
                  <a:pt x="90211" y="228831"/>
                </a:lnTo>
                <a:lnTo>
                  <a:pt x="80608" y="263573"/>
                </a:lnTo>
                <a:lnTo>
                  <a:pt x="81636" y="277837"/>
                </a:lnTo>
                <a:lnTo>
                  <a:pt x="106135" y="319739"/>
                </a:lnTo>
                <a:lnTo>
                  <a:pt x="141934" y="329860"/>
                </a:lnTo>
                <a:lnTo>
                  <a:pt x="266806" y="329860"/>
                </a:lnTo>
                <a:lnTo>
                  <a:pt x="261742" y="339784"/>
                </a:lnTo>
                <a:lnTo>
                  <a:pt x="246252" y="358584"/>
                </a:lnTo>
                <a:lnTo>
                  <a:pt x="227542" y="373637"/>
                </a:lnTo>
                <a:lnTo>
                  <a:pt x="206501" y="384389"/>
                </a:lnTo>
                <a:lnTo>
                  <a:pt x="187917" y="389518"/>
                </a:lnTo>
                <a:lnTo>
                  <a:pt x="120227" y="389518"/>
                </a:lnTo>
                <a:lnTo>
                  <a:pt x="114539" y="391834"/>
                </a:lnTo>
                <a:lnTo>
                  <a:pt x="104633" y="396464"/>
                </a:lnTo>
                <a:lnTo>
                  <a:pt x="94939" y="400883"/>
                </a:lnTo>
                <a:lnTo>
                  <a:pt x="90091" y="405511"/>
                </a:lnTo>
                <a:lnTo>
                  <a:pt x="90091" y="418769"/>
                </a:lnTo>
                <a:lnTo>
                  <a:pt x="97362" y="422978"/>
                </a:lnTo>
                <a:lnTo>
                  <a:pt x="242443" y="422978"/>
                </a:lnTo>
                <a:lnTo>
                  <a:pt x="270831" y="436631"/>
                </a:lnTo>
                <a:lnTo>
                  <a:pt x="292465" y="465533"/>
                </a:lnTo>
                <a:lnTo>
                  <a:pt x="294725" y="478217"/>
                </a:lnTo>
                <a:lnTo>
                  <a:pt x="173230" y="478217"/>
                </a:lnTo>
                <a:lnTo>
                  <a:pt x="165781" y="478415"/>
                </a:lnTo>
                <a:lnTo>
                  <a:pt x="156713" y="479007"/>
                </a:lnTo>
                <a:lnTo>
                  <a:pt x="146024" y="479994"/>
                </a:lnTo>
                <a:lnTo>
                  <a:pt x="121408" y="482756"/>
                </a:lnTo>
                <a:lnTo>
                  <a:pt x="110719" y="483742"/>
                </a:lnTo>
                <a:lnTo>
                  <a:pt x="101650" y="484334"/>
                </a:lnTo>
                <a:lnTo>
                  <a:pt x="94201" y="484531"/>
                </a:lnTo>
                <a:close/>
              </a:path>
              <a:path w="1826895" h="615950">
                <a:moveTo>
                  <a:pt x="266806" y="329860"/>
                </a:moveTo>
                <a:lnTo>
                  <a:pt x="141934" y="329860"/>
                </a:lnTo>
                <a:lnTo>
                  <a:pt x="155192" y="328755"/>
                </a:lnTo>
                <a:lnTo>
                  <a:pt x="166829" y="325441"/>
                </a:lnTo>
                <a:lnTo>
                  <a:pt x="196622" y="291192"/>
                </a:lnTo>
                <a:lnTo>
                  <a:pt x="200415" y="263573"/>
                </a:lnTo>
                <a:lnTo>
                  <a:pt x="199388" y="251282"/>
                </a:lnTo>
                <a:lnTo>
                  <a:pt x="175305" y="212594"/>
                </a:lnTo>
                <a:lnTo>
                  <a:pt x="141934" y="202651"/>
                </a:lnTo>
                <a:lnTo>
                  <a:pt x="265724" y="202651"/>
                </a:lnTo>
                <a:lnTo>
                  <a:pt x="270632" y="211528"/>
                </a:lnTo>
                <a:lnTo>
                  <a:pt x="276757" y="228376"/>
                </a:lnTo>
                <a:lnTo>
                  <a:pt x="280432" y="246566"/>
                </a:lnTo>
                <a:lnTo>
                  <a:pt x="281657" y="266098"/>
                </a:lnTo>
                <a:lnTo>
                  <a:pt x="279444" y="293540"/>
                </a:lnTo>
                <a:lnTo>
                  <a:pt x="272806" y="318102"/>
                </a:lnTo>
                <a:lnTo>
                  <a:pt x="266806" y="329860"/>
                </a:lnTo>
                <a:close/>
              </a:path>
              <a:path w="1826895" h="615950">
                <a:moveTo>
                  <a:pt x="157424" y="392990"/>
                </a:moveTo>
                <a:lnTo>
                  <a:pt x="151734" y="392990"/>
                </a:lnTo>
                <a:lnTo>
                  <a:pt x="144147" y="392465"/>
                </a:lnTo>
                <a:lnTo>
                  <a:pt x="134665" y="391414"/>
                </a:lnTo>
                <a:lnTo>
                  <a:pt x="121703" y="389518"/>
                </a:lnTo>
                <a:lnTo>
                  <a:pt x="187917" y="389518"/>
                </a:lnTo>
                <a:lnTo>
                  <a:pt x="183129" y="390840"/>
                </a:lnTo>
                <a:lnTo>
                  <a:pt x="157424" y="392990"/>
                </a:lnTo>
                <a:close/>
              </a:path>
              <a:path w="1826895" h="615950">
                <a:moveTo>
                  <a:pt x="242443" y="422978"/>
                </a:moveTo>
                <a:lnTo>
                  <a:pt x="111905" y="422978"/>
                </a:lnTo>
                <a:lnTo>
                  <a:pt x="117633" y="422682"/>
                </a:lnTo>
                <a:lnTo>
                  <a:pt x="125022" y="421794"/>
                </a:lnTo>
                <a:lnTo>
                  <a:pt x="134071" y="420315"/>
                </a:lnTo>
                <a:lnTo>
                  <a:pt x="155903" y="416172"/>
                </a:lnTo>
                <a:lnTo>
                  <a:pt x="166196" y="414693"/>
                </a:lnTo>
                <a:lnTo>
                  <a:pt x="175660" y="413805"/>
                </a:lnTo>
                <a:lnTo>
                  <a:pt x="184294" y="413509"/>
                </a:lnTo>
                <a:lnTo>
                  <a:pt x="234774" y="419289"/>
                </a:lnTo>
                <a:lnTo>
                  <a:pt x="242443" y="422978"/>
                </a:lnTo>
                <a:close/>
              </a:path>
              <a:path w="1826895" h="615950">
                <a:moveTo>
                  <a:pt x="290368" y="546085"/>
                </a:moveTo>
                <a:lnTo>
                  <a:pt x="143832" y="546085"/>
                </a:lnTo>
                <a:lnTo>
                  <a:pt x="160151" y="545453"/>
                </a:lnTo>
                <a:lnTo>
                  <a:pt x="174969" y="543559"/>
                </a:lnTo>
                <a:lnTo>
                  <a:pt x="216695" y="523988"/>
                </a:lnTo>
                <a:lnTo>
                  <a:pt x="222227" y="508205"/>
                </a:lnTo>
                <a:lnTo>
                  <a:pt x="219165" y="495085"/>
                </a:lnTo>
                <a:lnTo>
                  <a:pt x="209978" y="485714"/>
                </a:lnTo>
                <a:lnTo>
                  <a:pt x="194667" y="480092"/>
                </a:lnTo>
                <a:lnTo>
                  <a:pt x="173230" y="478217"/>
                </a:lnTo>
                <a:lnTo>
                  <a:pt x="294725" y="478217"/>
                </a:lnTo>
                <a:lnTo>
                  <a:pt x="299676" y="505996"/>
                </a:lnTo>
                <a:lnTo>
                  <a:pt x="296791" y="530183"/>
                </a:lnTo>
                <a:lnTo>
                  <a:pt x="290368" y="546085"/>
                </a:lnTo>
                <a:close/>
              </a:path>
              <a:path w="1826895" h="615950">
                <a:moveTo>
                  <a:pt x="142251" y="615529"/>
                </a:moveTo>
                <a:lnTo>
                  <a:pt x="104298" y="612668"/>
                </a:lnTo>
                <a:lnTo>
                  <a:pt x="68201" y="604086"/>
                </a:lnTo>
                <a:lnTo>
                  <a:pt x="33962" y="589783"/>
                </a:lnTo>
                <a:lnTo>
                  <a:pt x="1580" y="569758"/>
                </a:lnTo>
                <a:lnTo>
                  <a:pt x="51525" y="508205"/>
                </a:lnTo>
                <a:lnTo>
                  <a:pt x="72824" y="524777"/>
                </a:lnTo>
                <a:lnTo>
                  <a:pt x="95307" y="536614"/>
                </a:lnTo>
                <a:lnTo>
                  <a:pt x="118977" y="543717"/>
                </a:lnTo>
                <a:lnTo>
                  <a:pt x="143832" y="546085"/>
                </a:lnTo>
                <a:lnTo>
                  <a:pt x="290368" y="546085"/>
                </a:lnTo>
                <a:lnTo>
                  <a:pt x="288138" y="551608"/>
                </a:lnTo>
                <a:lnTo>
                  <a:pt x="253524" y="586171"/>
                </a:lnTo>
                <a:lnTo>
                  <a:pt x="202629" y="608190"/>
                </a:lnTo>
                <a:lnTo>
                  <a:pt x="173626" y="613694"/>
                </a:lnTo>
                <a:lnTo>
                  <a:pt x="142251" y="615529"/>
                </a:lnTo>
                <a:close/>
              </a:path>
              <a:path w="1826895" h="615950">
                <a:moveTo>
                  <a:pt x="568644" y="175821"/>
                </a:moveTo>
                <a:lnTo>
                  <a:pt x="430861" y="175821"/>
                </a:lnTo>
                <a:lnTo>
                  <a:pt x="448823" y="159525"/>
                </a:lnTo>
                <a:lnTo>
                  <a:pt x="469508" y="147885"/>
                </a:lnTo>
                <a:lnTo>
                  <a:pt x="492920" y="140901"/>
                </a:lnTo>
                <a:lnTo>
                  <a:pt x="519058" y="138573"/>
                </a:lnTo>
                <a:lnTo>
                  <a:pt x="538108" y="139342"/>
                </a:lnTo>
                <a:lnTo>
                  <a:pt x="554782" y="141650"/>
                </a:lnTo>
                <a:lnTo>
                  <a:pt x="569084" y="145498"/>
                </a:lnTo>
                <a:lnTo>
                  <a:pt x="581016" y="150884"/>
                </a:lnTo>
                <a:lnTo>
                  <a:pt x="568644" y="175821"/>
                </a:lnTo>
                <a:close/>
              </a:path>
              <a:path w="1826895" h="615950">
                <a:moveTo>
                  <a:pt x="430861" y="482953"/>
                </a:moveTo>
                <a:lnTo>
                  <a:pt x="351834" y="482953"/>
                </a:lnTo>
                <a:lnTo>
                  <a:pt x="351834" y="144887"/>
                </a:lnTo>
                <a:lnTo>
                  <a:pt x="430861" y="144887"/>
                </a:lnTo>
                <a:lnTo>
                  <a:pt x="430861" y="175821"/>
                </a:lnTo>
                <a:lnTo>
                  <a:pt x="568644" y="175821"/>
                </a:lnTo>
                <a:lnTo>
                  <a:pt x="554392" y="204545"/>
                </a:lnTo>
                <a:lnTo>
                  <a:pt x="501045" y="204545"/>
                </a:lnTo>
                <a:lnTo>
                  <a:pt x="487669" y="206103"/>
                </a:lnTo>
                <a:lnTo>
                  <a:pt x="452045" y="229482"/>
                </a:lnTo>
                <a:lnTo>
                  <a:pt x="432184" y="273101"/>
                </a:lnTo>
                <a:lnTo>
                  <a:pt x="430861" y="290404"/>
                </a:lnTo>
                <a:lnTo>
                  <a:pt x="430861" y="482953"/>
                </a:lnTo>
                <a:close/>
              </a:path>
              <a:path w="1826895" h="615950">
                <a:moveTo>
                  <a:pt x="547501" y="218434"/>
                </a:moveTo>
                <a:lnTo>
                  <a:pt x="536660" y="212358"/>
                </a:lnTo>
                <a:lnTo>
                  <a:pt x="525304" y="208017"/>
                </a:lnTo>
                <a:lnTo>
                  <a:pt x="513432" y="205413"/>
                </a:lnTo>
                <a:lnTo>
                  <a:pt x="501045" y="204545"/>
                </a:lnTo>
                <a:lnTo>
                  <a:pt x="554392" y="204545"/>
                </a:lnTo>
                <a:lnTo>
                  <a:pt x="547501" y="218434"/>
                </a:lnTo>
                <a:close/>
              </a:path>
              <a:path w="1826895" h="615950">
                <a:moveTo>
                  <a:pt x="638548" y="219381"/>
                </a:moveTo>
                <a:lnTo>
                  <a:pt x="621485" y="158144"/>
                </a:lnTo>
                <a:lnTo>
                  <a:pt x="666137" y="143466"/>
                </a:lnTo>
                <a:lnTo>
                  <a:pt x="718536" y="138573"/>
                </a:lnTo>
                <a:lnTo>
                  <a:pt x="754669" y="140782"/>
                </a:lnTo>
                <a:lnTo>
                  <a:pt x="811403" y="158459"/>
                </a:lnTo>
                <a:lnTo>
                  <a:pt x="847775" y="195390"/>
                </a:lnTo>
                <a:lnTo>
                  <a:pt x="851288" y="204545"/>
                </a:lnTo>
                <a:lnTo>
                  <a:pt x="713159" y="204545"/>
                </a:lnTo>
                <a:lnTo>
                  <a:pt x="691782" y="205472"/>
                </a:lnTo>
                <a:lnTo>
                  <a:pt x="672146" y="208274"/>
                </a:lnTo>
                <a:lnTo>
                  <a:pt x="654478" y="212890"/>
                </a:lnTo>
                <a:lnTo>
                  <a:pt x="638548" y="219381"/>
                </a:lnTo>
                <a:close/>
              </a:path>
              <a:path w="1826895" h="615950">
                <a:moveTo>
                  <a:pt x="865905" y="264203"/>
                </a:moveTo>
                <a:lnTo>
                  <a:pt x="788703" y="264203"/>
                </a:lnTo>
                <a:lnTo>
                  <a:pt x="783981" y="238103"/>
                </a:lnTo>
                <a:lnTo>
                  <a:pt x="769815" y="219460"/>
                </a:lnTo>
                <a:lnTo>
                  <a:pt x="746207" y="208274"/>
                </a:lnTo>
                <a:lnTo>
                  <a:pt x="713159" y="204545"/>
                </a:lnTo>
                <a:lnTo>
                  <a:pt x="851288" y="204545"/>
                </a:lnTo>
                <a:lnTo>
                  <a:pt x="859038" y="224746"/>
                </a:lnTo>
                <a:lnTo>
                  <a:pt x="865713" y="261541"/>
                </a:lnTo>
                <a:lnTo>
                  <a:pt x="865802" y="262132"/>
                </a:lnTo>
                <a:lnTo>
                  <a:pt x="865905" y="264203"/>
                </a:lnTo>
                <a:close/>
              </a:path>
              <a:path w="1826895" h="615950">
                <a:moveTo>
                  <a:pt x="703678" y="489267"/>
                </a:moveTo>
                <a:lnTo>
                  <a:pt x="654830" y="482480"/>
                </a:lnTo>
                <a:lnTo>
                  <a:pt x="617686" y="462120"/>
                </a:lnTo>
                <a:lnTo>
                  <a:pt x="594216" y="428975"/>
                </a:lnTo>
                <a:lnTo>
                  <a:pt x="586393" y="384468"/>
                </a:lnTo>
                <a:lnTo>
                  <a:pt x="589138" y="356710"/>
                </a:lnTo>
                <a:lnTo>
                  <a:pt x="611108" y="310782"/>
                </a:lnTo>
                <a:lnTo>
                  <a:pt x="654772" y="278112"/>
                </a:lnTo>
                <a:lnTo>
                  <a:pt x="717518" y="261541"/>
                </a:lnTo>
                <a:lnTo>
                  <a:pt x="755833" y="259469"/>
                </a:lnTo>
                <a:lnTo>
                  <a:pt x="763099" y="259765"/>
                </a:lnTo>
                <a:lnTo>
                  <a:pt x="771002" y="260653"/>
                </a:lnTo>
                <a:lnTo>
                  <a:pt x="779539" y="262132"/>
                </a:lnTo>
                <a:lnTo>
                  <a:pt x="788703" y="264203"/>
                </a:lnTo>
                <a:lnTo>
                  <a:pt x="865905" y="264203"/>
                </a:lnTo>
                <a:lnTo>
                  <a:pt x="868047" y="307133"/>
                </a:lnTo>
                <a:lnTo>
                  <a:pt x="868047" y="319759"/>
                </a:lnTo>
                <a:lnTo>
                  <a:pt x="758988" y="319759"/>
                </a:lnTo>
                <a:lnTo>
                  <a:pt x="718049" y="323587"/>
                </a:lnTo>
                <a:lnTo>
                  <a:pt x="688807" y="335068"/>
                </a:lnTo>
                <a:lnTo>
                  <a:pt x="671262" y="354205"/>
                </a:lnTo>
                <a:lnTo>
                  <a:pt x="665414" y="380996"/>
                </a:lnTo>
                <a:lnTo>
                  <a:pt x="668715" y="400882"/>
                </a:lnTo>
                <a:lnTo>
                  <a:pt x="678616" y="415086"/>
                </a:lnTo>
                <a:lnTo>
                  <a:pt x="695116" y="423609"/>
                </a:lnTo>
                <a:lnTo>
                  <a:pt x="718213" y="426450"/>
                </a:lnTo>
                <a:lnTo>
                  <a:pt x="873174" y="426450"/>
                </a:lnTo>
                <a:lnTo>
                  <a:pt x="874842" y="434421"/>
                </a:lnTo>
                <a:lnTo>
                  <a:pt x="881772" y="449178"/>
                </a:lnTo>
                <a:lnTo>
                  <a:pt x="796929" y="449178"/>
                </a:lnTo>
                <a:lnTo>
                  <a:pt x="790543" y="457622"/>
                </a:lnTo>
                <a:lnTo>
                  <a:pt x="745873" y="483051"/>
                </a:lnTo>
                <a:lnTo>
                  <a:pt x="718059" y="488576"/>
                </a:lnTo>
                <a:lnTo>
                  <a:pt x="703678" y="489267"/>
                </a:lnTo>
                <a:close/>
              </a:path>
              <a:path w="1826895" h="615950">
                <a:moveTo>
                  <a:pt x="873174" y="426450"/>
                </a:moveTo>
                <a:lnTo>
                  <a:pt x="718213" y="426450"/>
                </a:lnTo>
                <a:lnTo>
                  <a:pt x="749332" y="422011"/>
                </a:lnTo>
                <a:lnTo>
                  <a:pt x="771556" y="408694"/>
                </a:lnTo>
                <a:lnTo>
                  <a:pt x="784887" y="386500"/>
                </a:lnTo>
                <a:lnTo>
                  <a:pt x="789331" y="355427"/>
                </a:lnTo>
                <a:lnTo>
                  <a:pt x="789331" y="323863"/>
                </a:lnTo>
                <a:lnTo>
                  <a:pt x="779850" y="322067"/>
                </a:lnTo>
                <a:lnTo>
                  <a:pt x="771634" y="320785"/>
                </a:lnTo>
                <a:lnTo>
                  <a:pt x="764680" y="320016"/>
                </a:lnTo>
                <a:lnTo>
                  <a:pt x="758988" y="319759"/>
                </a:lnTo>
                <a:lnTo>
                  <a:pt x="868047" y="319759"/>
                </a:lnTo>
                <a:lnTo>
                  <a:pt x="868134" y="380996"/>
                </a:lnTo>
                <a:lnTo>
                  <a:pt x="869745" y="410056"/>
                </a:lnTo>
                <a:lnTo>
                  <a:pt x="873174" y="426450"/>
                </a:lnTo>
                <a:close/>
              </a:path>
              <a:path w="1826895" h="615950">
                <a:moveTo>
                  <a:pt x="845929" y="489267"/>
                </a:moveTo>
                <a:lnTo>
                  <a:pt x="809015" y="470188"/>
                </a:lnTo>
                <a:lnTo>
                  <a:pt x="796929" y="449178"/>
                </a:lnTo>
                <a:lnTo>
                  <a:pt x="881772" y="449178"/>
                </a:lnTo>
                <a:lnTo>
                  <a:pt x="883338" y="452512"/>
                </a:lnTo>
                <a:lnTo>
                  <a:pt x="895235" y="464330"/>
                </a:lnTo>
                <a:lnTo>
                  <a:pt x="860541" y="488241"/>
                </a:lnTo>
                <a:lnTo>
                  <a:pt x="853450" y="489010"/>
                </a:lnTo>
                <a:lnTo>
                  <a:pt x="845929" y="489267"/>
                </a:lnTo>
                <a:close/>
              </a:path>
              <a:path w="1826895" h="615950">
                <a:moveTo>
                  <a:pt x="1250550" y="154356"/>
                </a:moveTo>
                <a:lnTo>
                  <a:pt x="1171512" y="154356"/>
                </a:lnTo>
                <a:lnTo>
                  <a:pt x="1171512" y="18939"/>
                </a:lnTo>
                <a:lnTo>
                  <a:pt x="1250550" y="0"/>
                </a:lnTo>
                <a:lnTo>
                  <a:pt x="1250550" y="154356"/>
                </a:lnTo>
                <a:close/>
              </a:path>
              <a:path w="1826895" h="615950">
                <a:moveTo>
                  <a:pt x="1089964" y="489267"/>
                </a:moveTo>
                <a:lnTo>
                  <a:pt x="1026666" y="478061"/>
                </a:lnTo>
                <a:lnTo>
                  <a:pt x="978378" y="444443"/>
                </a:lnTo>
                <a:lnTo>
                  <a:pt x="948024" y="390781"/>
                </a:lnTo>
                <a:lnTo>
                  <a:pt x="937909" y="319443"/>
                </a:lnTo>
                <a:lnTo>
                  <a:pt x="940813" y="281230"/>
                </a:lnTo>
                <a:lnTo>
                  <a:pt x="964048" y="216047"/>
                </a:lnTo>
                <a:lnTo>
                  <a:pt x="1009235" y="166982"/>
                </a:lnTo>
                <a:lnTo>
                  <a:pt x="1067714" y="141729"/>
                </a:lnTo>
                <a:lnTo>
                  <a:pt x="1101345" y="138573"/>
                </a:lnTo>
                <a:lnTo>
                  <a:pt x="1120194" y="139559"/>
                </a:lnTo>
                <a:lnTo>
                  <a:pt x="1138171" y="142518"/>
                </a:lnTo>
                <a:lnTo>
                  <a:pt x="1155277" y="147450"/>
                </a:lnTo>
                <a:lnTo>
                  <a:pt x="1171512" y="154356"/>
                </a:lnTo>
                <a:lnTo>
                  <a:pt x="1250550" y="154356"/>
                </a:lnTo>
                <a:lnTo>
                  <a:pt x="1250550" y="205492"/>
                </a:lnTo>
                <a:lnTo>
                  <a:pt x="1118730" y="205492"/>
                </a:lnTo>
                <a:lnTo>
                  <a:pt x="1096383" y="207307"/>
                </a:lnTo>
                <a:lnTo>
                  <a:pt x="1059874" y="221827"/>
                </a:lnTo>
                <a:lnTo>
                  <a:pt x="1034506" y="250473"/>
                </a:lnTo>
                <a:lnTo>
                  <a:pt x="1021702" y="291824"/>
                </a:lnTo>
                <a:lnTo>
                  <a:pt x="1020102" y="317234"/>
                </a:lnTo>
                <a:lnTo>
                  <a:pt x="1026462" y="363359"/>
                </a:lnTo>
                <a:lnTo>
                  <a:pt x="1045545" y="396306"/>
                </a:lnTo>
                <a:lnTo>
                  <a:pt x="1077352" y="416074"/>
                </a:lnTo>
                <a:lnTo>
                  <a:pt x="1121884" y="422663"/>
                </a:lnTo>
                <a:lnTo>
                  <a:pt x="1250550" y="422663"/>
                </a:lnTo>
                <a:lnTo>
                  <a:pt x="1250550" y="462435"/>
                </a:lnTo>
                <a:lnTo>
                  <a:pt x="1171512" y="462435"/>
                </a:lnTo>
                <a:lnTo>
                  <a:pt x="1165765" y="467643"/>
                </a:lnTo>
                <a:lnTo>
                  <a:pt x="1158319" y="472536"/>
                </a:lnTo>
                <a:lnTo>
                  <a:pt x="1114536" y="487293"/>
                </a:lnTo>
                <a:lnTo>
                  <a:pt x="1102347" y="488773"/>
                </a:lnTo>
                <a:lnTo>
                  <a:pt x="1089964" y="489267"/>
                </a:lnTo>
                <a:close/>
              </a:path>
              <a:path w="1826895" h="615950">
                <a:moveTo>
                  <a:pt x="1250550" y="422663"/>
                </a:moveTo>
                <a:lnTo>
                  <a:pt x="1121884" y="422663"/>
                </a:lnTo>
                <a:lnTo>
                  <a:pt x="1127896" y="422249"/>
                </a:lnTo>
                <a:lnTo>
                  <a:pt x="1134533" y="421005"/>
                </a:lnTo>
                <a:lnTo>
                  <a:pt x="1171512" y="402144"/>
                </a:lnTo>
                <a:lnTo>
                  <a:pt x="1171512" y="225693"/>
                </a:lnTo>
                <a:lnTo>
                  <a:pt x="1158731" y="216855"/>
                </a:lnTo>
                <a:lnTo>
                  <a:pt x="1145674" y="210542"/>
                </a:lnTo>
                <a:lnTo>
                  <a:pt x="1132341" y="206754"/>
                </a:lnTo>
                <a:lnTo>
                  <a:pt x="1118730" y="205492"/>
                </a:lnTo>
                <a:lnTo>
                  <a:pt x="1250550" y="205492"/>
                </a:lnTo>
                <a:lnTo>
                  <a:pt x="1250550" y="422663"/>
                </a:lnTo>
                <a:close/>
              </a:path>
              <a:path w="1826895" h="615950">
                <a:moveTo>
                  <a:pt x="1250550" y="482953"/>
                </a:moveTo>
                <a:lnTo>
                  <a:pt x="1171512" y="482953"/>
                </a:lnTo>
                <a:lnTo>
                  <a:pt x="1171512" y="462435"/>
                </a:lnTo>
                <a:lnTo>
                  <a:pt x="1250550" y="462435"/>
                </a:lnTo>
                <a:lnTo>
                  <a:pt x="1250550" y="482953"/>
                </a:lnTo>
                <a:close/>
              </a:path>
              <a:path w="1826895" h="615950">
                <a:moveTo>
                  <a:pt x="1391852" y="105428"/>
                </a:moveTo>
                <a:lnTo>
                  <a:pt x="1353477" y="85050"/>
                </a:lnTo>
                <a:lnTo>
                  <a:pt x="1346007" y="59659"/>
                </a:lnTo>
                <a:lnTo>
                  <a:pt x="1346837" y="50545"/>
                </a:lnTo>
                <a:lnTo>
                  <a:pt x="1374228" y="17282"/>
                </a:lnTo>
                <a:lnTo>
                  <a:pt x="1391852" y="13889"/>
                </a:lnTo>
                <a:lnTo>
                  <a:pt x="1400976" y="14737"/>
                </a:lnTo>
                <a:lnTo>
                  <a:pt x="1434284" y="42141"/>
                </a:lnTo>
                <a:lnTo>
                  <a:pt x="1437681" y="59659"/>
                </a:lnTo>
                <a:lnTo>
                  <a:pt x="1436832" y="68794"/>
                </a:lnTo>
                <a:lnTo>
                  <a:pt x="1409392" y="102114"/>
                </a:lnTo>
                <a:lnTo>
                  <a:pt x="1391852" y="105428"/>
                </a:lnTo>
                <a:close/>
              </a:path>
              <a:path w="1826895" h="615950">
                <a:moveTo>
                  <a:pt x="1431049" y="482953"/>
                </a:moveTo>
                <a:lnTo>
                  <a:pt x="1351078" y="482953"/>
                </a:lnTo>
                <a:lnTo>
                  <a:pt x="1351078" y="209595"/>
                </a:lnTo>
                <a:lnTo>
                  <a:pt x="1307760" y="209595"/>
                </a:lnTo>
                <a:lnTo>
                  <a:pt x="1307760" y="144887"/>
                </a:lnTo>
                <a:lnTo>
                  <a:pt x="1431049" y="144887"/>
                </a:lnTo>
                <a:lnTo>
                  <a:pt x="1431049" y="482953"/>
                </a:lnTo>
                <a:close/>
              </a:path>
              <a:path w="1826895" h="615950">
                <a:moveTo>
                  <a:pt x="1664025" y="489267"/>
                </a:moveTo>
                <a:lnTo>
                  <a:pt x="1595430" y="477271"/>
                </a:lnTo>
                <a:lnTo>
                  <a:pt x="1543907" y="441286"/>
                </a:lnTo>
                <a:lnTo>
                  <a:pt x="1511898" y="385100"/>
                </a:lnTo>
                <a:lnTo>
                  <a:pt x="1501234" y="313130"/>
                </a:lnTo>
                <a:lnTo>
                  <a:pt x="1504019" y="276258"/>
                </a:lnTo>
                <a:lnTo>
                  <a:pt x="1526306" y="213284"/>
                </a:lnTo>
                <a:lnTo>
                  <a:pt x="1570024" y="165916"/>
                </a:lnTo>
                <a:lnTo>
                  <a:pt x="1629132" y="141611"/>
                </a:lnTo>
                <a:lnTo>
                  <a:pt x="1664025" y="138573"/>
                </a:lnTo>
                <a:lnTo>
                  <a:pt x="1700438" y="141493"/>
                </a:lnTo>
                <a:lnTo>
                  <a:pt x="1732543" y="150252"/>
                </a:lnTo>
                <a:lnTo>
                  <a:pt x="1760341" y="164851"/>
                </a:lnTo>
                <a:lnTo>
                  <a:pt x="1783837" y="185290"/>
                </a:lnTo>
                <a:lnTo>
                  <a:pt x="1796773" y="202966"/>
                </a:lnTo>
                <a:lnTo>
                  <a:pt x="1664025" y="202966"/>
                </a:lnTo>
                <a:lnTo>
                  <a:pt x="1646479" y="204781"/>
                </a:lnTo>
                <a:lnTo>
                  <a:pt x="1605221" y="232007"/>
                </a:lnTo>
                <a:lnTo>
                  <a:pt x="1588864" y="266808"/>
                </a:lnTo>
                <a:lnTo>
                  <a:pt x="1583409" y="313130"/>
                </a:lnTo>
                <a:lnTo>
                  <a:pt x="1588449" y="362018"/>
                </a:lnTo>
                <a:lnTo>
                  <a:pt x="1603567" y="396937"/>
                </a:lnTo>
                <a:lnTo>
                  <a:pt x="1628760" y="417889"/>
                </a:lnTo>
                <a:lnTo>
                  <a:pt x="1664025" y="424873"/>
                </a:lnTo>
                <a:lnTo>
                  <a:pt x="1795210" y="424873"/>
                </a:lnTo>
                <a:lnTo>
                  <a:pt x="1782887" y="441603"/>
                </a:lnTo>
                <a:lnTo>
                  <a:pt x="1759220" y="462456"/>
                </a:lnTo>
                <a:lnTo>
                  <a:pt x="1731521" y="477351"/>
                </a:lnTo>
                <a:lnTo>
                  <a:pt x="1699789" y="486288"/>
                </a:lnTo>
                <a:lnTo>
                  <a:pt x="1664025" y="489267"/>
                </a:lnTo>
                <a:close/>
              </a:path>
              <a:path w="1826895" h="615950">
                <a:moveTo>
                  <a:pt x="1795210" y="424873"/>
                </a:moveTo>
                <a:lnTo>
                  <a:pt x="1664025" y="424873"/>
                </a:lnTo>
                <a:lnTo>
                  <a:pt x="1681551" y="423058"/>
                </a:lnTo>
                <a:lnTo>
                  <a:pt x="1697139" y="417613"/>
                </a:lnTo>
                <a:lnTo>
                  <a:pt x="1732046" y="379774"/>
                </a:lnTo>
                <a:lnTo>
                  <a:pt x="1742954" y="338423"/>
                </a:lnTo>
                <a:lnTo>
                  <a:pt x="1744318" y="313130"/>
                </a:lnTo>
                <a:lnTo>
                  <a:pt x="1739300" y="264934"/>
                </a:lnTo>
                <a:lnTo>
                  <a:pt x="1724245" y="230507"/>
                </a:lnTo>
                <a:lnTo>
                  <a:pt x="1699153" y="209852"/>
                </a:lnTo>
                <a:lnTo>
                  <a:pt x="1664025" y="202966"/>
                </a:lnTo>
                <a:lnTo>
                  <a:pt x="1796773" y="202966"/>
                </a:lnTo>
                <a:lnTo>
                  <a:pt x="1802504" y="210799"/>
                </a:lnTo>
                <a:lnTo>
                  <a:pt x="1815840" y="240608"/>
                </a:lnTo>
                <a:lnTo>
                  <a:pt x="1823843" y="274719"/>
                </a:lnTo>
                <a:lnTo>
                  <a:pt x="1826511" y="313130"/>
                </a:lnTo>
                <a:lnTo>
                  <a:pt x="1823783" y="351463"/>
                </a:lnTo>
                <a:lnTo>
                  <a:pt x="1815601" y="385652"/>
                </a:lnTo>
                <a:lnTo>
                  <a:pt x="1801968" y="415699"/>
                </a:lnTo>
                <a:lnTo>
                  <a:pt x="1795210" y="424873"/>
                </a:lnTo>
                <a:close/>
              </a:path>
            </a:pathLst>
          </a:custGeom>
          <a:solidFill>
            <a:srgbClr val="232D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4276" y="1937180"/>
            <a:ext cx="1453698" cy="110308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942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TESTING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33A84-CE42-BFD0-55D0-D9CFE0BB9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07953"/>
            <a:ext cx="13428482" cy="596175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B55B45-0209-308B-5385-EB9B810E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89629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6608" y="2377887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4" h="803910">
                <a:moveTo>
                  <a:pt x="6892552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2" y="13769"/>
                </a:lnTo>
                <a:lnTo>
                  <a:pt x="7046350" y="30592"/>
                </a:lnTo>
                <a:lnTo>
                  <a:pt x="7093245" y="53696"/>
                </a:lnTo>
                <a:lnTo>
                  <a:pt x="7136915" y="82822"/>
                </a:lnTo>
                <a:lnTo>
                  <a:pt x="7176734" y="117711"/>
                </a:lnTo>
                <a:lnTo>
                  <a:pt x="7211623" y="157529"/>
                </a:lnTo>
                <a:lnTo>
                  <a:pt x="7240749" y="201198"/>
                </a:lnTo>
                <a:lnTo>
                  <a:pt x="7263853" y="248094"/>
                </a:lnTo>
                <a:lnTo>
                  <a:pt x="7280676" y="297591"/>
                </a:lnTo>
                <a:lnTo>
                  <a:pt x="7290959" y="349065"/>
                </a:lnTo>
                <a:lnTo>
                  <a:pt x="7293702" y="390639"/>
                </a:lnTo>
                <a:lnTo>
                  <a:pt x="7293702" y="413143"/>
                </a:lnTo>
                <a:lnTo>
                  <a:pt x="7290959" y="454717"/>
                </a:lnTo>
                <a:lnTo>
                  <a:pt x="7280676" y="506191"/>
                </a:lnTo>
                <a:lnTo>
                  <a:pt x="7263853" y="555688"/>
                </a:lnTo>
                <a:lnTo>
                  <a:pt x="7240749" y="602584"/>
                </a:lnTo>
                <a:lnTo>
                  <a:pt x="7211623" y="646253"/>
                </a:lnTo>
                <a:lnTo>
                  <a:pt x="7176734" y="686071"/>
                </a:lnTo>
                <a:lnTo>
                  <a:pt x="7136915" y="720960"/>
                </a:lnTo>
                <a:lnTo>
                  <a:pt x="7093245" y="750086"/>
                </a:lnTo>
                <a:lnTo>
                  <a:pt x="7046350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73612" y="2489011"/>
            <a:ext cx="1580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4" dirty="0">
                <a:solidFill>
                  <a:srgbClr val="FFFFFF"/>
                </a:solidFill>
                <a:latin typeface="Trebuchet MS"/>
                <a:cs typeface="Trebuchet MS"/>
              </a:rPr>
              <a:t>FastAPI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6608" y="6481179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4" h="803909">
                <a:moveTo>
                  <a:pt x="6892552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2" y="13769"/>
                </a:lnTo>
                <a:lnTo>
                  <a:pt x="7046350" y="30592"/>
                </a:lnTo>
                <a:lnTo>
                  <a:pt x="7093245" y="53696"/>
                </a:lnTo>
                <a:lnTo>
                  <a:pt x="7136915" y="82821"/>
                </a:lnTo>
                <a:lnTo>
                  <a:pt x="7176734" y="117711"/>
                </a:lnTo>
                <a:lnTo>
                  <a:pt x="7211623" y="157529"/>
                </a:lnTo>
                <a:lnTo>
                  <a:pt x="7240749" y="201198"/>
                </a:lnTo>
                <a:lnTo>
                  <a:pt x="7263853" y="248094"/>
                </a:lnTo>
                <a:lnTo>
                  <a:pt x="7280676" y="297591"/>
                </a:lnTo>
                <a:lnTo>
                  <a:pt x="7290959" y="349065"/>
                </a:lnTo>
                <a:lnTo>
                  <a:pt x="7293702" y="390639"/>
                </a:lnTo>
                <a:lnTo>
                  <a:pt x="7293702" y="413143"/>
                </a:lnTo>
                <a:lnTo>
                  <a:pt x="7290959" y="454717"/>
                </a:lnTo>
                <a:lnTo>
                  <a:pt x="7280676" y="506191"/>
                </a:lnTo>
                <a:lnTo>
                  <a:pt x="7263853" y="555688"/>
                </a:lnTo>
                <a:lnTo>
                  <a:pt x="7240749" y="602584"/>
                </a:lnTo>
                <a:lnTo>
                  <a:pt x="7211623" y="646253"/>
                </a:lnTo>
                <a:lnTo>
                  <a:pt x="7176734" y="686071"/>
                </a:lnTo>
                <a:lnTo>
                  <a:pt x="7136915" y="720960"/>
                </a:lnTo>
                <a:lnTo>
                  <a:pt x="7093245" y="750086"/>
                </a:lnTo>
                <a:lnTo>
                  <a:pt x="7046350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32188" y="6592303"/>
            <a:ext cx="2366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0" dirty="0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  <a:r>
              <a:rPr sz="3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Portal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3999" y="4429532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4" h="803910">
                <a:moveTo>
                  <a:pt x="6892556" y="803782"/>
                </a:moveTo>
                <a:lnTo>
                  <a:pt x="401887" y="803782"/>
                </a:lnTo>
                <a:lnTo>
                  <a:pt x="349065" y="800297"/>
                </a:lnTo>
                <a:lnTo>
                  <a:pt x="297591" y="790014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1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1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8"/>
                </a:lnTo>
                <a:lnTo>
                  <a:pt x="349065" y="3485"/>
                </a:lnTo>
                <a:lnTo>
                  <a:pt x="401891" y="0"/>
                </a:lnTo>
                <a:lnTo>
                  <a:pt x="6892551" y="0"/>
                </a:lnTo>
                <a:lnTo>
                  <a:pt x="6945378" y="3485"/>
                </a:lnTo>
                <a:lnTo>
                  <a:pt x="6996852" y="13768"/>
                </a:lnTo>
                <a:lnTo>
                  <a:pt x="7046349" y="30592"/>
                </a:lnTo>
                <a:lnTo>
                  <a:pt x="7093245" y="53696"/>
                </a:lnTo>
                <a:lnTo>
                  <a:pt x="7136914" y="82821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3"/>
                </a:lnTo>
                <a:lnTo>
                  <a:pt x="7293702" y="413129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49" y="773190"/>
                </a:lnTo>
                <a:lnTo>
                  <a:pt x="6996852" y="790014"/>
                </a:lnTo>
                <a:lnTo>
                  <a:pt x="6945378" y="800297"/>
                </a:lnTo>
                <a:lnTo>
                  <a:pt x="6892556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94318" y="4540657"/>
            <a:ext cx="1393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5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3999" y="8453447"/>
            <a:ext cx="7294245" cy="805180"/>
          </a:xfrm>
          <a:custGeom>
            <a:avLst/>
            <a:gdLst/>
            <a:ahLst/>
            <a:cxnLst/>
            <a:rect l="l" t="t" r="r" b="b"/>
            <a:pathLst>
              <a:path w="7294244" h="805179">
                <a:moveTo>
                  <a:pt x="6892028" y="804851"/>
                </a:moveTo>
                <a:lnTo>
                  <a:pt x="402416" y="804851"/>
                </a:lnTo>
                <a:lnTo>
                  <a:pt x="355494" y="802144"/>
                </a:lnTo>
                <a:lnTo>
                  <a:pt x="310153" y="794223"/>
                </a:lnTo>
                <a:lnTo>
                  <a:pt x="266704" y="781391"/>
                </a:lnTo>
                <a:lnTo>
                  <a:pt x="225449" y="763948"/>
                </a:lnTo>
                <a:lnTo>
                  <a:pt x="186690" y="742199"/>
                </a:lnTo>
                <a:lnTo>
                  <a:pt x="150728" y="716443"/>
                </a:lnTo>
                <a:lnTo>
                  <a:pt x="117867" y="686984"/>
                </a:lnTo>
                <a:lnTo>
                  <a:pt x="88408" y="654122"/>
                </a:lnTo>
                <a:lnTo>
                  <a:pt x="62652" y="618161"/>
                </a:lnTo>
                <a:lnTo>
                  <a:pt x="40903" y="579402"/>
                </a:lnTo>
                <a:lnTo>
                  <a:pt x="23460" y="538147"/>
                </a:lnTo>
                <a:lnTo>
                  <a:pt x="10628" y="494698"/>
                </a:lnTo>
                <a:lnTo>
                  <a:pt x="2707" y="449357"/>
                </a:lnTo>
                <a:lnTo>
                  <a:pt x="0" y="402426"/>
                </a:lnTo>
                <a:lnTo>
                  <a:pt x="2707" y="355494"/>
                </a:lnTo>
                <a:lnTo>
                  <a:pt x="10628" y="310153"/>
                </a:lnTo>
                <a:lnTo>
                  <a:pt x="23460" y="266704"/>
                </a:lnTo>
                <a:lnTo>
                  <a:pt x="40903" y="225449"/>
                </a:lnTo>
                <a:lnTo>
                  <a:pt x="62652" y="186690"/>
                </a:lnTo>
                <a:lnTo>
                  <a:pt x="88408" y="150729"/>
                </a:lnTo>
                <a:lnTo>
                  <a:pt x="117867" y="117867"/>
                </a:lnTo>
                <a:lnTo>
                  <a:pt x="150728" y="88408"/>
                </a:lnTo>
                <a:lnTo>
                  <a:pt x="186690" y="62652"/>
                </a:lnTo>
                <a:lnTo>
                  <a:pt x="225449" y="40903"/>
                </a:lnTo>
                <a:lnTo>
                  <a:pt x="266704" y="23460"/>
                </a:lnTo>
                <a:lnTo>
                  <a:pt x="310153" y="10628"/>
                </a:lnTo>
                <a:lnTo>
                  <a:pt x="355494" y="2707"/>
                </a:lnTo>
                <a:lnTo>
                  <a:pt x="402425" y="0"/>
                </a:lnTo>
                <a:lnTo>
                  <a:pt x="6892018" y="0"/>
                </a:lnTo>
                <a:lnTo>
                  <a:pt x="6938950" y="2707"/>
                </a:lnTo>
                <a:lnTo>
                  <a:pt x="6984291" y="10628"/>
                </a:lnTo>
                <a:lnTo>
                  <a:pt x="7027740" y="23460"/>
                </a:lnTo>
                <a:lnTo>
                  <a:pt x="7068995" y="40903"/>
                </a:lnTo>
                <a:lnTo>
                  <a:pt x="7107754" y="62652"/>
                </a:lnTo>
                <a:lnTo>
                  <a:pt x="7143715" y="88408"/>
                </a:lnTo>
                <a:lnTo>
                  <a:pt x="7176576" y="117867"/>
                </a:lnTo>
                <a:lnTo>
                  <a:pt x="7206035" y="150729"/>
                </a:lnTo>
                <a:lnTo>
                  <a:pt x="7231791" y="186690"/>
                </a:lnTo>
                <a:lnTo>
                  <a:pt x="7253541" y="225449"/>
                </a:lnTo>
                <a:lnTo>
                  <a:pt x="7270983" y="266704"/>
                </a:lnTo>
                <a:lnTo>
                  <a:pt x="7283815" y="310153"/>
                </a:lnTo>
                <a:lnTo>
                  <a:pt x="7291736" y="355494"/>
                </a:lnTo>
                <a:lnTo>
                  <a:pt x="7293968" y="394185"/>
                </a:lnTo>
                <a:lnTo>
                  <a:pt x="7293968" y="410667"/>
                </a:lnTo>
                <a:lnTo>
                  <a:pt x="7291736" y="449357"/>
                </a:lnTo>
                <a:lnTo>
                  <a:pt x="7283815" y="494698"/>
                </a:lnTo>
                <a:lnTo>
                  <a:pt x="7270983" y="538147"/>
                </a:lnTo>
                <a:lnTo>
                  <a:pt x="7253541" y="579402"/>
                </a:lnTo>
                <a:lnTo>
                  <a:pt x="7231791" y="618161"/>
                </a:lnTo>
                <a:lnTo>
                  <a:pt x="7206035" y="654122"/>
                </a:lnTo>
                <a:lnTo>
                  <a:pt x="7176576" y="686984"/>
                </a:lnTo>
                <a:lnTo>
                  <a:pt x="7143715" y="716443"/>
                </a:lnTo>
                <a:lnTo>
                  <a:pt x="7107754" y="742199"/>
                </a:lnTo>
                <a:lnTo>
                  <a:pt x="7068995" y="763948"/>
                </a:lnTo>
                <a:lnTo>
                  <a:pt x="7027740" y="781391"/>
                </a:lnTo>
                <a:lnTo>
                  <a:pt x="6984291" y="794223"/>
                </a:lnTo>
                <a:lnTo>
                  <a:pt x="6938950" y="802144"/>
                </a:lnTo>
                <a:lnTo>
                  <a:pt x="6892028" y="804851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23846" y="8564572"/>
            <a:ext cx="513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0" dirty="0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  <a:r>
              <a:rPr sz="3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FFFFF"/>
                </a:solidFill>
                <a:latin typeface="Trebuchet MS"/>
                <a:cs typeface="Trebuchet MS"/>
              </a:rPr>
              <a:t>Container</a:t>
            </a:r>
            <a:r>
              <a:rPr sz="30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220" dirty="0">
                <a:solidFill>
                  <a:srgbClr val="FFFFFF"/>
                </a:solidFill>
                <a:latin typeface="Trebuchet MS"/>
                <a:cs typeface="Trebuchet MS"/>
              </a:rPr>
              <a:t>Instances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544907" y="8543875"/>
            <a:ext cx="584200" cy="581025"/>
            <a:chOff x="16544907" y="8543875"/>
            <a:chExt cx="584200" cy="5810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4274" cy="2435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555274" y="8554241"/>
              <a:ext cx="563880" cy="560070"/>
            </a:xfrm>
            <a:custGeom>
              <a:avLst/>
              <a:gdLst/>
              <a:ahLst/>
              <a:cxnLst/>
              <a:rect l="l" t="t" r="r" b="b"/>
              <a:pathLst>
                <a:path w="563880" h="560070">
                  <a:moveTo>
                    <a:pt x="563260" y="279896"/>
                  </a:moveTo>
                  <a:lnTo>
                    <a:pt x="559594" y="234522"/>
                  </a:lnTo>
                  <a:lnTo>
                    <a:pt x="548981" y="191468"/>
                  </a:lnTo>
                  <a:lnTo>
                    <a:pt x="531998" y="151315"/>
                  </a:lnTo>
                  <a:lnTo>
                    <a:pt x="509226" y="114639"/>
                  </a:lnTo>
                  <a:lnTo>
                    <a:pt x="481240" y="82020"/>
                  </a:lnTo>
                  <a:lnTo>
                    <a:pt x="448621" y="54034"/>
                  </a:lnTo>
                  <a:lnTo>
                    <a:pt x="411945" y="31261"/>
                  </a:lnTo>
                  <a:lnTo>
                    <a:pt x="371791" y="14279"/>
                  </a:lnTo>
                  <a:lnTo>
                    <a:pt x="328738" y="3666"/>
                  </a:lnTo>
                  <a:lnTo>
                    <a:pt x="283364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3364" y="559793"/>
                  </a:lnTo>
                  <a:lnTo>
                    <a:pt x="328738" y="556126"/>
                  </a:lnTo>
                  <a:lnTo>
                    <a:pt x="371791" y="545513"/>
                  </a:lnTo>
                  <a:lnTo>
                    <a:pt x="411945" y="528531"/>
                  </a:lnTo>
                  <a:lnTo>
                    <a:pt x="448621" y="505758"/>
                  </a:lnTo>
                  <a:lnTo>
                    <a:pt x="481240" y="477772"/>
                  </a:lnTo>
                  <a:lnTo>
                    <a:pt x="509226" y="445153"/>
                  </a:lnTo>
                  <a:lnTo>
                    <a:pt x="531998" y="408477"/>
                  </a:lnTo>
                  <a:lnTo>
                    <a:pt x="548981" y="368324"/>
                  </a:lnTo>
                  <a:lnTo>
                    <a:pt x="559594" y="325271"/>
                  </a:lnTo>
                  <a:lnTo>
                    <a:pt x="563260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9042" y="2377887"/>
            <a:ext cx="2876549" cy="10382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6413" y="3972214"/>
            <a:ext cx="2200274" cy="1647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5125" y="6181845"/>
            <a:ext cx="1400174" cy="14001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7728" y="8070069"/>
            <a:ext cx="2533649" cy="13334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44364" y="3307140"/>
            <a:ext cx="895349" cy="10001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44364" y="5357141"/>
            <a:ext cx="895349" cy="10001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44364" y="7369920"/>
            <a:ext cx="895349" cy="10001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1207" y="2455838"/>
            <a:ext cx="1695449" cy="723899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DEPLOYMENT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1207" y="4507484"/>
            <a:ext cx="1695449" cy="7238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1207" y="6520153"/>
            <a:ext cx="1695449" cy="7238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1207" y="8453447"/>
            <a:ext cx="1695449" cy="7238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62759"/>
            <a:ext cx="59182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DEPLOYMENT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96808" y="1773935"/>
            <a:ext cx="11859895" cy="3369945"/>
            <a:chOff x="5396808" y="1773935"/>
            <a:chExt cx="11859895" cy="3369945"/>
          </a:xfrm>
        </p:grpSpPr>
        <p:sp>
          <p:nvSpPr>
            <p:cNvPr id="4" name="object 4"/>
            <p:cNvSpPr/>
            <p:nvPr/>
          </p:nvSpPr>
          <p:spPr>
            <a:xfrm>
              <a:off x="5396808" y="1773935"/>
              <a:ext cx="11859895" cy="3369945"/>
            </a:xfrm>
            <a:custGeom>
              <a:avLst/>
              <a:gdLst/>
              <a:ahLst/>
              <a:cxnLst/>
              <a:rect l="l" t="t" r="r" b="b"/>
              <a:pathLst>
                <a:path w="11859894" h="3369945">
                  <a:moveTo>
                    <a:pt x="11376724" y="3369564"/>
                  </a:moveTo>
                  <a:lnTo>
                    <a:pt x="485766" y="3369564"/>
                  </a:lnTo>
                  <a:lnTo>
                    <a:pt x="437762" y="3367187"/>
                  </a:lnTo>
                  <a:lnTo>
                    <a:pt x="390562" y="3360144"/>
                  </a:lnTo>
                  <a:lnTo>
                    <a:pt x="344494" y="3348566"/>
                  </a:lnTo>
                  <a:lnTo>
                    <a:pt x="299876" y="3332587"/>
                  </a:lnTo>
                  <a:lnTo>
                    <a:pt x="257028" y="3312337"/>
                  </a:lnTo>
                  <a:lnTo>
                    <a:pt x="216266" y="3287948"/>
                  </a:lnTo>
                  <a:lnTo>
                    <a:pt x="177911" y="3259553"/>
                  </a:lnTo>
                  <a:lnTo>
                    <a:pt x="142280" y="3227284"/>
                  </a:lnTo>
                  <a:lnTo>
                    <a:pt x="110010" y="3191653"/>
                  </a:lnTo>
                  <a:lnTo>
                    <a:pt x="81615" y="3153297"/>
                  </a:lnTo>
                  <a:lnTo>
                    <a:pt x="57227" y="3112536"/>
                  </a:lnTo>
                  <a:lnTo>
                    <a:pt x="36977" y="3069687"/>
                  </a:lnTo>
                  <a:lnTo>
                    <a:pt x="20997" y="3025069"/>
                  </a:lnTo>
                  <a:lnTo>
                    <a:pt x="9420" y="2979001"/>
                  </a:lnTo>
                  <a:lnTo>
                    <a:pt x="2377" y="2931802"/>
                  </a:lnTo>
                  <a:lnTo>
                    <a:pt x="0" y="2883789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11376715" y="0"/>
                  </a:lnTo>
                  <a:lnTo>
                    <a:pt x="11424728" y="2377"/>
                  </a:lnTo>
                  <a:lnTo>
                    <a:pt x="11471928" y="9420"/>
                  </a:lnTo>
                  <a:lnTo>
                    <a:pt x="11517996" y="20997"/>
                  </a:lnTo>
                  <a:lnTo>
                    <a:pt x="11562613" y="36977"/>
                  </a:lnTo>
                  <a:lnTo>
                    <a:pt x="11605462" y="57227"/>
                  </a:lnTo>
                  <a:lnTo>
                    <a:pt x="11646223" y="81615"/>
                  </a:lnTo>
                  <a:lnTo>
                    <a:pt x="11684578" y="110010"/>
                  </a:lnTo>
                  <a:lnTo>
                    <a:pt x="11720209" y="142280"/>
                  </a:lnTo>
                  <a:lnTo>
                    <a:pt x="11752479" y="177911"/>
                  </a:lnTo>
                  <a:lnTo>
                    <a:pt x="11780874" y="216266"/>
                  </a:lnTo>
                  <a:lnTo>
                    <a:pt x="11805263" y="257028"/>
                  </a:lnTo>
                  <a:lnTo>
                    <a:pt x="11825513" y="299877"/>
                  </a:lnTo>
                  <a:lnTo>
                    <a:pt x="11841493" y="344494"/>
                  </a:lnTo>
                  <a:lnTo>
                    <a:pt x="11853070" y="390562"/>
                  </a:lnTo>
                  <a:lnTo>
                    <a:pt x="11859286" y="432218"/>
                  </a:lnTo>
                  <a:lnTo>
                    <a:pt x="11859286" y="2937345"/>
                  </a:lnTo>
                  <a:lnTo>
                    <a:pt x="11853070" y="2979001"/>
                  </a:lnTo>
                  <a:lnTo>
                    <a:pt x="11841493" y="3025069"/>
                  </a:lnTo>
                  <a:lnTo>
                    <a:pt x="11825513" y="3069687"/>
                  </a:lnTo>
                  <a:lnTo>
                    <a:pt x="11805263" y="3112536"/>
                  </a:lnTo>
                  <a:lnTo>
                    <a:pt x="11780874" y="3153297"/>
                  </a:lnTo>
                  <a:lnTo>
                    <a:pt x="11752479" y="3191653"/>
                  </a:lnTo>
                  <a:lnTo>
                    <a:pt x="11720209" y="3227284"/>
                  </a:lnTo>
                  <a:lnTo>
                    <a:pt x="11684578" y="3259553"/>
                  </a:lnTo>
                  <a:lnTo>
                    <a:pt x="11646223" y="3287948"/>
                  </a:lnTo>
                  <a:lnTo>
                    <a:pt x="11605462" y="3312337"/>
                  </a:lnTo>
                  <a:lnTo>
                    <a:pt x="11562613" y="3332587"/>
                  </a:lnTo>
                  <a:lnTo>
                    <a:pt x="11517996" y="3348566"/>
                  </a:lnTo>
                  <a:lnTo>
                    <a:pt x="11471928" y="3360144"/>
                  </a:lnTo>
                  <a:lnTo>
                    <a:pt x="11424728" y="3367187"/>
                  </a:lnTo>
                  <a:lnTo>
                    <a:pt x="11376724" y="3369564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5434" y="2088260"/>
              <a:ext cx="95249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5434" y="3155060"/>
              <a:ext cx="95249" cy="9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8371" y="3683697"/>
              <a:ext cx="104775" cy="1047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8371" y="4217097"/>
              <a:ext cx="104775" cy="10477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28699" y="5389576"/>
            <a:ext cx="9268460" cy="1769745"/>
            <a:chOff x="1028699" y="5389576"/>
            <a:chExt cx="9268460" cy="1769745"/>
          </a:xfrm>
        </p:grpSpPr>
        <p:sp>
          <p:nvSpPr>
            <p:cNvPr id="10" name="object 10"/>
            <p:cNvSpPr/>
            <p:nvPr/>
          </p:nvSpPr>
          <p:spPr>
            <a:xfrm>
              <a:off x="1028699" y="5389576"/>
              <a:ext cx="9268460" cy="1769745"/>
            </a:xfrm>
            <a:custGeom>
              <a:avLst/>
              <a:gdLst/>
              <a:ahLst/>
              <a:cxnLst/>
              <a:rect l="l" t="t" r="r" b="b"/>
              <a:pathLst>
                <a:path w="9268460" h="1769745">
                  <a:moveTo>
                    <a:pt x="8783987" y="1769364"/>
                  </a:moveTo>
                  <a:lnTo>
                    <a:pt x="485771" y="1769364"/>
                  </a:lnTo>
                  <a:lnTo>
                    <a:pt x="437762" y="1766987"/>
                  </a:lnTo>
                  <a:lnTo>
                    <a:pt x="390562" y="1759944"/>
                  </a:lnTo>
                  <a:lnTo>
                    <a:pt x="344494" y="1748366"/>
                  </a:lnTo>
                  <a:lnTo>
                    <a:pt x="299876" y="1732387"/>
                  </a:lnTo>
                  <a:lnTo>
                    <a:pt x="257028" y="1712137"/>
                  </a:lnTo>
                  <a:lnTo>
                    <a:pt x="216266" y="1687748"/>
                  </a:lnTo>
                  <a:lnTo>
                    <a:pt x="177911" y="1659353"/>
                  </a:lnTo>
                  <a:lnTo>
                    <a:pt x="142280" y="1627084"/>
                  </a:lnTo>
                  <a:lnTo>
                    <a:pt x="110010" y="1591453"/>
                  </a:lnTo>
                  <a:lnTo>
                    <a:pt x="81615" y="1553097"/>
                  </a:lnTo>
                  <a:lnTo>
                    <a:pt x="57227" y="1512336"/>
                  </a:lnTo>
                  <a:lnTo>
                    <a:pt x="36977" y="1469487"/>
                  </a:lnTo>
                  <a:lnTo>
                    <a:pt x="20997" y="1424869"/>
                  </a:lnTo>
                  <a:lnTo>
                    <a:pt x="9420" y="1378801"/>
                  </a:lnTo>
                  <a:lnTo>
                    <a:pt x="2377" y="1331602"/>
                  </a:lnTo>
                  <a:lnTo>
                    <a:pt x="0" y="1283589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783983" y="0"/>
                  </a:lnTo>
                  <a:lnTo>
                    <a:pt x="8831996" y="2377"/>
                  </a:lnTo>
                  <a:lnTo>
                    <a:pt x="8879195" y="9420"/>
                  </a:lnTo>
                  <a:lnTo>
                    <a:pt x="8925263" y="20997"/>
                  </a:lnTo>
                  <a:lnTo>
                    <a:pt x="8969881" y="36977"/>
                  </a:lnTo>
                  <a:lnTo>
                    <a:pt x="9012729" y="57227"/>
                  </a:lnTo>
                  <a:lnTo>
                    <a:pt x="9053491" y="81615"/>
                  </a:lnTo>
                  <a:lnTo>
                    <a:pt x="9091847" y="110010"/>
                  </a:lnTo>
                  <a:lnTo>
                    <a:pt x="9127478" y="142280"/>
                  </a:lnTo>
                  <a:lnTo>
                    <a:pt x="9159747" y="177911"/>
                  </a:lnTo>
                  <a:lnTo>
                    <a:pt x="9188142" y="216266"/>
                  </a:lnTo>
                  <a:lnTo>
                    <a:pt x="9212530" y="257028"/>
                  </a:lnTo>
                  <a:lnTo>
                    <a:pt x="9232780" y="299876"/>
                  </a:lnTo>
                  <a:lnTo>
                    <a:pt x="9248760" y="344494"/>
                  </a:lnTo>
                  <a:lnTo>
                    <a:pt x="9260337" y="390562"/>
                  </a:lnTo>
                  <a:lnTo>
                    <a:pt x="9267381" y="437762"/>
                  </a:lnTo>
                  <a:lnTo>
                    <a:pt x="9268428" y="458923"/>
                  </a:lnTo>
                  <a:lnTo>
                    <a:pt x="9268428" y="1310440"/>
                  </a:lnTo>
                  <a:lnTo>
                    <a:pt x="9260337" y="1378801"/>
                  </a:lnTo>
                  <a:lnTo>
                    <a:pt x="9248760" y="1424869"/>
                  </a:lnTo>
                  <a:lnTo>
                    <a:pt x="9232780" y="1469487"/>
                  </a:lnTo>
                  <a:lnTo>
                    <a:pt x="9212530" y="1512336"/>
                  </a:lnTo>
                  <a:lnTo>
                    <a:pt x="9188142" y="1553097"/>
                  </a:lnTo>
                  <a:lnTo>
                    <a:pt x="9159747" y="1591453"/>
                  </a:lnTo>
                  <a:lnTo>
                    <a:pt x="9127478" y="1627084"/>
                  </a:lnTo>
                  <a:lnTo>
                    <a:pt x="9091847" y="1659353"/>
                  </a:lnTo>
                  <a:lnTo>
                    <a:pt x="9053491" y="1687748"/>
                  </a:lnTo>
                  <a:lnTo>
                    <a:pt x="9012729" y="1712137"/>
                  </a:lnTo>
                  <a:lnTo>
                    <a:pt x="8969881" y="1732387"/>
                  </a:lnTo>
                  <a:lnTo>
                    <a:pt x="8925263" y="1748366"/>
                  </a:lnTo>
                  <a:lnTo>
                    <a:pt x="8879195" y="1759944"/>
                  </a:lnTo>
                  <a:lnTo>
                    <a:pt x="8831996" y="1766987"/>
                  </a:lnTo>
                  <a:lnTo>
                    <a:pt x="8783987" y="1769364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324" y="5703901"/>
              <a:ext cx="95249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324" y="6770701"/>
              <a:ext cx="95249" cy="9524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663578" y="7406590"/>
            <a:ext cx="10775315" cy="1769745"/>
            <a:chOff x="5663578" y="7406590"/>
            <a:chExt cx="10775315" cy="1769745"/>
          </a:xfrm>
        </p:grpSpPr>
        <p:sp>
          <p:nvSpPr>
            <p:cNvPr id="14" name="object 14"/>
            <p:cNvSpPr/>
            <p:nvPr/>
          </p:nvSpPr>
          <p:spPr>
            <a:xfrm>
              <a:off x="5663578" y="7406590"/>
              <a:ext cx="10775315" cy="1769745"/>
            </a:xfrm>
            <a:custGeom>
              <a:avLst/>
              <a:gdLst/>
              <a:ahLst/>
              <a:cxnLst/>
              <a:rect l="l" t="t" r="r" b="b"/>
              <a:pathLst>
                <a:path w="10775315" h="1769745">
                  <a:moveTo>
                    <a:pt x="10289095" y="1769364"/>
                  </a:moveTo>
                  <a:lnTo>
                    <a:pt x="485770" y="1769364"/>
                  </a:lnTo>
                  <a:lnTo>
                    <a:pt x="437762" y="1766987"/>
                  </a:lnTo>
                  <a:lnTo>
                    <a:pt x="390562" y="1759944"/>
                  </a:lnTo>
                  <a:lnTo>
                    <a:pt x="344494" y="1748366"/>
                  </a:lnTo>
                  <a:lnTo>
                    <a:pt x="299876" y="1732387"/>
                  </a:lnTo>
                  <a:lnTo>
                    <a:pt x="257028" y="1712137"/>
                  </a:lnTo>
                  <a:lnTo>
                    <a:pt x="216266" y="1687748"/>
                  </a:lnTo>
                  <a:lnTo>
                    <a:pt x="177911" y="1659353"/>
                  </a:lnTo>
                  <a:lnTo>
                    <a:pt x="142280" y="1627084"/>
                  </a:lnTo>
                  <a:lnTo>
                    <a:pt x="110010" y="1591453"/>
                  </a:lnTo>
                  <a:lnTo>
                    <a:pt x="81615" y="1553097"/>
                  </a:lnTo>
                  <a:lnTo>
                    <a:pt x="57227" y="1512336"/>
                  </a:lnTo>
                  <a:lnTo>
                    <a:pt x="36977" y="1469487"/>
                  </a:lnTo>
                  <a:lnTo>
                    <a:pt x="20997" y="1424869"/>
                  </a:lnTo>
                  <a:lnTo>
                    <a:pt x="9420" y="1378801"/>
                  </a:lnTo>
                  <a:lnTo>
                    <a:pt x="2377" y="1331602"/>
                  </a:lnTo>
                  <a:lnTo>
                    <a:pt x="0" y="1283589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0289090" y="0"/>
                  </a:lnTo>
                  <a:lnTo>
                    <a:pt x="10337103" y="2377"/>
                  </a:lnTo>
                  <a:lnTo>
                    <a:pt x="10384303" y="9420"/>
                  </a:lnTo>
                  <a:lnTo>
                    <a:pt x="10430371" y="20997"/>
                  </a:lnTo>
                  <a:lnTo>
                    <a:pt x="10474989" y="36977"/>
                  </a:lnTo>
                  <a:lnTo>
                    <a:pt x="10517837" y="57227"/>
                  </a:lnTo>
                  <a:lnTo>
                    <a:pt x="10558599" y="81615"/>
                  </a:lnTo>
                  <a:lnTo>
                    <a:pt x="10596954" y="110010"/>
                  </a:lnTo>
                  <a:lnTo>
                    <a:pt x="10632585" y="142280"/>
                  </a:lnTo>
                  <a:lnTo>
                    <a:pt x="10664855" y="177911"/>
                  </a:lnTo>
                  <a:lnTo>
                    <a:pt x="10693250" y="216266"/>
                  </a:lnTo>
                  <a:lnTo>
                    <a:pt x="10717638" y="257028"/>
                  </a:lnTo>
                  <a:lnTo>
                    <a:pt x="10737889" y="299876"/>
                  </a:lnTo>
                  <a:lnTo>
                    <a:pt x="10753869" y="344494"/>
                  </a:lnTo>
                  <a:lnTo>
                    <a:pt x="10765446" y="390562"/>
                  </a:lnTo>
                  <a:lnTo>
                    <a:pt x="10772489" y="437762"/>
                  </a:lnTo>
                  <a:lnTo>
                    <a:pt x="10774867" y="485774"/>
                  </a:lnTo>
                  <a:lnTo>
                    <a:pt x="10774867" y="1283589"/>
                  </a:lnTo>
                  <a:lnTo>
                    <a:pt x="10772489" y="1331602"/>
                  </a:lnTo>
                  <a:lnTo>
                    <a:pt x="10765446" y="1378801"/>
                  </a:lnTo>
                  <a:lnTo>
                    <a:pt x="10753869" y="1424869"/>
                  </a:lnTo>
                  <a:lnTo>
                    <a:pt x="10737889" y="1469487"/>
                  </a:lnTo>
                  <a:lnTo>
                    <a:pt x="10717638" y="1512336"/>
                  </a:lnTo>
                  <a:lnTo>
                    <a:pt x="10693250" y="1553097"/>
                  </a:lnTo>
                  <a:lnTo>
                    <a:pt x="10664855" y="1591453"/>
                  </a:lnTo>
                  <a:lnTo>
                    <a:pt x="10632585" y="1627084"/>
                  </a:lnTo>
                  <a:lnTo>
                    <a:pt x="10596954" y="1659353"/>
                  </a:lnTo>
                  <a:lnTo>
                    <a:pt x="10558599" y="1687748"/>
                  </a:lnTo>
                  <a:lnTo>
                    <a:pt x="10517837" y="1712137"/>
                  </a:lnTo>
                  <a:lnTo>
                    <a:pt x="10474989" y="1732387"/>
                  </a:lnTo>
                  <a:lnTo>
                    <a:pt x="10430371" y="1748366"/>
                  </a:lnTo>
                  <a:lnTo>
                    <a:pt x="10384303" y="1759944"/>
                  </a:lnTo>
                  <a:lnTo>
                    <a:pt x="10337103" y="1766987"/>
                  </a:lnTo>
                  <a:lnTo>
                    <a:pt x="10289095" y="1769364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2203" y="7720915"/>
              <a:ext cx="95249" cy="952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2203" y="8787715"/>
              <a:ext cx="95249" cy="952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01800" y="1761235"/>
            <a:ext cx="14973935" cy="72586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0230" marR="5080">
              <a:lnSpc>
                <a:spcPct val="116700"/>
              </a:lnSpc>
              <a:spcBef>
                <a:spcPts val="95"/>
              </a:spcBef>
            </a:pP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Utilized</a:t>
            </a:r>
            <a:r>
              <a:rPr sz="30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Tahoma"/>
                <a:cs typeface="Tahoma"/>
              </a:rPr>
              <a:t>FastAPI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Tahoma"/>
                <a:cs typeface="Tahoma"/>
              </a:rPr>
              <a:t>framework</a:t>
            </a:r>
            <a:r>
              <a:rPr sz="30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30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application </a:t>
            </a:r>
            <a:r>
              <a:rPr sz="3000" spc="12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summarization.</a:t>
            </a:r>
            <a:endParaRPr sz="3000" dirty="0">
              <a:latin typeface="Tahoma"/>
              <a:cs typeface="Tahoma"/>
            </a:endParaRPr>
          </a:p>
          <a:p>
            <a:pPr marL="5027930" marR="6419850" indent="-647700">
              <a:lnSpc>
                <a:spcPts val="4200"/>
              </a:lnSpc>
              <a:spcBef>
                <a:spcPts val="240"/>
              </a:spcBef>
            </a:pPr>
            <a:r>
              <a:rPr sz="3000" spc="10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30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FFFFFF"/>
                </a:solidFill>
                <a:latin typeface="Tahoma"/>
                <a:cs typeface="Tahoma"/>
              </a:rPr>
              <a:t>API</a:t>
            </a:r>
            <a:r>
              <a:rPr sz="30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endpoints. </a:t>
            </a:r>
            <a:r>
              <a:rPr sz="3000" spc="235" dirty="0">
                <a:solidFill>
                  <a:srgbClr val="FFFFFF"/>
                </a:solidFill>
                <a:latin typeface="Tahoma"/>
                <a:cs typeface="Tahoma"/>
              </a:rPr>
              <a:t>Accepts</a:t>
            </a:r>
            <a:r>
              <a:rPr sz="30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30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endParaRPr sz="3000" dirty="0">
              <a:latin typeface="Tahoma"/>
              <a:cs typeface="Tahoma"/>
            </a:endParaRPr>
          </a:p>
          <a:p>
            <a:pPr marL="5027930" marR="137795">
              <a:lnSpc>
                <a:spcPts val="4200"/>
              </a:lnSpc>
            </a:pP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Returns</a:t>
            </a:r>
            <a:r>
              <a:rPr sz="30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Tahoma"/>
                <a:cs typeface="Tahoma"/>
              </a:rPr>
              <a:t>Abstractive</a:t>
            </a:r>
            <a:r>
              <a:rPr sz="30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0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Tahoma"/>
                <a:cs typeface="Tahoma"/>
              </a:rPr>
              <a:t>Extractive</a:t>
            </a:r>
            <a:r>
              <a:rPr sz="30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ahoma"/>
                <a:cs typeface="Tahoma"/>
              </a:rPr>
              <a:t>Summary</a:t>
            </a:r>
            <a:r>
              <a:rPr sz="30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30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choice.</a:t>
            </a:r>
            <a:endParaRPr sz="3000" dirty="0">
              <a:latin typeface="Tahoma"/>
              <a:cs typeface="Tahoma"/>
            </a:endParaRPr>
          </a:p>
          <a:p>
            <a:pPr marL="12700" marR="6635115">
              <a:lnSpc>
                <a:spcPct val="116700"/>
              </a:lnSpc>
              <a:spcBef>
                <a:spcPts val="3030"/>
              </a:spcBef>
            </a:pPr>
            <a:r>
              <a:rPr sz="3000" spc="130" dirty="0">
                <a:solidFill>
                  <a:srgbClr val="FFFFFF"/>
                </a:solidFill>
                <a:latin typeface="Tahoma"/>
                <a:cs typeface="Tahoma"/>
              </a:rPr>
              <a:t>Containerized</a:t>
            </a:r>
            <a:r>
              <a:rPr sz="30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entire</a:t>
            </a:r>
            <a:r>
              <a:rPr sz="30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30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along</a:t>
            </a:r>
            <a:r>
              <a:rPr sz="30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0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000" spc="145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r>
              <a:rPr sz="30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used.</a:t>
            </a:r>
            <a:endParaRPr sz="3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Built</a:t>
            </a:r>
            <a:r>
              <a:rPr sz="30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ahoma"/>
                <a:cs typeface="Tahoma"/>
              </a:rPr>
              <a:t>image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Tahoma"/>
                <a:cs typeface="Tahoma"/>
              </a:rPr>
              <a:t>pushed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30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hub.</a:t>
            </a:r>
            <a:endParaRPr sz="3000" dirty="0">
              <a:latin typeface="Tahoma"/>
              <a:cs typeface="Tahoma"/>
            </a:endParaRPr>
          </a:p>
          <a:p>
            <a:pPr marL="4647565" marR="1339215">
              <a:lnSpc>
                <a:spcPct val="116700"/>
              </a:lnSpc>
              <a:spcBef>
                <a:spcPts val="3279"/>
              </a:spcBef>
            </a:pPr>
            <a:r>
              <a:rPr sz="3000" b="1" spc="120" dirty="0">
                <a:solidFill>
                  <a:srgbClr val="FFFFFF"/>
                </a:solidFill>
                <a:latin typeface="Trebuchet MS"/>
                <a:cs typeface="Trebuchet MS"/>
              </a:rPr>
              <a:t>Deployed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6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sz="3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6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90" dirty="0">
                <a:solidFill>
                  <a:srgbClr val="FFFFFF"/>
                </a:solidFill>
                <a:latin typeface="Trebuchet MS"/>
                <a:cs typeface="Trebuchet MS"/>
              </a:rPr>
              <a:t>Azure </a:t>
            </a:r>
            <a:r>
              <a:rPr sz="3000" b="1" spc="100" dirty="0">
                <a:solidFill>
                  <a:srgbClr val="FFFFFF"/>
                </a:solidFill>
                <a:latin typeface="Trebuchet MS"/>
                <a:cs typeface="Trebuchet MS"/>
              </a:rPr>
              <a:t>Container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FFFFFF"/>
                </a:solidFill>
                <a:latin typeface="Trebuchet MS"/>
                <a:cs typeface="Trebuchet MS"/>
              </a:rPr>
              <a:t>Instances.</a:t>
            </a:r>
            <a:endParaRPr sz="3000" dirty="0">
              <a:latin typeface="Trebuchet MS"/>
              <a:cs typeface="Trebuchet MS"/>
            </a:endParaRPr>
          </a:p>
          <a:p>
            <a:pPr marL="4647565">
              <a:lnSpc>
                <a:spcPct val="100000"/>
              </a:lnSpc>
              <a:spcBef>
                <a:spcPts val="600"/>
              </a:spcBef>
            </a:pPr>
            <a:r>
              <a:rPr sz="3000" b="1" spc="26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30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245" dirty="0">
                <a:solidFill>
                  <a:srgbClr val="FFFFFF"/>
                </a:solidFill>
                <a:latin typeface="Trebuchet MS"/>
                <a:cs typeface="Trebuchet MS"/>
              </a:rPr>
              <a:t>CPU</a:t>
            </a:r>
            <a:r>
              <a:rPr sz="30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50" dirty="0">
                <a:solidFill>
                  <a:srgbClr val="FFFFFF"/>
                </a:solidFill>
                <a:latin typeface="Trebuchet MS"/>
                <a:cs typeface="Trebuchet MS"/>
              </a:rPr>
              <a:t>cores</a:t>
            </a:r>
            <a:r>
              <a:rPr sz="3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7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0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rebuchet MS"/>
                <a:cs typeface="Trebuchet MS"/>
              </a:rPr>
              <a:t>free</a:t>
            </a:r>
            <a:r>
              <a:rPr sz="30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rebuchet MS"/>
                <a:cs typeface="Trebuchet MS"/>
              </a:rPr>
              <a:t>Trail</a:t>
            </a:r>
            <a:r>
              <a:rPr sz="3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75" dirty="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sz="30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70" dirty="0">
                <a:solidFill>
                  <a:srgbClr val="FFFFFF"/>
                </a:solidFill>
                <a:latin typeface="Trebuchet MS"/>
                <a:cs typeface="Trebuchet MS"/>
              </a:rPr>
              <a:t>advantage.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2747810"/>
            <a:ext cx="3943349" cy="14192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94086" y="5389576"/>
            <a:ext cx="2200274" cy="1647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00745" y="7744027"/>
            <a:ext cx="2533649" cy="13334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5759" y="0"/>
            <a:ext cx="4689906" cy="297485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DEPLOYED APPLICATION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87B458-A671-3AF7-1B33-FB735A4D2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21423"/>
            <a:ext cx="10663103" cy="66990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5759" y="0"/>
            <a:ext cx="4689906" cy="297485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544884" y="8543875"/>
            <a:ext cx="581660" cy="581025"/>
            <a:chOff x="16544884" y="8543875"/>
            <a:chExt cx="581660" cy="5810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1462" cy="24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55251" y="8554241"/>
              <a:ext cx="560705" cy="560070"/>
            </a:xfrm>
            <a:custGeom>
              <a:avLst/>
              <a:gdLst/>
              <a:ahLst/>
              <a:cxnLst/>
              <a:rect l="l" t="t" r="r" b="b"/>
              <a:pathLst>
                <a:path w="560705" h="560070">
                  <a:moveTo>
                    <a:pt x="560708" y="279896"/>
                  </a:moveTo>
                  <a:lnTo>
                    <a:pt x="557042" y="234522"/>
                  </a:lnTo>
                  <a:lnTo>
                    <a:pt x="546428" y="191468"/>
                  </a:lnTo>
                  <a:lnTo>
                    <a:pt x="529446" y="151315"/>
                  </a:lnTo>
                  <a:lnTo>
                    <a:pt x="506673" y="114639"/>
                  </a:lnTo>
                  <a:lnTo>
                    <a:pt x="478688" y="82020"/>
                  </a:lnTo>
                  <a:lnTo>
                    <a:pt x="446068" y="54034"/>
                  </a:lnTo>
                  <a:lnTo>
                    <a:pt x="409393" y="31261"/>
                  </a:lnTo>
                  <a:lnTo>
                    <a:pt x="369239" y="14279"/>
                  </a:lnTo>
                  <a:lnTo>
                    <a:pt x="326186" y="3666"/>
                  </a:lnTo>
                  <a:lnTo>
                    <a:pt x="280812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0812" y="559793"/>
                  </a:lnTo>
                  <a:lnTo>
                    <a:pt x="326186" y="556126"/>
                  </a:lnTo>
                  <a:lnTo>
                    <a:pt x="369239" y="545513"/>
                  </a:lnTo>
                  <a:lnTo>
                    <a:pt x="409393" y="528531"/>
                  </a:lnTo>
                  <a:lnTo>
                    <a:pt x="446068" y="505758"/>
                  </a:lnTo>
                  <a:lnTo>
                    <a:pt x="478688" y="477772"/>
                  </a:lnTo>
                  <a:lnTo>
                    <a:pt x="506673" y="445153"/>
                  </a:lnTo>
                  <a:lnTo>
                    <a:pt x="529446" y="408477"/>
                  </a:lnTo>
                  <a:lnTo>
                    <a:pt x="546428" y="368324"/>
                  </a:lnTo>
                  <a:lnTo>
                    <a:pt x="557042" y="325271"/>
                  </a:lnTo>
                  <a:lnTo>
                    <a:pt x="56070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DEPLOYED APPLICATION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7CB676-7412-54F0-C243-AEF2FFDCA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93081"/>
            <a:ext cx="10515600" cy="66212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1784833"/>
            <a:ext cx="16229683" cy="7473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43000" y="2240823"/>
            <a:ext cx="11306174" cy="7023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pc="455" dirty="0"/>
              <a:t>In</a:t>
            </a:r>
            <a:r>
              <a:rPr spc="-165" dirty="0"/>
              <a:t> </a:t>
            </a:r>
            <a:r>
              <a:rPr spc="95" dirty="0"/>
              <a:t>this</a:t>
            </a:r>
            <a:r>
              <a:rPr spc="-160" dirty="0"/>
              <a:t> </a:t>
            </a:r>
            <a:r>
              <a:rPr spc="-20" dirty="0"/>
              <a:t>project,</a:t>
            </a:r>
            <a:r>
              <a:rPr spc="-160" dirty="0"/>
              <a:t> </a:t>
            </a:r>
            <a:r>
              <a:rPr spc="254" dirty="0"/>
              <a:t>we</a:t>
            </a:r>
            <a:r>
              <a:rPr spc="-160" dirty="0"/>
              <a:t> </a:t>
            </a:r>
            <a:r>
              <a:rPr spc="120" dirty="0"/>
              <a:t>developed</a:t>
            </a:r>
            <a:r>
              <a:rPr spc="-165" dirty="0"/>
              <a:t> </a:t>
            </a:r>
            <a:r>
              <a:rPr spc="145" dirty="0"/>
              <a:t>a</a:t>
            </a:r>
            <a:r>
              <a:rPr spc="-160" dirty="0"/>
              <a:t> </a:t>
            </a:r>
            <a:r>
              <a:rPr spc="135" dirty="0"/>
              <a:t>comprehensive</a:t>
            </a:r>
            <a:r>
              <a:rPr spc="-160" dirty="0"/>
              <a:t> </a:t>
            </a:r>
            <a:r>
              <a:rPr spc="40" dirty="0"/>
              <a:t>text </a:t>
            </a:r>
            <a:r>
              <a:rPr spc="110" dirty="0"/>
              <a:t>summarization</a:t>
            </a:r>
            <a:r>
              <a:rPr spc="-145" dirty="0"/>
              <a:t> </a:t>
            </a:r>
            <a:r>
              <a:rPr spc="90" dirty="0"/>
              <a:t>application</a:t>
            </a:r>
            <a:r>
              <a:rPr spc="-145" dirty="0"/>
              <a:t> </a:t>
            </a:r>
            <a:r>
              <a:rPr spc="90" dirty="0"/>
              <a:t>that</a:t>
            </a:r>
            <a:r>
              <a:rPr spc="-145" dirty="0"/>
              <a:t> </a:t>
            </a:r>
            <a:r>
              <a:rPr spc="180" dirty="0"/>
              <a:t>supports</a:t>
            </a:r>
            <a:r>
              <a:rPr spc="-145" dirty="0"/>
              <a:t> </a:t>
            </a:r>
            <a:r>
              <a:rPr spc="125" dirty="0"/>
              <a:t>both </a:t>
            </a:r>
            <a:r>
              <a:rPr spc="70" dirty="0"/>
              <a:t>extractive</a:t>
            </a:r>
            <a:r>
              <a:rPr spc="-160" dirty="0"/>
              <a:t> </a:t>
            </a:r>
            <a:r>
              <a:rPr spc="155" dirty="0"/>
              <a:t>and</a:t>
            </a:r>
            <a:r>
              <a:rPr spc="-160" dirty="0"/>
              <a:t> </a:t>
            </a:r>
            <a:r>
              <a:rPr spc="120" dirty="0"/>
              <a:t>abstractive</a:t>
            </a:r>
            <a:r>
              <a:rPr spc="-160" dirty="0"/>
              <a:t> </a:t>
            </a:r>
            <a:r>
              <a:rPr spc="100" dirty="0"/>
              <a:t>summarization </a:t>
            </a:r>
            <a:r>
              <a:rPr spc="45" dirty="0"/>
              <a:t>techniques.</a:t>
            </a:r>
          </a:p>
          <a:p>
            <a:pPr marL="12700" marR="66675">
              <a:lnSpc>
                <a:spcPts val="4870"/>
              </a:lnSpc>
              <a:spcBef>
                <a:spcPts val="135"/>
              </a:spcBef>
            </a:pPr>
            <a:r>
              <a:rPr spc="215" dirty="0"/>
              <a:t>By</a:t>
            </a:r>
            <a:r>
              <a:rPr spc="-125" dirty="0"/>
              <a:t> </a:t>
            </a:r>
            <a:r>
              <a:rPr spc="120" dirty="0"/>
              <a:t>leveraging</a:t>
            </a:r>
            <a:r>
              <a:rPr spc="-125" dirty="0"/>
              <a:t> </a:t>
            </a:r>
            <a:r>
              <a:rPr spc="175" dirty="0"/>
              <a:t>state-</a:t>
            </a:r>
            <a:r>
              <a:rPr spc="229" dirty="0"/>
              <a:t>of-</a:t>
            </a:r>
            <a:r>
              <a:rPr spc="150" dirty="0"/>
              <a:t>the-</a:t>
            </a:r>
            <a:r>
              <a:rPr dirty="0"/>
              <a:t>art</a:t>
            </a:r>
            <a:r>
              <a:rPr spc="-120" dirty="0"/>
              <a:t> </a:t>
            </a:r>
            <a:r>
              <a:rPr spc="175" dirty="0"/>
              <a:t>models</a:t>
            </a:r>
            <a:r>
              <a:rPr spc="-125" dirty="0"/>
              <a:t> </a:t>
            </a:r>
            <a:r>
              <a:rPr dirty="0"/>
              <a:t>like</a:t>
            </a:r>
            <a:r>
              <a:rPr spc="-120" dirty="0"/>
              <a:t> </a:t>
            </a:r>
            <a:r>
              <a:rPr spc="240" dirty="0"/>
              <a:t>Pegasus </a:t>
            </a:r>
            <a:r>
              <a:rPr spc="85" dirty="0"/>
              <a:t>for</a:t>
            </a:r>
            <a:r>
              <a:rPr spc="-160" dirty="0"/>
              <a:t> </a:t>
            </a:r>
            <a:r>
              <a:rPr spc="120" dirty="0"/>
              <a:t>abstractive</a:t>
            </a:r>
            <a:r>
              <a:rPr spc="-160" dirty="0"/>
              <a:t> </a:t>
            </a:r>
            <a:r>
              <a:rPr spc="55" dirty="0"/>
              <a:t>summarization,</a:t>
            </a:r>
            <a:r>
              <a:rPr spc="-155" dirty="0"/>
              <a:t> </a:t>
            </a:r>
            <a:r>
              <a:rPr spc="254" dirty="0"/>
              <a:t>we</a:t>
            </a:r>
            <a:r>
              <a:rPr spc="-160" dirty="0"/>
              <a:t> </a:t>
            </a:r>
            <a:r>
              <a:rPr spc="120" dirty="0"/>
              <a:t>ensured</a:t>
            </a:r>
            <a:r>
              <a:rPr spc="-155" dirty="0"/>
              <a:t> </a:t>
            </a:r>
            <a:r>
              <a:rPr spc="175" dirty="0"/>
              <a:t>high- </a:t>
            </a:r>
            <a:r>
              <a:rPr spc="55" dirty="0"/>
              <a:t>quality</a:t>
            </a:r>
            <a:r>
              <a:rPr spc="-160" dirty="0"/>
              <a:t> </a:t>
            </a:r>
            <a:r>
              <a:rPr spc="155" dirty="0"/>
              <a:t>and</a:t>
            </a:r>
            <a:r>
              <a:rPr spc="-155" dirty="0"/>
              <a:t> </a:t>
            </a:r>
            <a:r>
              <a:rPr spc="110" dirty="0"/>
              <a:t>coherent</a:t>
            </a:r>
            <a:r>
              <a:rPr spc="-160" dirty="0"/>
              <a:t> </a:t>
            </a:r>
            <a:r>
              <a:rPr spc="80" dirty="0"/>
              <a:t>summaries.</a:t>
            </a:r>
            <a:r>
              <a:rPr spc="-155" dirty="0"/>
              <a:t> </a:t>
            </a:r>
            <a:r>
              <a:rPr spc="105" dirty="0"/>
              <a:t>The</a:t>
            </a:r>
            <a:r>
              <a:rPr spc="-155" dirty="0"/>
              <a:t> </a:t>
            </a:r>
            <a:r>
              <a:rPr spc="80" dirty="0"/>
              <a:t>application </a:t>
            </a:r>
            <a:r>
              <a:rPr spc="310" dirty="0"/>
              <a:t>was</a:t>
            </a:r>
            <a:r>
              <a:rPr spc="-165" dirty="0"/>
              <a:t> </a:t>
            </a:r>
            <a:r>
              <a:rPr spc="110" dirty="0"/>
              <a:t>implemented</a:t>
            </a:r>
            <a:r>
              <a:rPr spc="-165" dirty="0"/>
              <a:t> </a:t>
            </a:r>
            <a:r>
              <a:rPr spc="180" dirty="0"/>
              <a:t>using</a:t>
            </a:r>
            <a:r>
              <a:rPr spc="-160" dirty="0"/>
              <a:t> </a:t>
            </a:r>
            <a:r>
              <a:rPr spc="145" dirty="0"/>
              <a:t>a</a:t>
            </a:r>
            <a:r>
              <a:rPr spc="-165" dirty="0"/>
              <a:t> </a:t>
            </a:r>
            <a:r>
              <a:rPr spc="130" dirty="0"/>
              <a:t>combination</a:t>
            </a:r>
            <a:r>
              <a:rPr spc="-160" dirty="0"/>
              <a:t> </a:t>
            </a:r>
            <a:r>
              <a:rPr spc="170" dirty="0"/>
              <a:t>of</a:t>
            </a:r>
            <a:r>
              <a:rPr spc="-165" dirty="0"/>
              <a:t> </a:t>
            </a:r>
            <a:r>
              <a:rPr spc="130" dirty="0"/>
              <a:t>Python </a:t>
            </a:r>
            <a:r>
              <a:rPr spc="-40" dirty="0"/>
              <a:t>libraries,</a:t>
            </a:r>
            <a:r>
              <a:rPr spc="-170" dirty="0"/>
              <a:t> </a:t>
            </a:r>
            <a:r>
              <a:rPr spc="105" dirty="0"/>
              <a:t>including</a:t>
            </a:r>
            <a:r>
              <a:rPr spc="-170" dirty="0"/>
              <a:t> </a:t>
            </a:r>
            <a:r>
              <a:rPr spc="80" dirty="0"/>
              <a:t>the</a:t>
            </a:r>
            <a:r>
              <a:rPr spc="-170" dirty="0"/>
              <a:t> </a:t>
            </a:r>
            <a:r>
              <a:rPr spc="240" dirty="0"/>
              <a:t>Hugging</a:t>
            </a:r>
            <a:r>
              <a:rPr spc="-170" dirty="0"/>
              <a:t> </a:t>
            </a:r>
            <a:r>
              <a:rPr spc="165" dirty="0"/>
              <a:t>Face</a:t>
            </a:r>
            <a:r>
              <a:rPr spc="-170" dirty="0"/>
              <a:t> </a:t>
            </a:r>
            <a:r>
              <a:rPr spc="120" dirty="0"/>
              <a:t>Transformers </a:t>
            </a:r>
            <a:r>
              <a:rPr dirty="0"/>
              <a:t>library</a:t>
            </a:r>
            <a:r>
              <a:rPr spc="-145" dirty="0"/>
              <a:t> </a:t>
            </a:r>
            <a:r>
              <a:rPr spc="85" dirty="0"/>
              <a:t>for</a:t>
            </a:r>
            <a:r>
              <a:rPr spc="-145" dirty="0"/>
              <a:t> </a:t>
            </a:r>
            <a:r>
              <a:rPr spc="140" dirty="0"/>
              <a:t>model</a:t>
            </a:r>
            <a:r>
              <a:rPr spc="-145" dirty="0"/>
              <a:t> </a:t>
            </a:r>
            <a:r>
              <a:rPr spc="65" dirty="0"/>
              <a:t>training</a:t>
            </a:r>
            <a:r>
              <a:rPr spc="-145" dirty="0"/>
              <a:t> </a:t>
            </a:r>
            <a:r>
              <a:rPr spc="155" dirty="0"/>
              <a:t>and</a:t>
            </a:r>
            <a:r>
              <a:rPr spc="-145" dirty="0"/>
              <a:t> </a:t>
            </a:r>
            <a:r>
              <a:rPr spc="305" dirty="0"/>
              <a:t>FastAPI</a:t>
            </a:r>
            <a:r>
              <a:rPr spc="-145" dirty="0"/>
              <a:t> </a:t>
            </a:r>
            <a:r>
              <a:rPr spc="85" dirty="0"/>
              <a:t>for</a:t>
            </a:r>
            <a:r>
              <a:rPr spc="-140" dirty="0"/>
              <a:t> </a:t>
            </a:r>
            <a:r>
              <a:rPr spc="114" dirty="0"/>
              <a:t>creating </a:t>
            </a:r>
            <a:r>
              <a:rPr spc="120" dirty="0"/>
              <a:t>an</a:t>
            </a:r>
            <a:r>
              <a:rPr spc="-150" dirty="0"/>
              <a:t> </a:t>
            </a:r>
            <a:r>
              <a:rPr spc="55" dirty="0"/>
              <a:t>interactive</a:t>
            </a:r>
            <a:r>
              <a:rPr spc="-150" dirty="0"/>
              <a:t> </a:t>
            </a:r>
            <a:r>
              <a:rPr spc="110" dirty="0"/>
              <a:t>user</a:t>
            </a:r>
            <a:r>
              <a:rPr spc="-150" dirty="0"/>
              <a:t> </a:t>
            </a:r>
            <a:r>
              <a:rPr spc="65" dirty="0"/>
              <a:t>interface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2420" y="1138484"/>
            <a:ext cx="4955197" cy="519073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591508"/>
            <a:ext cx="10285095" cy="3397885"/>
          </a:xfrm>
          <a:custGeom>
            <a:avLst/>
            <a:gdLst/>
            <a:ahLst/>
            <a:cxnLst/>
            <a:rect l="l" t="t" r="r" b="b"/>
            <a:pathLst>
              <a:path w="10285095" h="3397885">
                <a:moveTo>
                  <a:pt x="10285010" y="3397829"/>
                </a:moveTo>
                <a:lnTo>
                  <a:pt x="0" y="3397829"/>
                </a:lnTo>
                <a:lnTo>
                  <a:pt x="10285010" y="0"/>
                </a:lnTo>
                <a:lnTo>
                  <a:pt x="10285010" y="3397829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2614086"/>
            <a:ext cx="846518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spc="245" dirty="0">
                <a:solidFill>
                  <a:schemeClr val="tx1"/>
                </a:solidFill>
                <a:latin typeface="Trebuchet MS"/>
                <a:cs typeface="Trebuchet MS"/>
              </a:rPr>
              <a:t>This</a:t>
            </a:r>
            <a:r>
              <a:rPr sz="3500" spc="18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215" dirty="0">
                <a:solidFill>
                  <a:schemeClr val="tx1"/>
                </a:solidFill>
                <a:latin typeface="Trebuchet MS"/>
                <a:cs typeface="Trebuchet MS"/>
              </a:rPr>
              <a:t>project</a:t>
            </a:r>
            <a:r>
              <a:rPr sz="3500" spc="18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370" dirty="0">
                <a:solidFill>
                  <a:schemeClr val="tx1"/>
                </a:solidFill>
                <a:latin typeface="Trebuchet MS"/>
                <a:cs typeface="Trebuchet MS"/>
              </a:rPr>
              <a:t>focuses</a:t>
            </a:r>
            <a:r>
              <a:rPr sz="3500" spc="18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245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3500" spc="18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275" dirty="0">
                <a:solidFill>
                  <a:schemeClr val="tx1"/>
                </a:solidFill>
                <a:latin typeface="Trebuchet MS"/>
                <a:cs typeface="Trebuchet MS"/>
              </a:rPr>
              <a:t>developing </a:t>
            </a:r>
            <a:r>
              <a:rPr sz="3500" spc="145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3500" spc="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300" dirty="0">
                <a:solidFill>
                  <a:schemeClr val="tx1"/>
                </a:solidFill>
                <a:latin typeface="Trebuchet MS"/>
                <a:cs typeface="Trebuchet MS"/>
              </a:rPr>
              <a:t>comprehensive</a:t>
            </a:r>
            <a:r>
              <a:rPr sz="3500" spc="170" dirty="0">
                <a:solidFill>
                  <a:schemeClr val="tx1"/>
                </a:solidFill>
                <a:latin typeface="Trebuchet MS"/>
                <a:cs typeface="Trebuchet MS"/>
              </a:rPr>
              <a:t> text </a:t>
            </a:r>
            <a:r>
              <a:rPr sz="3500" spc="270" dirty="0">
                <a:solidFill>
                  <a:schemeClr val="tx1"/>
                </a:solidFill>
                <a:latin typeface="Trebuchet MS"/>
                <a:cs typeface="Trebuchet MS"/>
              </a:rPr>
              <a:t>summarization</a:t>
            </a:r>
            <a:r>
              <a:rPr sz="3500" spc="2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250" dirty="0">
                <a:solidFill>
                  <a:schemeClr val="tx1"/>
                </a:solidFill>
                <a:latin typeface="Trebuchet MS"/>
                <a:cs typeface="Trebuchet MS"/>
              </a:rPr>
              <a:t>application</a:t>
            </a:r>
            <a:r>
              <a:rPr sz="3500" spc="2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204" dirty="0">
                <a:solidFill>
                  <a:schemeClr val="tx1"/>
                </a:solidFill>
                <a:latin typeface="Trebuchet MS"/>
                <a:cs typeface="Trebuchet MS"/>
              </a:rPr>
              <a:t>that </a:t>
            </a:r>
            <a:r>
              <a:rPr sz="3500" spc="285" dirty="0">
                <a:solidFill>
                  <a:schemeClr val="tx1"/>
                </a:solidFill>
                <a:latin typeface="Trebuchet MS"/>
                <a:cs typeface="Trebuchet MS"/>
              </a:rPr>
              <a:t>leverages</a:t>
            </a:r>
            <a:r>
              <a:rPr sz="3500" spc="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280" dirty="0">
                <a:solidFill>
                  <a:schemeClr val="tx1"/>
                </a:solidFill>
                <a:latin typeface="Trebuchet MS"/>
                <a:cs typeface="Trebuchet MS"/>
              </a:rPr>
              <a:t>both</a:t>
            </a:r>
            <a:r>
              <a:rPr sz="3500" spc="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280" dirty="0">
                <a:solidFill>
                  <a:schemeClr val="tx1"/>
                </a:solidFill>
                <a:latin typeface="Trebuchet MS"/>
                <a:cs typeface="Trebuchet MS"/>
              </a:rPr>
              <a:t>abstractive</a:t>
            </a:r>
            <a:r>
              <a:rPr sz="3500" spc="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245" dirty="0">
                <a:solidFill>
                  <a:schemeClr val="tx1"/>
                </a:solidFill>
                <a:latin typeface="Trebuchet MS"/>
                <a:cs typeface="Trebuchet MS"/>
              </a:rPr>
              <a:t>and </a:t>
            </a:r>
            <a:r>
              <a:rPr sz="3500" spc="225" dirty="0">
                <a:solidFill>
                  <a:schemeClr val="tx1"/>
                </a:solidFill>
                <a:latin typeface="Trebuchet MS"/>
                <a:cs typeface="Trebuchet MS"/>
              </a:rPr>
              <a:t>extractive</a:t>
            </a:r>
            <a:r>
              <a:rPr sz="3500" spc="2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500" spc="260" dirty="0">
                <a:solidFill>
                  <a:schemeClr val="tx1"/>
                </a:solidFill>
                <a:latin typeface="Trebuchet MS"/>
                <a:cs typeface="Trebuchet MS"/>
              </a:rPr>
              <a:t>summarization </a:t>
            </a:r>
            <a:r>
              <a:rPr sz="3500" spc="204" dirty="0">
                <a:solidFill>
                  <a:schemeClr val="tx1"/>
                </a:solidFill>
                <a:latin typeface="Trebuchet MS"/>
                <a:cs typeface="Trebuchet MS"/>
              </a:rPr>
              <a:t>techniques.</a:t>
            </a:r>
            <a:endParaRPr sz="35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6724114"/>
            <a:ext cx="1579753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spc="235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25" dirty="0">
                <a:solidFill>
                  <a:srgbClr val="290505"/>
                </a:solidFill>
                <a:latin typeface="Trebuchet MS"/>
                <a:cs typeface="Trebuchet MS"/>
              </a:rPr>
              <a:t>goal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170" dirty="0">
                <a:solidFill>
                  <a:srgbClr val="290505"/>
                </a:solidFill>
                <a:latin typeface="Trebuchet MS"/>
                <a:cs typeface="Trebuchet MS"/>
              </a:rPr>
              <a:t>is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170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40" dirty="0">
                <a:solidFill>
                  <a:srgbClr val="290505"/>
                </a:solidFill>
                <a:latin typeface="Trebuchet MS"/>
                <a:cs typeface="Trebuchet MS"/>
              </a:rPr>
              <a:t>provide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70" dirty="0">
                <a:solidFill>
                  <a:srgbClr val="290505"/>
                </a:solidFill>
                <a:latin typeface="Trebuchet MS"/>
                <a:cs typeface="Trebuchet MS"/>
              </a:rPr>
              <a:t>a</a:t>
            </a:r>
            <a:r>
              <a:rPr sz="3500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350" dirty="0">
                <a:solidFill>
                  <a:srgbClr val="290505"/>
                </a:solidFill>
                <a:latin typeface="Trebuchet MS"/>
                <a:cs typeface="Trebuchet MS"/>
              </a:rPr>
              <a:t>user-</a:t>
            </a:r>
            <a:r>
              <a:rPr sz="3500" spc="165" dirty="0">
                <a:solidFill>
                  <a:srgbClr val="290505"/>
                </a:solidFill>
                <a:latin typeface="Trebuchet MS"/>
                <a:cs typeface="Trebuchet MS"/>
              </a:rPr>
              <a:t>friendly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195" dirty="0">
                <a:solidFill>
                  <a:srgbClr val="290505"/>
                </a:solidFill>
                <a:latin typeface="Trebuchet MS"/>
                <a:cs typeface="Trebuchet MS"/>
              </a:rPr>
              <a:t>interface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85" dirty="0">
                <a:solidFill>
                  <a:srgbClr val="290505"/>
                </a:solidFill>
                <a:latin typeface="Trebuchet MS"/>
                <a:cs typeface="Trebuchet MS"/>
              </a:rPr>
              <a:t>where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325" dirty="0">
                <a:solidFill>
                  <a:srgbClr val="290505"/>
                </a:solidFill>
                <a:latin typeface="Trebuchet MS"/>
                <a:cs typeface="Trebuchet MS"/>
              </a:rPr>
              <a:t>users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75" dirty="0">
                <a:solidFill>
                  <a:srgbClr val="290505"/>
                </a:solidFill>
                <a:latin typeface="Trebuchet MS"/>
                <a:cs typeface="Trebuchet MS"/>
              </a:rPr>
              <a:t>can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160" dirty="0">
                <a:solidFill>
                  <a:srgbClr val="290505"/>
                </a:solidFill>
                <a:latin typeface="Trebuchet MS"/>
                <a:cs typeface="Trebuchet MS"/>
              </a:rPr>
              <a:t>input </a:t>
            </a:r>
            <a:r>
              <a:rPr sz="3500" spc="180" dirty="0">
                <a:solidFill>
                  <a:srgbClr val="290505"/>
                </a:solidFill>
                <a:latin typeface="Trebuchet MS"/>
                <a:cs typeface="Trebuchet MS"/>
              </a:rPr>
              <a:t>text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45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3500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20" dirty="0">
                <a:solidFill>
                  <a:srgbClr val="290505"/>
                </a:solidFill>
                <a:latin typeface="Trebuchet MS"/>
                <a:cs typeface="Trebuchet MS"/>
              </a:rPr>
              <a:t>receive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310" dirty="0">
                <a:solidFill>
                  <a:srgbClr val="290505"/>
                </a:solidFill>
                <a:latin typeface="Trebuchet MS"/>
                <a:cs typeface="Trebuchet MS"/>
              </a:rPr>
              <a:t>concise</a:t>
            </a:r>
            <a:r>
              <a:rPr sz="3500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15" dirty="0">
                <a:solidFill>
                  <a:srgbClr val="290505"/>
                </a:solidFill>
                <a:latin typeface="Trebuchet MS"/>
                <a:cs typeface="Trebuchet MS"/>
              </a:rPr>
              <a:t>summaries,</a:t>
            </a:r>
            <a:r>
              <a:rPr sz="3500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54" dirty="0">
                <a:solidFill>
                  <a:srgbClr val="290505"/>
                </a:solidFill>
                <a:latin typeface="Trebuchet MS"/>
                <a:cs typeface="Trebuchet MS"/>
              </a:rPr>
              <a:t>improving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195" dirty="0">
                <a:solidFill>
                  <a:srgbClr val="290505"/>
                </a:solidFill>
                <a:latin typeface="Trebuchet MS"/>
                <a:cs typeface="Trebuchet MS"/>
              </a:rPr>
              <a:t>information </a:t>
            </a:r>
            <a:r>
              <a:rPr sz="3500" spc="310" dirty="0">
                <a:solidFill>
                  <a:srgbClr val="290505"/>
                </a:solidFill>
                <a:latin typeface="Trebuchet MS"/>
                <a:cs typeface="Trebuchet MS"/>
              </a:rPr>
              <a:t>consumption</a:t>
            </a:r>
            <a:r>
              <a:rPr sz="3500" spc="8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45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3500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500" spc="225" dirty="0">
                <a:solidFill>
                  <a:srgbClr val="290505"/>
                </a:solidFill>
                <a:latin typeface="Trebuchet MS"/>
                <a:cs typeface="Trebuchet MS"/>
              </a:rPr>
              <a:t>comprehension.</a:t>
            </a:r>
            <a:endParaRPr sz="350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544890" y="8543875"/>
            <a:ext cx="582295" cy="581025"/>
            <a:chOff x="16544890" y="8543875"/>
            <a:chExt cx="582295" cy="5810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2211" cy="2435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55257" y="8554241"/>
              <a:ext cx="561975" cy="560070"/>
            </a:xfrm>
            <a:custGeom>
              <a:avLst/>
              <a:gdLst/>
              <a:ahLst/>
              <a:cxnLst/>
              <a:rect l="l" t="t" r="r" b="b"/>
              <a:pathLst>
                <a:path w="561975" h="560070">
                  <a:moveTo>
                    <a:pt x="561388" y="279896"/>
                  </a:moveTo>
                  <a:lnTo>
                    <a:pt x="557722" y="234522"/>
                  </a:lnTo>
                  <a:lnTo>
                    <a:pt x="547109" y="191468"/>
                  </a:lnTo>
                  <a:lnTo>
                    <a:pt x="530126" y="151315"/>
                  </a:lnTo>
                  <a:lnTo>
                    <a:pt x="507353" y="114639"/>
                  </a:lnTo>
                  <a:lnTo>
                    <a:pt x="479368" y="82020"/>
                  </a:lnTo>
                  <a:lnTo>
                    <a:pt x="446748" y="54034"/>
                  </a:lnTo>
                  <a:lnTo>
                    <a:pt x="410073" y="31261"/>
                  </a:lnTo>
                  <a:lnTo>
                    <a:pt x="369919" y="14279"/>
                  </a:lnTo>
                  <a:lnTo>
                    <a:pt x="326866" y="3666"/>
                  </a:lnTo>
                  <a:lnTo>
                    <a:pt x="281492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1492" y="559793"/>
                  </a:lnTo>
                  <a:lnTo>
                    <a:pt x="326866" y="556126"/>
                  </a:lnTo>
                  <a:lnTo>
                    <a:pt x="369919" y="545513"/>
                  </a:lnTo>
                  <a:lnTo>
                    <a:pt x="410073" y="528531"/>
                  </a:lnTo>
                  <a:lnTo>
                    <a:pt x="446748" y="505758"/>
                  </a:lnTo>
                  <a:lnTo>
                    <a:pt x="479368" y="477772"/>
                  </a:lnTo>
                  <a:lnTo>
                    <a:pt x="507353" y="445153"/>
                  </a:lnTo>
                  <a:lnTo>
                    <a:pt x="530126" y="408477"/>
                  </a:lnTo>
                  <a:lnTo>
                    <a:pt x="547109" y="368324"/>
                  </a:lnTo>
                  <a:lnTo>
                    <a:pt x="557722" y="325271"/>
                  </a:lnTo>
                  <a:lnTo>
                    <a:pt x="56138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32" y="813621"/>
            <a:ext cx="7031990" cy="8444865"/>
            <a:chOff x="1028732" y="813621"/>
            <a:chExt cx="7031990" cy="8444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936" y="4483423"/>
              <a:ext cx="6469381" cy="4762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29599" y="8576055"/>
              <a:ext cx="2075180" cy="313690"/>
            </a:xfrm>
            <a:custGeom>
              <a:avLst/>
              <a:gdLst/>
              <a:ahLst/>
              <a:cxnLst/>
              <a:rect l="l" t="t" r="r" b="b"/>
              <a:pathLst>
                <a:path w="2075179" h="313690">
                  <a:moveTo>
                    <a:pt x="774282" y="312732"/>
                  </a:moveTo>
                  <a:lnTo>
                    <a:pt x="405633" y="312097"/>
                  </a:lnTo>
                  <a:lnTo>
                    <a:pt x="2682" y="13970"/>
                  </a:lnTo>
                  <a:lnTo>
                    <a:pt x="0" y="11969"/>
                  </a:lnTo>
                  <a:lnTo>
                    <a:pt x="2229" y="5844"/>
                  </a:lnTo>
                  <a:lnTo>
                    <a:pt x="5977" y="5213"/>
                  </a:lnTo>
                  <a:lnTo>
                    <a:pt x="916827" y="0"/>
                  </a:lnTo>
                  <a:lnTo>
                    <a:pt x="1572936" y="5148"/>
                  </a:lnTo>
                  <a:lnTo>
                    <a:pt x="1672820" y="7133"/>
                  </a:lnTo>
                  <a:lnTo>
                    <a:pt x="1680992" y="13298"/>
                  </a:lnTo>
                  <a:lnTo>
                    <a:pt x="18992" y="13298"/>
                  </a:lnTo>
                  <a:lnTo>
                    <a:pt x="409434" y="302278"/>
                  </a:lnTo>
                  <a:lnTo>
                    <a:pt x="2068087" y="302278"/>
                  </a:lnTo>
                  <a:lnTo>
                    <a:pt x="2074799" y="307611"/>
                  </a:lnTo>
                  <a:lnTo>
                    <a:pt x="2074692" y="310686"/>
                  </a:lnTo>
                  <a:lnTo>
                    <a:pt x="2072959" y="312459"/>
                  </a:lnTo>
                  <a:lnTo>
                    <a:pt x="1978452" y="312459"/>
                  </a:lnTo>
                  <a:lnTo>
                    <a:pt x="774282" y="312732"/>
                  </a:lnTo>
                  <a:close/>
                </a:path>
                <a:path w="2075179" h="313690">
                  <a:moveTo>
                    <a:pt x="687789" y="14643"/>
                  </a:moveTo>
                  <a:lnTo>
                    <a:pt x="18992" y="13298"/>
                  </a:lnTo>
                  <a:lnTo>
                    <a:pt x="1680992" y="13298"/>
                  </a:lnTo>
                  <a:lnTo>
                    <a:pt x="1681882" y="13970"/>
                  </a:lnTo>
                  <a:lnTo>
                    <a:pt x="687789" y="14643"/>
                  </a:lnTo>
                  <a:close/>
                </a:path>
                <a:path w="2075179" h="313690">
                  <a:moveTo>
                    <a:pt x="2068087" y="302278"/>
                  </a:moveTo>
                  <a:lnTo>
                    <a:pt x="2054437" y="302278"/>
                  </a:lnTo>
                  <a:lnTo>
                    <a:pt x="1665271" y="13970"/>
                  </a:lnTo>
                  <a:lnTo>
                    <a:pt x="1681882" y="13970"/>
                  </a:lnTo>
                  <a:lnTo>
                    <a:pt x="1712827" y="37315"/>
                  </a:lnTo>
                  <a:lnTo>
                    <a:pt x="1956370" y="216048"/>
                  </a:lnTo>
                  <a:lnTo>
                    <a:pt x="1996384" y="246214"/>
                  </a:lnTo>
                  <a:lnTo>
                    <a:pt x="2035902" y="276707"/>
                  </a:lnTo>
                  <a:lnTo>
                    <a:pt x="2068087" y="302278"/>
                  </a:lnTo>
                  <a:close/>
                </a:path>
                <a:path w="2075179" h="313690">
                  <a:moveTo>
                    <a:pt x="2071764" y="313682"/>
                  </a:moveTo>
                  <a:lnTo>
                    <a:pt x="2068594" y="312553"/>
                  </a:lnTo>
                  <a:lnTo>
                    <a:pt x="1978452" y="312459"/>
                  </a:lnTo>
                  <a:lnTo>
                    <a:pt x="2072959" y="312459"/>
                  </a:lnTo>
                  <a:lnTo>
                    <a:pt x="2071764" y="313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32" y="813621"/>
              <a:ext cx="7031598" cy="844427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5602" y="2259329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0439" y="2816542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5602" y="6193154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0439" y="6750367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55343" y="1889118"/>
            <a:ext cx="7568565" cy="73310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65"/>
              </a:spcBef>
            </a:pP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Multilingual</a:t>
            </a:r>
            <a:r>
              <a:rPr sz="2800" spc="-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Trebuchet MS"/>
                <a:cs typeface="Trebuchet MS"/>
              </a:rPr>
              <a:t>Summarization:</a:t>
            </a:r>
            <a:endParaRPr sz="2800">
              <a:latin typeface="Trebuchet MS"/>
              <a:cs typeface="Trebuchet MS"/>
            </a:endParaRPr>
          </a:p>
          <a:p>
            <a:pPr marL="617220" marR="5080" algn="just">
              <a:lnSpc>
                <a:spcPct val="131700"/>
              </a:lnSpc>
            </a:pPr>
            <a:r>
              <a:rPr sz="2800" spc="130" dirty="0">
                <a:solidFill>
                  <a:srgbClr val="290505"/>
                </a:solidFill>
                <a:latin typeface="Trebuchet MS"/>
                <a:cs typeface="Trebuchet MS"/>
              </a:rPr>
              <a:t>Extend</a:t>
            </a:r>
            <a:r>
              <a:rPr sz="2800" spc="200" dirty="0">
                <a:solidFill>
                  <a:srgbClr val="290505"/>
                </a:solidFill>
                <a:latin typeface="Trebuchet MS"/>
                <a:cs typeface="Trebuchet MS"/>
              </a:rPr>
              <a:t>   </a:t>
            </a:r>
            <a:r>
              <a:rPr sz="2800" spc="65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800" spc="200" dirty="0">
                <a:solidFill>
                  <a:srgbClr val="290505"/>
                </a:solidFill>
                <a:latin typeface="Trebuchet MS"/>
                <a:cs typeface="Trebuchet MS"/>
              </a:rPr>
              <a:t>   </a:t>
            </a:r>
            <a:r>
              <a:rPr sz="2800" spc="60" dirty="0">
                <a:solidFill>
                  <a:srgbClr val="290505"/>
                </a:solidFill>
                <a:latin typeface="Trebuchet MS"/>
                <a:cs typeface="Trebuchet MS"/>
              </a:rPr>
              <a:t>application</a:t>
            </a:r>
            <a:r>
              <a:rPr sz="2800" spc="204" dirty="0">
                <a:solidFill>
                  <a:srgbClr val="290505"/>
                </a:solidFill>
                <a:latin typeface="Trebuchet MS"/>
                <a:cs typeface="Trebuchet MS"/>
              </a:rPr>
              <a:t>   </a:t>
            </a:r>
            <a:r>
              <a:rPr sz="2800" spc="95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2800" spc="200" dirty="0">
                <a:solidFill>
                  <a:srgbClr val="290505"/>
                </a:solidFill>
                <a:latin typeface="Trebuchet MS"/>
                <a:cs typeface="Trebuchet MS"/>
              </a:rPr>
              <a:t>   </a:t>
            </a:r>
            <a:r>
              <a:rPr sz="2800" spc="130" dirty="0">
                <a:solidFill>
                  <a:srgbClr val="290505"/>
                </a:solidFill>
                <a:latin typeface="Trebuchet MS"/>
                <a:cs typeface="Trebuchet MS"/>
              </a:rPr>
              <a:t>support 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multiple</a:t>
            </a:r>
            <a:r>
              <a:rPr sz="2800" spc="395" dirty="0">
                <a:solidFill>
                  <a:srgbClr val="290505"/>
                </a:solidFill>
                <a:latin typeface="Trebuchet MS"/>
                <a:cs typeface="Trebuchet MS"/>
              </a:rPr>
              <a:t>    </a:t>
            </a:r>
            <a:r>
              <a:rPr sz="2800" spc="65" dirty="0">
                <a:solidFill>
                  <a:srgbClr val="290505"/>
                </a:solidFill>
                <a:latin typeface="Trebuchet MS"/>
                <a:cs typeface="Trebuchet MS"/>
              </a:rPr>
              <a:t>languages,</a:t>
            </a:r>
            <a:r>
              <a:rPr sz="2800" spc="400" dirty="0">
                <a:solidFill>
                  <a:srgbClr val="290505"/>
                </a:solidFill>
                <a:latin typeface="Trebuchet MS"/>
                <a:cs typeface="Trebuchet MS"/>
              </a:rPr>
              <a:t>    </a:t>
            </a:r>
            <a:r>
              <a:rPr sz="2800" spc="80" dirty="0">
                <a:solidFill>
                  <a:srgbClr val="290505"/>
                </a:solidFill>
                <a:latin typeface="Trebuchet MS"/>
                <a:cs typeface="Trebuchet MS"/>
              </a:rPr>
              <a:t>allowing</a:t>
            </a:r>
            <a:r>
              <a:rPr sz="2800" spc="395" dirty="0">
                <a:solidFill>
                  <a:srgbClr val="290505"/>
                </a:solidFill>
                <a:latin typeface="Trebuchet MS"/>
                <a:cs typeface="Trebuchet MS"/>
              </a:rPr>
              <a:t>    </a:t>
            </a:r>
            <a:r>
              <a:rPr sz="2800" spc="50" dirty="0">
                <a:solidFill>
                  <a:srgbClr val="290505"/>
                </a:solidFill>
                <a:latin typeface="Trebuchet MS"/>
                <a:cs typeface="Trebuchet MS"/>
              </a:rPr>
              <a:t>for </a:t>
            </a:r>
            <a:r>
              <a:rPr sz="2800" spc="95" dirty="0">
                <a:solidFill>
                  <a:srgbClr val="290505"/>
                </a:solidFill>
                <a:latin typeface="Trebuchet MS"/>
                <a:cs typeface="Trebuchet MS"/>
              </a:rPr>
              <a:t>summarization</a:t>
            </a:r>
            <a:r>
              <a:rPr sz="2800" spc="475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114" dirty="0">
                <a:solidFill>
                  <a:srgbClr val="290505"/>
                </a:solidFill>
                <a:latin typeface="Trebuchet MS"/>
                <a:cs typeface="Trebuchet MS"/>
              </a:rPr>
              <a:t>of</a:t>
            </a:r>
            <a:r>
              <a:rPr sz="2800" spc="480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55" dirty="0">
                <a:solidFill>
                  <a:srgbClr val="290505"/>
                </a:solidFill>
                <a:latin typeface="Trebuchet MS"/>
                <a:cs typeface="Trebuchet MS"/>
              </a:rPr>
              <a:t>text</a:t>
            </a:r>
            <a:r>
              <a:rPr sz="2800" spc="475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in</a:t>
            </a:r>
            <a:r>
              <a:rPr sz="2800" spc="480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130" dirty="0">
                <a:solidFill>
                  <a:srgbClr val="290505"/>
                </a:solidFill>
                <a:latin typeface="Trebuchet MS"/>
                <a:cs typeface="Trebuchet MS"/>
              </a:rPr>
              <a:t>languages </a:t>
            </a:r>
            <a:r>
              <a:rPr sz="2800" spc="75" dirty="0">
                <a:solidFill>
                  <a:srgbClr val="290505"/>
                </a:solidFill>
                <a:latin typeface="Trebuchet MS"/>
                <a:cs typeface="Trebuchet MS"/>
              </a:rPr>
              <a:t>other</a:t>
            </a:r>
            <a:r>
              <a:rPr sz="2800" spc="-10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75" dirty="0">
                <a:solidFill>
                  <a:srgbClr val="290505"/>
                </a:solidFill>
                <a:latin typeface="Trebuchet MS"/>
                <a:cs typeface="Trebuchet MS"/>
              </a:rPr>
              <a:t>than</a:t>
            </a:r>
            <a:r>
              <a:rPr sz="2800" spc="-5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English.</a:t>
            </a:r>
            <a:r>
              <a:rPr sz="2800" spc="-10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105" dirty="0">
                <a:solidFill>
                  <a:srgbClr val="290505"/>
                </a:solidFill>
                <a:latin typeface="Trebuchet MS"/>
                <a:cs typeface="Trebuchet MS"/>
              </a:rPr>
              <a:t>This</a:t>
            </a:r>
            <a:r>
              <a:rPr sz="2800" spc="-5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140" dirty="0">
                <a:solidFill>
                  <a:srgbClr val="290505"/>
                </a:solidFill>
                <a:latin typeface="Trebuchet MS"/>
                <a:cs typeface="Trebuchet MS"/>
              </a:rPr>
              <a:t>would</a:t>
            </a:r>
            <a:r>
              <a:rPr sz="2800" spc="-10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55" dirty="0">
                <a:solidFill>
                  <a:srgbClr val="290505"/>
                </a:solidFill>
                <a:latin typeface="Trebuchet MS"/>
                <a:cs typeface="Trebuchet MS"/>
              </a:rPr>
              <a:t>involve </a:t>
            </a:r>
            <a:r>
              <a:rPr sz="2800" spc="45" dirty="0">
                <a:solidFill>
                  <a:srgbClr val="290505"/>
                </a:solidFill>
                <a:latin typeface="Trebuchet MS"/>
                <a:cs typeface="Trebuchet MS"/>
              </a:rPr>
              <a:t>training</a:t>
            </a:r>
            <a:r>
              <a:rPr sz="2800" spc="590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125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2800" spc="590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70" dirty="0">
                <a:solidFill>
                  <a:srgbClr val="290505"/>
                </a:solidFill>
                <a:latin typeface="Trebuchet MS"/>
                <a:cs typeface="Trebuchet MS"/>
              </a:rPr>
              <a:t>fine-</a:t>
            </a:r>
            <a:r>
              <a:rPr sz="2800" spc="90" dirty="0">
                <a:solidFill>
                  <a:srgbClr val="290505"/>
                </a:solidFill>
                <a:latin typeface="Trebuchet MS"/>
                <a:cs typeface="Trebuchet MS"/>
              </a:rPr>
              <a:t>tuning</a:t>
            </a:r>
            <a:r>
              <a:rPr sz="2800" spc="590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145" dirty="0">
                <a:solidFill>
                  <a:srgbClr val="290505"/>
                </a:solidFill>
                <a:latin typeface="Trebuchet MS"/>
                <a:cs typeface="Trebuchet MS"/>
              </a:rPr>
              <a:t>models</a:t>
            </a:r>
            <a:r>
              <a:rPr sz="2800" spc="590" dirty="0">
                <a:solidFill>
                  <a:srgbClr val="290505"/>
                </a:solidFill>
                <a:latin typeface="Trebuchet MS"/>
                <a:cs typeface="Trebuchet MS"/>
              </a:rPr>
              <a:t>  </a:t>
            </a:r>
            <a:r>
              <a:rPr sz="2800" spc="130" dirty="0">
                <a:solidFill>
                  <a:srgbClr val="290505"/>
                </a:solidFill>
                <a:latin typeface="Trebuchet MS"/>
                <a:cs typeface="Trebuchet MS"/>
              </a:rPr>
              <a:t>on 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multilingual</a:t>
            </a:r>
            <a:r>
              <a:rPr sz="2800" spc="1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Trebuchet MS"/>
                <a:cs typeface="Trebuchet MS"/>
              </a:rPr>
              <a:t>datasets.</a:t>
            </a:r>
            <a:endParaRPr sz="2800">
              <a:latin typeface="Trebuchet MS"/>
              <a:cs typeface="Trebuchet MS"/>
            </a:endParaRPr>
          </a:p>
          <a:p>
            <a:pPr marL="617220" marR="5080" indent="-605155">
              <a:lnSpc>
                <a:spcPct val="131700"/>
              </a:lnSpc>
              <a:tabLst>
                <a:tab pos="2232660" algn="l"/>
                <a:tab pos="2475865" algn="l"/>
                <a:tab pos="2771775" algn="l"/>
                <a:tab pos="2806700" algn="l"/>
                <a:tab pos="3642995" algn="l"/>
                <a:tab pos="4046220" algn="l"/>
                <a:tab pos="4168775" algn="l"/>
                <a:tab pos="4482465" algn="l"/>
                <a:tab pos="4776470" algn="l"/>
                <a:tab pos="4916170" algn="l"/>
                <a:tab pos="5226685" algn="l"/>
                <a:tab pos="5342255" algn="l"/>
                <a:tab pos="5796280" algn="l"/>
                <a:tab pos="5996305" algn="l"/>
                <a:tab pos="6191885" algn="l"/>
                <a:tab pos="6995159" algn="l"/>
                <a:tab pos="7196455" algn="l"/>
              </a:tabLst>
            </a:pPr>
            <a:r>
              <a:rPr sz="2800" spc="100" dirty="0">
                <a:solidFill>
                  <a:srgbClr val="290505"/>
                </a:solidFill>
                <a:latin typeface="Trebuchet MS"/>
                <a:cs typeface="Trebuchet MS"/>
              </a:rPr>
              <a:t>User</a:t>
            </a:r>
            <a:r>
              <a:rPr sz="2800" spc="-2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290505"/>
                </a:solidFill>
                <a:latin typeface="Trebuchet MS"/>
                <a:cs typeface="Trebuchet MS"/>
              </a:rPr>
              <a:t>Feedback</a:t>
            </a:r>
            <a:r>
              <a:rPr sz="2800" spc="-1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290505"/>
                </a:solidFill>
                <a:latin typeface="Trebuchet MS"/>
                <a:cs typeface="Trebuchet MS"/>
              </a:rPr>
              <a:t>&amp;</a:t>
            </a:r>
            <a:r>
              <a:rPr sz="2800" spc="-2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290505"/>
                </a:solidFill>
                <a:latin typeface="Trebuchet MS"/>
                <a:cs typeface="Trebuchet MS"/>
              </a:rPr>
              <a:t>Continuous</a:t>
            </a:r>
            <a:r>
              <a:rPr sz="2800" spc="-1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290505"/>
                </a:solidFill>
                <a:latin typeface="Trebuchet MS"/>
                <a:cs typeface="Trebuchet MS"/>
              </a:rPr>
              <a:t>Improvement: </a:t>
            </a:r>
            <a:r>
              <a:rPr sz="2800" spc="150" dirty="0">
                <a:solidFill>
                  <a:srgbClr val="290505"/>
                </a:solidFill>
                <a:latin typeface="Trebuchet MS"/>
                <a:cs typeface="Trebuchet MS"/>
              </a:rPr>
              <a:t>Implement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	</a:t>
            </a:r>
            <a:r>
              <a:rPr sz="2800" spc="150" dirty="0">
                <a:solidFill>
                  <a:srgbClr val="290505"/>
                </a:solidFill>
                <a:latin typeface="Trebuchet MS"/>
                <a:cs typeface="Trebuchet MS"/>
              </a:rPr>
              <a:t>mechanisms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50" dirty="0">
                <a:solidFill>
                  <a:srgbClr val="290505"/>
                </a:solidFill>
                <a:latin typeface="Trebuchet MS"/>
                <a:cs typeface="Trebuchet MS"/>
              </a:rPr>
              <a:t>for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	</a:t>
            </a:r>
            <a:r>
              <a:rPr sz="2800" spc="150" dirty="0">
                <a:solidFill>
                  <a:srgbClr val="290505"/>
                </a:solidFill>
                <a:latin typeface="Trebuchet MS"/>
                <a:cs typeface="Trebuchet MS"/>
              </a:rPr>
              <a:t>users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	</a:t>
            </a:r>
            <a:r>
              <a:rPr sz="2800" spc="70" dirty="0">
                <a:solidFill>
                  <a:srgbClr val="290505"/>
                </a:solidFill>
                <a:latin typeface="Trebuchet MS"/>
                <a:cs typeface="Trebuchet MS"/>
              </a:rPr>
              <a:t>to </a:t>
            </a:r>
            <a:r>
              <a:rPr sz="2800" spc="90" dirty="0">
                <a:solidFill>
                  <a:srgbClr val="290505"/>
                </a:solidFill>
                <a:latin typeface="Trebuchet MS"/>
                <a:cs typeface="Trebuchet MS"/>
              </a:rPr>
              <a:t>provide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130" dirty="0">
                <a:solidFill>
                  <a:srgbClr val="290505"/>
                </a:solidFill>
                <a:latin typeface="Trebuchet MS"/>
                <a:cs typeface="Trebuchet MS"/>
              </a:rPr>
              <a:t>feedback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	</a:t>
            </a:r>
            <a:r>
              <a:rPr sz="2800" spc="130" dirty="0">
                <a:solidFill>
                  <a:srgbClr val="290505"/>
                </a:solidFill>
                <a:latin typeface="Trebuchet MS"/>
                <a:cs typeface="Trebuchet MS"/>
              </a:rPr>
              <a:t>on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	</a:t>
            </a:r>
            <a:r>
              <a:rPr sz="2800" spc="40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95" dirty="0">
                <a:solidFill>
                  <a:srgbClr val="290505"/>
                </a:solidFill>
                <a:latin typeface="Trebuchet MS"/>
                <a:cs typeface="Trebuchet MS"/>
              </a:rPr>
              <a:t>generated </a:t>
            </a:r>
            <a:r>
              <a:rPr sz="2800" spc="50" dirty="0">
                <a:solidFill>
                  <a:srgbClr val="290505"/>
                </a:solidFill>
                <a:latin typeface="Trebuchet MS"/>
                <a:cs typeface="Trebuchet MS"/>
              </a:rPr>
              <a:t>summaries,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100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145" dirty="0">
                <a:solidFill>
                  <a:srgbClr val="290505"/>
                </a:solidFill>
                <a:latin typeface="Trebuchet MS"/>
                <a:cs typeface="Trebuchet MS"/>
              </a:rPr>
              <a:t>use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50" dirty="0">
                <a:solidFill>
                  <a:srgbClr val="290505"/>
                </a:solidFill>
                <a:latin typeface="Trebuchet MS"/>
                <a:cs typeface="Trebuchet MS"/>
              </a:rPr>
              <a:t>this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	</a:t>
            </a:r>
            <a:r>
              <a:rPr sz="2800" spc="130" dirty="0">
                <a:solidFill>
                  <a:srgbClr val="290505"/>
                </a:solidFill>
                <a:latin typeface="Trebuchet MS"/>
                <a:cs typeface="Trebuchet MS"/>
              </a:rPr>
              <a:t>feedback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	</a:t>
            </a:r>
            <a:r>
              <a:rPr sz="2800" spc="70" dirty="0">
                <a:solidFill>
                  <a:srgbClr val="290505"/>
                </a:solidFill>
                <a:latin typeface="Trebuchet MS"/>
                <a:cs typeface="Trebuchet MS"/>
              </a:rPr>
              <a:t>to </a:t>
            </a:r>
            <a:r>
              <a:rPr sz="2800" spc="-10" dirty="0">
                <a:solidFill>
                  <a:srgbClr val="290505"/>
                </a:solidFill>
                <a:latin typeface="Trebuchet MS"/>
                <a:cs typeface="Trebuchet MS"/>
              </a:rPr>
              <a:t>iteratively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100" dirty="0">
                <a:solidFill>
                  <a:srgbClr val="290505"/>
                </a:solidFill>
                <a:latin typeface="Trebuchet MS"/>
                <a:cs typeface="Trebuchet MS"/>
              </a:rPr>
              <a:t>improve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40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135" dirty="0">
                <a:solidFill>
                  <a:srgbClr val="290505"/>
                </a:solidFill>
                <a:latin typeface="Trebuchet MS"/>
                <a:cs typeface="Trebuchet MS"/>
              </a:rPr>
              <a:t>models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100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2800" dirty="0">
                <a:solidFill>
                  <a:srgbClr val="290505"/>
                </a:solidFill>
                <a:latin typeface="Trebuchet MS"/>
                <a:cs typeface="Trebuchet MS"/>
              </a:rPr>
              <a:t>	</a:t>
            </a:r>
            <a:r>
              <a:rPr sz="2800" spc="40" dirty="0">
                <a:solidFill>
                  <a:srgbClr val="290505"/>
                </a:solidFill>
                <a:latin typeface="Trebuchet MS"/>
                <a:cs typeface="Trebuchet MS"/>
              </a:rPr>
              <a:t>the </a:t>
            </a:r>
            <a:r>
              <a:rPr sz="2800" spc="-10" dirty="0">
                <a:solidFill>
                  <a:srgbClr val="290505"/>
                </a:solidFill>
                <a:latin typeface="Trebuchet MS"/>
                <a:cs typeface="Trebuchet MS"/>
              </a:rPr>
              <a:t>application.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544890" y="8543875"/>
            <a:ext cx="582295" cy="581025"/>
            <a:chOff x="16544890" y="8543875"/>
            <a:chExt cx="582295" cy="58102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1381" y="8712014"/>
              <a:ext cx="332211" cy="2435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555257" y="8554241"/>
              <a:ext cx="561975" cy="560070"/>
            </a:xfrm>
            <a:custGeom>
              <a:avLst/>
              <a:gdLst/>
              <a:ahLst/>
              <a:cxnLst/>
              <a:rect l="l" t="t" r="r" b="b"/>
              <a:pathLst>
                <a:path w="561975" h="560070">
                  <a:moveTo>
                    <a:pt x="561388" y="279896"/>
                  </a:moveTo>
                  <a:lnTo>
                    <a:pt x="557722" y="234522"/>
                  </a:lnTo>
                  <a:lnTo>
                    <a:pt x="547109" y="191468"/>
                  </a:lnTo>
                  <a:lnTo>
                    <a:pt x="530126" y="151315"/>
                  </a:lnTo>
                  <a:lnTo>
                    <a:pt x="507353" y="114639"/>
                  </a:lnTo>
                  <a:lnTo>
                    <a:pt x="479368" y="82020"/>
                  </a:lnTo>
                  <a:lnTo>
                    <a:pt x="446748" y="54034"/>
                  </a:lnTo>
                  <a:lnTo>
                    <a:pt x="410073" y="31261"/>
                  </a:lnTo>
                  <a:lnTo>
                    <a:pt x="369919" y="14279"/>
                  </a:lnTo>
                  <a:lnTo>
                    <a:pt x="326866" y="3666"/>
                  </a:lnTo>
                  <a:lnTo>
                    <a:pt x="281492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1492" y="559793"/>
                  </a:lnTo>
                  <a:lnTo>
                    <a:pt x="326866" y="556126"/>
                  </a:lnTo>
                  <a:lnTo>
                    <a:pt x="369919" y="545513"/>
                  </a:lnTo>
                  <a:lnTo>
                    <a:pt x="410073" y="528531"/>
                  </a:lnTo>
                  <a:lnTo>
                    <a:pt x="446748" y="505758"/>
                  </a:lnTo>
                  <a:lnTo>
                    <a:pt x="479368" y="477772"/>
                  </a:lnTo>
                  <a:lnTo>
                    <a:pt x="507353" y="445153"/>
                  </a:lnTo>
                  <a:lnTo>
                    <a:pt x="530126" y="408477"/>
                  </a:lnTo>
                  <a:lnTo>
                    <a:pt x="547109" y="368324"/>
                  </a:lnTo>
                  <a:lnTo>
                    <a:pt x="557722" y="325271"/>
                  </a:lnTo>
                  <a:lnTo>
                    <a:pt x="56138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629724" y="813621"/>
            <a:ext cx="637227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FUTURE SCOPE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9865" y="2589991"/>
            <a:ext cx="1257935" cy="1638300"/>
            <a:chOff x="5339865" y="2589991"/>
            <a:chExt cx="1257935" cy="1638300"/>
          </a:xfrm>
        </p:grpSpPr>
        <p:sp>
          <p:nvSpPr>
            <p:cNvPr id="3" name="object 3"/>
            <p:cNvSpPr/>
            <p:nvPr/>
          </p:nvSpPr>
          <p:spPr>
            <a:xfrm>
              <a:off x="5351602" y="2646884"/>
              <a:ext cx="1163955" cy="1570355"/>
            </a:xfrm>
            <a:custGeom>
              <a:avLst/>
              <a:gdLst/>
              <a:ahLst/>
              <a:cxnLst/>
              <a:rect l="l" t="t" r="r" b="b"/>
              <a:pathLst>
                <a:path w="1163954" h="1570354">
                  <a:moveTo>
                    <a:pt x="1079557" y="1570068"/>
                  </a:moveTo>
                  <a:lnTo>
                    <a:pt x="1035640" y="1558478"/>
                  </a:lnTo>
                  <a:lnTo>
                    <a:pt x="127694" y="1034555"/>
                  </a:lnTo>
                  <a:lnTo>
                    <a:pt x="90850" y="1008689"/>
                  </a:lnTo>
                  <a:lnTo>
                    <a:pt x="59535" y="977228"/>
                  </a:lnTo>
                  <a:lnTo>
                    <a:pt x="34270" y="941072"/>
                  </a:lnTo>
                  <a:lnTo>
                    <a:pt x="15579" y="901122"/>
                  </a:lnTo>
                  <a:lnTo>
                    <a:pt x="3981" y="858277"/>
                  </a:lnTo>
                  <a:lnTo>
                    <a:pt x="0" y="813436"/>
                  </a:lnTo>
                  <a:lnTo>
                    <a:pt x="0" y="85296"/>
                  </a:lnTo>
                  <a:lnTo>
                    <a:pt x="11964" y="41430"/>
                  </a:lnTo>
                  <a:lnTo>
                    <a:pt x="42545" y="11472"/>
                  </a:lnTo>
                  <a:lnTo>
                    <a:pt x="83777" y="0"/>
                  </a:lnTo>
                  <a:lnTo>
                    <a:pt x="127694" y="11589"/>
                  </a:lnTo>
                  <a:lnTo>
                    <a:pt x="1034701" y="535513"/>
                  </a:lnTo>
                  <a:lnTo>
                    <a:pt x="1071546" y="561181"/>
                  </a:lnTo>
                  <a:lnTo>
                    <a:pt x="1102861" y="592510"/>
                  </a:lnTo>
                  <a:lnTo>
                    <a:pt x="1128125" y="628584"/>
                  </a:lnTo>
                  <a:lnTo>
                    <a:pt x="1146817" y="668493"/>
                  </a:lnTo>
                  <a:lnTo>
                    <a:pt x="1158414" y="711323"/>
                  </a:lnTo>
                  <a:lnTo>
                    <a:pt x="1162396" y="756162"/>
                  </a:lnTo>
                  <a:lnTo>
                    <a:pt x="1163335" y="1484772"/>
                  </a:lnTo>
                  <a:lnTo>
                    <a:pt x="1151371" y="1528638"/>
                  </a:lnTo>
                  <a:lnTo>
                    <a:pt x="1120790" y="1558596"/>
                  </a:lnTo>
                  <a:lnTo>
                    <a:pt x="1079557" y="1570068"/>
                  </a:lnTo>
                  <a:close/>
                </a:path>
              </a:pathLst>
            </a:custGeom>
            <a:solidFill>
              <a:srgbClr val="FF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9193" y="2970199"/>
              <a:ext cx="625475" cy="787400"/>
            </a:xfrm>
            <a:custGeom>
              <a:avLst/>
              <a:gdLst/>
              <a:ahLst/>
              <a:cxnLst/>
              <a:rect l="l" t="t" r="r" b="b"/>
              <a:pathLst>
                <a:path w="625475" h="787400">
                  <a:moveTo>
                    <a:pt x="625328" y="786824"/>
                  </a:moveTo>
                  <a:lnTo>
                    <a:pt x="0" y="425335"/>
                  </a:lnTo>
                  <a:lnTo>
                    <a:pt x="0" y="0"/>
                  </a:lnTo>
                  <a:lnTo>
                    <a:pt x="624389" y="360549"/>
                  </a:lnTo>
                  <a:lnTo>
                    <a:pt x="625328" y="786824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2441" y="2839218"/>
              <a:ext cx="141778" cy="5079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22491" y="2600730"/>
              <a:ext cx="1163955" cy="1584960"/>
            </a:xfrm>
            <a:custGeom>
              <a:avLst/>
              <a:gdLst/>
              <a:ahLst/>
              <a:cxnLst/>
              <a:rect l="l" t="t" r="r" b="b"/>
              <a:pathLst>
                <a:path w="1163954" h="1584960">
                  <a:moveTo>
                    <a:pt x="1085404" y="1584446"/>
                  </a:moveTo>
                  <a:lnTo>
                    <a:pt x="1091507" y="760534"/>
                  </a:lnTo>
                  <a:lnTo>
                    <a:pt x="1007472" y="605610"/>
                  </a:lnTo>
                  <a:lnTo>
                    <a:pt x="56805" y="57744"/>
                  </a:lnTo>
                  <a:lnTo>
                    <a:pt x="0" y="40374"/>
                  </a:lnTo>
                  <a:lnTo>
                    <a:pt x="70889" y="0"/>
                  </a:lnTo>
                  <a:lnTo>
                    <a:pt x="123469" y="10328"/>
                  </a:lnTo>
                  <a:lnTo>
                    <a:pt x="1053011" y="547866"/>
                  </a:lnTo>
                  <a:lnTo>
                    <a:pt x="1148312" y="638942"/>
                  </a:lnTo>
                  <a:lnTo>
                    <a:pt x="1162865" y="757247"/>
                  </a:lnTo>
                  <a:lnTo>
                    <a:pt x="1163335" y="1514965"/>
                  </a:lnTo>
                  <a:lnTo>
                    <a:pt x="1085404" y="1584446"/>
                  </a:lnTo>
                  <a:close/>
                </a:path>
              </a:pathLst>
            </a:custGeom>
            <a:solidFill>
              <a:srgbClr val="FF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9865" y="2589991"/>
              <a:ext cx="1257935" cy="1638300"/>
            </a:xfrm>
            <a:custGeom>
              <a:avLst/>
              <a:gdLst/>
              <a:ahLst/>
              <a:cxnLst/>
              <a:rect l="l" t="t" r="r" b="b"/>
              <a:pathLst>
                <a:path w="1257934" h="1638300">
                  <a:moveTo>
                    <a:pt x="1138453" y="1625599"/>
                  </a:moveTo>
                  <a:lnTo>
                    <a:pt x="1041274" y="1625599"/>
                  </a:lnTo>
                  <a:lnTo>
                    <a:pt x="133328" y="1092199"/>
                  </a:lnTo>
                  <a:lnTo>
                    <a:pt x="94925" y="1066799"/>
                  </a:lnTo>
                  <a:lnTo>
                    <a:pt x="62247" y="1041399"/>
                  </a:lnTo>
                  <a:lnTo>
                    <a:pt x="35855" y="1003299"/>
                  </a:lnTo>
                  <a:lnTo>
                    <a:pt x="16309" y="952499"/>
                  </a:lnTo>
                  <a:lnTo>
                    <a:pt x="4170" y="914399"/>
                  </a:lnTo>
                  <a:lnTo>
                    <a:pt x="0" y="863599"/>
                  </a:lnTo>
                  <a:lnTo>
                    <a:pt x="0" y="139699"/>
                  </a:lnTo>
                  <a:lnTo>
                    <a:pt x="12734" y="88899"/>
                  </a:lnTo>
                  <a:lnTo>
                    <a:pt x="48354" y="50799"/>
                  </a:lnTo>
                  <a:lnTo>
                    <a:pt x="113610" y="12699"/>
                  </a:lnTo>
                  <a:lnTo>
                    <a:pt x="138191" y="0"/>
                  </a:lnTo>
                  <a:lnTo>
                    <a:pt x="191050" y="0"/>
                  </a:lnTo>
                  <a:lnTo>
                    <a:pt x="216423" y="12699"/>
                  </a:lnTo>
                  <a:lnTo>
                    <a:pt x="165134" y="12699"/>
                  </a:lnTo>
                  <a:lnTo>
                    <a:pt x="145138" y="25399"/>
                  </a:lnTo>
                  <a:lnTo>
                    <a:pt x="126286" y="25399"/>
                  </a:lnTo>
                  <a:lnTo>
                    <a:pt x="110793" y="38099"/>
                  </a:lnTo>
                  <a:lnTo>
                    <a:pt x="128281" y="38099"/>
                  </a:lnTo>
                  <a:lnTo>
                    <a:pt x="136805" y="50799"/>
                  </a:lnTo>
                  <a:lnTo>
                    <a:pt x="145064" y="50799"/>
                  </a:lnTo>
                  <a:lnTo>
                    <a:pt x="167198" y="63499"/>
                  </a:lnTo>
                  <a:lnTo>
                    <a:pt x="68784" y="63499"/>
                  </a:lnTo>
                  <a:lnTo>
                    <a:pt x="60091" y="76199"/>
                  </a:lnTo>
                  <a:lnTo>
                    <a:pt x="44665" y="88899"/>
                  </a:lnTo>
                  <a:lnTo>
                    <a:pt x="33156" y="101599"/>
                  </a:lnTo>
                  <a:lnTo>
                    <a:pt x="25959" y="114299"/>
                  </a:lnTo>
                  <a:lnTo>
                    <a:pt x="23473" y="139699"/>
                  </a:lnTo>
                  <a:lnTo>
                    <a:pt x="23473" y="863599"/>
                  </a:lnTo>
                  <a:lnTo>
                    <a:pt x="28907" y="914399"/>
                  </a:lnTo>
                  <a:lnTo>
                    <a:pt x="44640" y="965199"/>
                  </a:lnTo>
                  <a:lnTo>
                    <a:pt x="69815" y="1003299"/>
                  </a:lnTo>
                  <a:lnTo>
                    <a:pt x="103575" y="1041399"/>
                  </a:lnTo>
                  <a:lnTo>
                    <a:pt x="145064" y="1079499"/>
                  </a:lnTo>
                  <a:lnTo>
                    <a:pt x="1053011" y="1600199"/>
                  </a:lnTo>
                  <a:lnTo>
                    <a:pt x="1070997" y="1612899"/>
                  </a:lnTo>
                  <a:lnTo>
                    <a:pt x="1138453" y="1612899"/>
                  </a:lnTo>
                  <a:lnTo>
                    <a:pt x="1138453" y="1625599"/>
                  </a:lnTo>
                  <a:close/>
                </a:path>
                <a:path w="1257934" h="1638300">
                  <a:moveTo>
                    <a:pt x="1248541" y="698499"/>
                  </a:moveTo>
                  <a:lnTo>
                    <a:pt x="1164743" y="698499"/>
                  </a:lnTo>
                  <a:lnTo>
                    <a:pt x="1216384" y="673099"/>
                  </a:lnTo>
                  <a:lnTo>
                    <a:pt x="1198310" y="634999"/>
                  </a:lnTo>
                  <a:lnTo>
                    <a:pt x="1174602" y="596899"/>
                  </a:lnTo>
                  <a:lnTo>
                    <a:pt x="1145613" y="571499"/>
                  </a:lnTo>
                  <a:lnTo>
                    <a:pt x="1111694" y="546099"/>
                  </a:lnTo>
                  <a:lnTo>
                    <a:pt x="204686" y="25399"/>
                  </a:lnTo>
                  <a:lnTo>
                    <a:pt x="185306" y="25399"/>
                  </a:lnTo>
                  <a:lnTo>
                    <a:pt x="165134" y="12699"/>
                  </a:lnTo>
                  <a:lnTo>
                    <a:pt x="216423" y="12699"/>
                  </a:lnTo>
                  <a:lnTo>
                    <a:pt x="1123430" y="533399"/>
                  </a:lnTo>
                  <a:lnTo>
                    <a:pt x="1161833" y="558799"/>
                  </a:lnTo>
                  <a:lnTo>
                    <a:pt x="1194511" y="584199"/>
                  </a:lnTo>
                  <a:lnTo>
                    <a:pt x="1220903" y="622299"/>
                  </a:lnTo>
                  <a:lnTo>
                    <a:pt x="1240449" y="673099"/>
                  </a:lnTo>
                  <a:lnTo>
                    <a:pt x="1248541" y="698499"/>
                  </a:lnTo>
                  <a:close/>
                </a:path>
                <a:path w="1257934" h="1638300">
                  <a:moveTo>
                    <a:pt x="1144087" y="1612899"/>
                  </a:moveTo>
                  <a:lnTo>
                    <a:pt x="1108730" y="1612899"/>
                  </a:lnTo>
                  <a:lnTo>
                    <a:pt x="1126717" y="1600199"/>
                  </a:lnTo>
                  <a:lnTo>
                    <a:pt x="1131411" y="1600199"/>
                  </a:lnTo>
                  <a:lnTo>
                    <a:pt x="1144644" y="1587499"/>
                  </a:lnTo>
                  <a:lnTo>
                    <a:pt x="1154532" y="1574799"/>
                  </a:lnTo>
                  <a:lnTo>
                    <a:pt x="1160724" y="1549399"/>
                  </a:lnTo>
                  <a:lnTo>
                    <a:pt x="1162866" y="1536699"/>
                  </a:lnTo>
                  <a:lnTo>
                    <a:pt x="1161927" y="812799"/>
                  </a:lnTo>
                  <a:lnTo>
                    <a:pt x="1156492" y="761999"/>
                  </a:lnTo>
                  <a:lnTo>
                    <a:pt x="1140759" y="711199"/>
                  </a:lnTo>
                  <a:lnTo>
                    <a:pt x="1115585" y="660399"/>
                  </a:lnTo>
                  <a:lnTo>
                    <a:pt x="1081825" y="622299"/>
                  </a:lnTo>
                  <a:lnTo>
                    <a:pt x="1040335" y="596899"/>
                  </a:lnTo>
                  <a:lnTo>
                    <a:pt x="133328" y="76199"/>
                  </a:lnTo>
                  <a:lnTo>
                    <a:pt x="124635" y="63499"/>
                  </a:lnTo>
                  <a:lnTo>
                    <a:pt x="167198" y="63499"/>
                  </a:lnTo>
                  <a:lnTo>
                    <a:pt x="1052541" y="571499"/>
                  </a:lnTo>
                  <a:lnTo>
                    <a:pt x="1088294" y="596899"/>
                  </a:lnTo>
                  <a:lnTo>
                    <a:pt x="1119205" y="634999"/>
                  </a:lnTo>
                  <a:lnTo>
                    <a:pt x="1144835" y="660399"/>
                  </a:lnTo>
                  <a:lnTo>
                    <a:pt x="1164743" y="698499"/>
                  </a:lnTo>
                  <a:lnTo>
                    <a:pt x="1248541" y="698499"/>
                  </a:lnTo>
                  <a:lnTo>
                    <a:pt x="1252588" y="711199"/>
                  </a:lnTo>
                  <a:lnTo>
                    <a:pt x="1256759" y="761999"/>
                  </a:lnTo>
                  <a:lnTo>
                    <a:pt x="1257697" y="1485899"/>
                  </a:lnTo>
                  <a:lnTo>
                    <a:pt x="1254433" y="1511299"/>
                  </a:lnTo>
                  <a:lnTo>
                    <a:pt x="1244963" y="1536699"/>
                  </a:lnTo>
                  <a:lnTo>
                    <a:pt x="1229772" y="1562099"/>
                  </a:lnTo>
                  <a:lnTo>
                    <a:pt x="1209343" y="1574799"/>
                  </a:lnTo>
                  <a:lnTo>
                    <a:pt x="1144087" y="1612899"/>
                  </a:lnTo>
                  <a:close/>
                </a:path>
                <a:path w="1257934" h="1638300">
                  <a:moveTo>
                    <a:pt x="305622" y="431799"/>
                  </a:moveTo>
                  <a:lnTo>
                    <a:pt x="288251" y="431799"/>
                  </a:lnTo>
                  <a:lnTo>
                    <a:pt x="146473" y="355599"/>
                  </a:lnTo>
                  <a:lnTo>
                    <a:pt x="142717" y="355599"/>
                  </a:lnTo>
                  <a:lnTo>
                    <a:pt x="140370" y="342899"/>
                  </a:lnTo>
                  <a:lnTo>
                    <a:pt x="140370" y="241299"/>
                  </a:lnTo>
                  <a:lnTo>
                    <a:pt x="142717" y="228599"/>
                  </a:lnTo>
                  <a:lnTo>
                    <a:pt x="158209" y="228599"/>
                  </a:lnTo>
                  <a:lnTo>
                    <a:pt x="219173" y="266699"/>
                  </a:lnTo>
                  <a:lnTo>
                    <a:pt x="164312" y="266699"/>
                  </a:lnTo>
                  <a:lnTo>
                    <a:pt x="164312" y="330199"/>
                  </a:lnTo>
                  <a:lnTo>
                    <a:pt x="282618" y="406399"/>
                  </a:lnTo>
                  <a:lnTo>
                    <a:pt x="305622" y="406399"/>
                  </a:lnTo>
                  <a:lnTo>
                    <a:pt x="305622" y="431799"/>
                  </a:lnTo>
                  <a:close/>
                </a:path>
                <a:path w="1257934" h="1638300">
                  <a:moveTo>
                    <a:pt x="305622" y="406399"/>
                  </a:moveTo>
                  <a:lnTo>
                    <a:pt x="282618" y="406399"/>
                  </a:lnTo>
                  <a:lnTo>
                    <a:pt x="282618" y="330199"/>
                  </a:lnTo>
                  <a:lnTo>
                    <a:pt x="164312" y="266699"/>
                  </a:lnTo>
                  <a:lnTo>
                    <a:pt x="219173" y="266699"/>
                  </a:lnTo>
                  <a:lnTo>
                    <a:pt x="300457" y="317499"/>
                  </a:lnTo>
                  <a:lnTo>
                    <a:pt x="306091" y="317499"/>
                  </a:lnTo>
                  <a:lnTo>
                    <a:pt x="305622" y="330199"/>
                  </a:lnTo>
                  <a:lnTo>
                    <a:pt x="305622" y="406399"/>
                  </a:lnTo>
                  <a:close/>
                </a:path>
                <a:path w="1257934" h="1638300">
                  <a:moveTo>
                    <a:pt x="1016862" y="1168399"/>
                  </a:moveTo>
                  <a:lnTo>
                    <a:pt x="999022" y="1168399"/>
                  </a:lnTo>
                  <a:lnTo>
                    <a:pt x="373694" y="812799"/>
                  </a:lnTo>
                  <a:lnTo>
                    <a:pt x="370408" y="812799"/>
                  </a:lnTo>
                  <a:lnTo>
                    <a:pt x="368060" y="800099"/>
                  </a:lnTo>
                  <a:lnTo>
                    <a:pt x="368060" y="368299"/>
                  </a:lnTo>
                  <a:lnTo>
                    <a:pt x="369938" y="368299"/>
                  </a:lnTo>
                  <a:lnTo>
                    <a:pt x="377450" y="355599"/>
                  </a:lnTo>
                  <a:lnTo>
                    <a:pt x="381675" y="355599"/>
                  </a:lnTo>
                  <a:lnTo>
                    <a:pt x="385431" y="368299"/>
                  </a:lnTo>
                  <a:lnTo>
                    <a:pt x="430030" y="393699"/>
                  </a:lnTo>
                  <a:lnTo>
                    <a:pt x="391064" y="393699"/>
                  </a:lnTo>
                  <a:lnTo>
                    <a:pt x="391064" y="787399"/>
                  </a:lnTo>
                  <a:lnTo>
                    <a:pt x="992919" y="1142999"/>
                  </a:lnTo>
                  <a:lnTo>
                    <a:pt x="1016807" y="1142999"/>
                  </a:lnTo>
                  <a:lnTo>
                    <a:pt x="1016862" y="1168399"/>
                  </a:lnTo>
                  <a:close/>
                </a:path>
                <a:path w="1257934" h="1638300">
                  <a:moveTo>
                    <a:pt x="306091" y="596899"/>
                  </a:moveTo>
                  <a:lnTo>
                    <a:pt x="288721" y="596899"/>
                  </a:lnTo>
                  <a:lnTo>
                    <a:pt x="146942" y="520699"/>
                  </a:lnTo>
                  <a:lnTo>
                    <a:pt x="143186" y="507999"/>
                  </a:lnTo>
                  <a:lnTo>
                    <a:pt x="140839" y="507999"/>
                  </a:lnTo>
                  <a:lnTo>
                    <a:pt x="140839" y="406399"/>
                  </a:lnTo>
                  <a:lnTo>
                    <a:pt x="143186" y="393699"/>
                  </a:lnTo>
                  <a:lnTo>
                    <a:pt x="158209" y="393699"/>
                  </a:lnTo>
                  <a:lnTo>
                    <a:pt x="219173" y="431799"/>
                  </a:lnTo>
                  <a:lnTo>
                    <a:pt x="164312" y="431799"/>
                  </a:lnTo>
                  <a:lnTo>
                    <a:pt x="164312" y="495299"/>
                  </a:lnTo>
                  <a:lnTo>
                    <a:pt x="282618" y="571499"/>
                  </a:lnTo>
                  <a:lnTo>
                    <a:pt x="306091" y="571499"/>
                  </a:lnTo>
                  <a:lnTo>
                    <a:pt x="306091" y="596899"/>
                  </a:lnTo>
                  <a:close/>
                </a:path>
                <a:path w="1257934" h="1638300">
                  <a:moveTo>
                    <a:pt x="1016807" y="1142999"/>
                  </a:moveTo>
                  <a:lnTo>
                    <a:pt x="992919" y="1142999"/>
                  </a:lnTo>
                  <a:lnTo>
                    <a:pt x="991980" y="736599"/>
                  </a:lnTo>
                  <a:lnTo>
                    <a:pt x="391064" y="393699"/>
                  </a:lnTo>
                  <a:lnTo>
                    <a:pt x="430030" y="393699"/>
                  </a:lnTo>
                  <a:lnTo>
                    <a:pt x="1009820" y="723899"/>
                  </a:lnTo>
                  <a:lnTo>
                    <a:pt x="1015453" y="723899"/>
                  </a:lnTo>
                  <a:lnTo>
                    <a:pt x="1015923" y="736599"/>
                  </a:lnTo>
                  <a:lnTo>
                    <a:pt x="1016807" y="1142999"/>
                  </a:lnTo>
                  <a:close/>
                </a:path>
                <a:path w="1257934" h="1638300">
                  <a:moveTo>
                    <a:pt x="306091" y="571499"/>
                  </a:moveTo>
                  <a:lnTo>
                    <a:pt x="282618" y="571499"/>
                  </a:lnTo>
                  <a:lnTo>
                    <a:pt x="282618" y="495299"/>
                  </a:lnTo>
                  <a:lnTo>
                    <a:pt x="164312" y="431799"/>
                  </a:lnTo>
                  <a:lnTo>
                    <a:pt x="219173" y="431799"/>
                  </a:lnTo>
                  <a:lnTo>
                    <a:pt x="300457" y="482599"/>
                  </a:lnTo>
                  <a:lnTo>
                    <a:pt x="306091" y="482599"/>
                  </a:lnTo>
                  <a:lnTo>
                    <a:pt x="306091" y="571499"/>
                  </a:lnTo>
                  <a:close/>
                </a:path>
                <a:path w="1257934" h="1638300">
                  <a:moveTo>
                    <a:pt x="304213" y="761999"/>
                  </a:moveTo>
                  <a:lnTo>
                    <a:pt x="288721" y="761999"/>
                  </a:lnTo>
                  <a:lnTo>
                    <a:pt x="146942" y="685799"/>
                  </a:lnTo>
                  <a:lnTo>
                    <a:pt x="143186" y="673099"/>
                  </a:lnTo>
                  <a:lnTo>
                    <a:pt x="140839" y="673099"/>
                  </a:lnTo>
                  <a:lnTo>
                    <a:pt x="140839" y="571499"/>
                  </a:lnTo>
                  <a:lnTo>
                    <a:pt x="143186" y="558799"/>
                  </a:lnTo>
                  <a:lnTo>
                    <a:pt x="158679" y="558799"/>
                  </a:lnTo>
                  <a:lnTo>
                    <a:pt x="219441" y="596899"/>
                  </a:lnTo>
                  <a:lnTo>
                    <a:pt x="164312" y="596899"/>
                  </a:lnTo>
                  <a:lnTo>
                    <a:pt x="164312" y="660399"/>
                  </a:lnTo>
                  <a:lnTo>
                    <a:pt x="282618" y="736599"/>
                  </a:lnTo>
                  <a:lnTo>
                    <a:pt x="306091" y="736599"/>
                  </a:lnTo>
                  <a:lnTo>
                    <a:pt x="306091" y="749299"/>
                  </a:lnTo>
                  <a:lnTo>
                    <a:pt x="304213" y="761999"/>
                  </a:lnTo>
                  <a:close/>
                </a:path>
                <a:path w="1257934" h="1638300">
                  <a:moveTo>
                    <a:pt x="306091" y="736599"/>
                  </a:moveTo>
                  <a:lnTo>
                    <a:pt x="282618" y="736599"/>
                  </a:lnTo>
                  <a:lnTo>
                    <a:pt x="282618" y="660399"/>
                  </a:lnTo>
                  <a:lnTo>
                    <a:pt x="164312" y="596899"/>
                  </a:lnTo>
                  <a:lnTo>
                    <a:pt x="219441" y="596899"/>
                  </a:lnTo>
                  <a:lnTo>
                    <a:pt x="300457" y="647699"/>
                  </a:lnTo>
                  <a:lnTo>
                    <a:pt x="306091" y="647699"/>
                  </a:lnTo>
                  <a:lnTo>
                    <a:pt x="306091" y="736599"/>
                  </a:lnTo>
                  <a:close/>
                </a:path>
                <a:path w="1257934" h="1638300">
                  <a:moveTo>
                    <a:pt x="526740" y="761999"/>
                  </a:moveTo>
                  <a:lnTo>
                    <a:pt x="521106" y="761999"/>
                  </a:lnTo>
                  <a:lnTo>
                    <a:pt x="512656" y="749299"/>
                  </a:lnTo>
                  <a:lnTo>
                    <a:pt x="515003" y="749299"/>
                  </a:lnTo>
                  <a:lnTo>
                    <a:pt x="599976" y="634999"/>
                  </a:lnTo>
                  <a:lnTo>
                    <a:pt x="602324" y="622299"/>
                  </a:lnTo>
                  <a:lnTo>
                    <a:pt x="614999" y="622299"/>
                  </a:lnTo>
                  <a:lnTo>
                    <a:pt x="616408" y="634999"/>
                  </a:lnTo>
                  <a:lnTo>
                    <a:pt x="621406" y="647699"/>
                  </a:lnTo>
                  <a:lnTo>
                    <a:pt x="605140" y="647699"/>
                  </a:lnTo>
                  <a:lnTo>
                    <a:pt x="570400" y="698499"/>
                  </a:lnTo>
                  <a:lnTo>
                    <a:pt x="593560" y="711199"/>
                  </a:lnTo>
                  <a:lnTo>
                    <a:pt x="558663" y="711199"/>
                  </a:lnTo>
                  <a:lnTo>
                    <a:pt x="530026" y="749299"/>
                  </a:lnTo>
                  <a:lnTo>
                    <a:pt x="526740" y="761999"/>
                  </a:lnTo>
                  <a:close/>
                </a:path>
                <a:path w="1257934" h="1638300">
                  <a:moveTo>
                    <a:pt x="656395" y="736599"/>
                  </a:moveTo>
                  <a:lnTo>
                    <a:pt x="639881" y="736599"/>
                  </a:lnTo>
                  <a:lnTo>
                    <a:pt x="605140" y="647699"/>
                  </a:lnTo>
                  <a:lnTo>
                    <a:pt x="621406" y="647699"/>
                  </a:lnTo>
                  <a:lnTo>
                    <a:pt x="656395" y="736599"/>
                  </a:lnTo>
                  <a:close/>
                </a:path>
                <a:path w="1257934" h="1638300">
                  <a:moveTo>
                    <a:pt x="787293" y="876299"/>
                  </a:moveTo>
                  <a:lnTo>
                    <a:pt x="768515" y="876299"/>
                  </a:lnTo>
                  <a:lnTo>
                    <a:pt x="768515" y="736599"/>
                  </a:lnTo>
                  <a:lnTo>
                    <a:pt x="716404" y="711199"/>
                  </a:lnTo>
                  <a:lnTo>
                    <a:pt x="711709" y="698499"/>
                  </a:lnTo>
                  <a:lnTo>
                    <a:pt x="713118" y="698499"/>
                  </a:lnTo>
                  <a:lnTo>
                    <a:pt x="715934" y="685799"/>
                  </a:lnTo>
                  <a:lnTo>
                    <a:pt x="725793" y="685799"/>
                  </a:lnTo>
                  <a:lnTo>
                    <a:pt x="820469" y="749299"/>
                  </a:lnTo>
                  <a:lnTo>
                    <a:pt x="787293" y="749299"/>
                  </a:lnTo>
                  <a:lnTo>
                    <a:pt x="787293" y="876299"/>
                  </a:lnTo>
                  <a:close/>
                </a:path>
                <a:path w="1257934" h="1638300">
                  <a:moveTo>
                    <a:pt x="701381" y="850899"/>
                  </a:moveTo>
                  <a:lnTo>
                    <a:pt x="684011" y="850899"/>
                  </a:lnTo>
                  <a:lnTo>
                    <a:pt x="651148" y="774699"/>
                  </a:lnTo>
                  <a:lnTo>
                    <a:pt x="558663" y="711199"/>
                  </a:lnTo>
                  <a:lnTo>
                    <a:pt x="593560" y="711199"/>
                  </a:lnTo>
                  <a:lnTo>
                    <a:pt x="639881" y="736599"/>
                  </a:lnTo>
                  <a:lnTo>
                    <a:pt x="656395" y="736599"/>
                  </a:lnTo>
                  <a:lnTo>
                    <a:pt x="701381" y="850899"/>
                  </a:lnTo>
                  <a:close/>
                </a:path>
                <a:path w="1257934" h="1638300">
                  <a:moveTo>
                    <a:pt x="839873" y="774699"/>
                  </a:moveTo>
                  <a:lnTo>
                    <a:pt x="830014" y="774699"/>
                  </a:lnTo>
                  <a:lnTo>
                    <a:pt x="787293" y="749299"/>
                  </a:lnTo>
                  <a:lnTo>
                    <a:pt x="820469" y="749299"/>
                  </a:lnTo>
                  <a:lnTo>
                    <a:pt x="839404" y="761999"/>
                  </a:lnTo>
                  <a:lnTo>
                    <a:pt x="845507" y="761999"/>
                  </a:lnTo>
                  <a:lnTo>
                    <a:pt x="839873" y="774699"/>
                  </a:lnTo>
                  <a:close/>
                </a:path>
                <a:path w="1257934" h="1638300">
                  <a:moveTo>
                    <a:pt x="696217" y="863599"/>
                  </a:moveTo>
                  <a:lnTo>
                    <a:pt x="689175" y="863599"/>
                  </a:lnTo>
                  <a:lnTo>
                    <a:pt x="685419" y="850899"/>
                  </a:lnTo>
                  <a:lnTo>
                    <a:pt x="700911" y="850899"/>
                  </a:lnTo>
                  <a:lnTo>
                    <a:pt x="696217" y="863599"/>
                  </a:lnTo>
                  <a:close/>
                </a:path>
                <a:path w="1257934" h="1638300">
                  <a:moveTo>
                    <a:pt x="840812" y="939799"/>
                  </a:moveTo>
                  <a:lnTo>
                    <a:pt x="830014" y="939799"/>
                  </a:lnTo>
                  <a:lnTo>
                    <a:pt x="716404" y="876299"/>
                  </a:lnTo>
                  <a:lnTo>
                    <a:pt x="711709" y="863599"/>
                  </a:lnTo>
                  <a:lnTo>
                    <a:pt x="713118" y="863599"/>
                  </a:lnTo>
                  <a:lnTo>
                    <a:pt x="715934" y="850899"/>
                  </a:lnTo>
                  <a:lnTo>
                    <a:pt x="725793" y="850899"/>
                  </a:lnTo>
                  <a:lnTo>
                    <a:pt x="768515" y="876299"/>
                  </a:lnTo>
                  <a:lnTo>
                    <a:pt x="787293" y="876299"/>
                  </a:lnTo>
                  <a:lnTo>
                    <a:pt x="787293" y="888999"/>
                  </a:lnTo>
                  <a:lnTo>
                    <a:pt x="839404" y="927099"/>
                  </a:lnTo>
                  <a:lnTo>
                    <a:pt x="845507" y="927099"/>
                  </a:lnTo>
                  <a:lnTo>
                    <a:pt x="840812" y="939799"/>
                  </a:lnTo>
                  <a:close/>
                </a:path>
                <a:path w="1257934" h="1638300">
                  <a:moveTo>
                    <a:pt x="986347" y="1396999"/>
                  </a:moveTo>
                  <a:lnTo>
                    <a:pt x="927663" y="1396999"/>
                  </a:lnTo>
                  <a:lnTo>
                    <a:pt x="445053" y="1117599"/>
                  </a:lnTo>
                  <a:lnTo>
                    <a:pt x="413019" y="1092199"/>
                  </a:lnTo>
                  <a:lnTo>
                    <a:pt x="388776" y="1054099"/>
                  </a:lnTo>
                  <a:lnTo>
                    <a:pt x="373423" y="1015999"/>
                  </a:lnTo>
                  <a:lnTo>
                    <a:pt x="368060" y="977899"/>
                  </a:lnTo>
                  <a:lnTo>
                    <a:pt x="370041" y="965199"/>
                  </a:lnTo>
                  <a:lnTo>
                    <a:pt x="375807" y="952499"/>
                  </a:lnTo>
                  <a:lnTo>
                    <a:pt x="385093" y="939799"/>
                  </a:lnTo>
                  <a:lnTo>
                    <a:pt x="397637" y="927099"/>
                  </a:lnTo>
                  <a:lnTo>
                    <a:pt x="456789" y="927099"/>
                  </a:lnTo>
                  <a:lnTo>
                    <a:pt x="478705" y="939799"/>
                  </a:lnTo>
                  <a:lnTo>
                    <a:pt x="414537" y="939799"/>
                  </a:lnTo>
                  <a:lnTo>
                    <a:pt x="408904" y="952499"/>
                  </a:lnTo>
                  <a:lnTo>
                    <a:pt x="401363" y="952499"/>
                  </a:lnTo>
                  <a:lnTo>
                    <a:pt x="395759" y="965199"/>
                  </a:lnTo>
                  <a:lnTo>
                    <a:pt x="392267" y="965199"/>
                  </a:lnTo>
                  <a:lnTo>
                    <a:pt x="395583" y="1015999"/>
                  </a:lnTo>
                  <a:lnTo>
                    <a:pt x="429091" y="1066799"/>
                  </a:lnTo>
                  <a:lnTo>
                    <a:pt x="939400" y="1371599"/>
                  </a:lnTo>
                  <a:lnTo>
                    <a:pt x="1008001" y="1371599"/>
                  </a:lnTo>
                  <a:lnTo>
                    <a:pt x="998692" y="1384299"/>
                  </a:lnTo>
                  <a:lnTo>
                    <a:pt x="986347" y="1396999"/>
                  </a:lnTo>
                  <a:close/>
                </a:path>
                <a:path w="1257934" h="1638300">
                  <a:moveTo>
                    <a:pt x="1008001" y="1371599"/>
                  </a:moveTo>
                  <a:lnTo>
                    <a:pt x="981879" y="1371599"/>
                  </a:lnTo>
                  <a:lnTo>
                    <a:pt x="987344" y="1358899"/>
                  </a:lnTo>
                  <a:lnTo>
                    <a:pt x="990784" y="1346199"/>
                  </a:lnTo>
                  <a:lnTo>
                    <a:pt x="991980" y="1346199"/>
                  </a:lnTo>
                  <a:lnTo>
                    <a:pt x="987469" y="1308099"/>
                  </a:lnTo>
                  <a:lnTo>
                    <a:pt x="974551" y="1269999"/>
                  </a:lnTo>
                  <a:lnTo>
                    <a:pt x="954151" y="1244599"/>
                  </a:lnTo>
                  <a:lnTo>
                    <a:pt x="927194" y="1231899"/>
                  </a:lnTo>
                  <a:lnTo>
                    <a:pt x="444583" y="952499"/>
                  </a:lnTo>
                  <a:lnTo>
                    <a:pt x="438950" y="939799"/>
                  </a:lnTo>
                  <a:lnTo>
                    <a:pt x="478705" y="939799"/>
                  </a:lnTo>
                  <a:lnTo>
                    <a:pt x="938930" y="1206499"/>
                  </a:lnTo>
                  <a:lnTo>
                    <a:pt x="970898" y="1231899"/>
                  </a:lnTo>
                  <a:lnTo>
                    <a:pt x="995032" y="1269999"/>
                  </a:lnTo>
                  <a:lnTo>
                    <a:pt x="1015923" y="1346199"/>
                  </a:lnTo>
                  <a:lnTo>
                    <a:pt x="1013876" y="1358899"/>
                  </a:lnTo>
                  <a:lnTo>
                    <a:pt x="1008001" y="1371599"/>
                  </a:lnTo>
                  <a:close/>
                </a:path>
                <a:path w="1257934" h="1638300">
                  <a:moveTo>
                    <a:pt x="556316" y="1130299"/>
                  </a:moveTo>
                  <a:lnTo>
                    <a:pt x="545988" y="1130299"/>
                  </a:lnTo>
                  <a:lnTo>
                    <a:pt x="541763" y="1117599"/>
                  </a:lnTo>
                  <a:lnTo>
                    <a:pt x="541763" y="1054099"/>
                  </a:lnTo>
                  <a:lnTo>
                    <a:pt x="518289" y="1041399"/>
                  </a:lnTo>
                  <a:lnTo>
                    <a:pt x="513595" y="1041399"/>
                  </a:lnTo>
                  <a:lnTo>
                    <a:pt x="512186" y="1028699"/>
                  </a:lnTo>
                  <a:lnTo>
                    <a:pt x="517820" y="1028699"/>
                  </a:lnTo>
                  <a:lnTo>
                    <a:pt x="523454" y="1015999"/>
                  </a:lnTo>
                  <a:lnTo>
                    <a:pt x="527679" y="1028699"/>
                  </a:lnTo>
                  <a:lnTo>
                    <a:pt x="584484" y="1054099"/>
                  </a:lnTo>
                  <a:lnTo>
                    <a:pt x="588240" y="1054099"/>
                  </a:lnTo>
                  <a:lnTo>
                    <a:pt x="589648" y="1066799"/>
                  </a:lnTo>
                  <a:lnTo>
                    <a:pt x="560541" y="1066799"/>
                  </a:lnTo>
                  <a:lnTo>
                    <a:pt x="560541" y="1117599"/>
                  </a:lnTo>
                  <a:lnTo>
                    <a:pt x="556316" y="1130299"/>
                  </a:lnTo>
                  <a:close/>
                </a:path>
                <a:path w="1257934" h="1638300">
                  <a:moveTo>
                    <a:pt x="585423" y="1079499"/>
                  </a:moveTo>
                  <a:lnTo>
                    <a:pt x="574625" y="1079499"/>
                  </a:lnTo>
                  <a:lnTo>
                    <a:pt x="560541" y="1066799"/>
                  </a:lnTo>
                  <a:lnTo>
                    <a:pt x="587301" y="1066799"/>
                  </a:lnTo>
                  <a:lnTo>
                    <a:pt x="585423" y="1079499"/>
                  </a:lnTo>
                  <a:close/>
                </a:path>
                <a:path w="1257934" h="1638300">
                  <a:moveTo>
                    <a:pt x="670396" y="1193799"/>
                  </a:moveTo>
                  <a:lnTo>
                    <a:pt x="659599" y="1193799"/>
                  </a:lnTo>
                  <a:lnTo>
                    <a:pt x="602793" y="1155699"/>
                  </a:lnTo>
                  <a:lnTo>
                    <a:pt x="598098" y="1155699"/>
                  </a:lnTo>
                  <a:lnTo>
                    <a:pt x="598098" y="1079499"/>
                  </a:lnTo>
                  <a:lnTo>
                    <a:pt x="602793" y="1079499"/>
                  </a:lnTo>
                  <a:lnTo>
                    <a:pt x="605610" y="1066799"/>
                  </a:lnTo>
                  <a:lnTo>
                    <a:pt x="609366" y="1066799"/>
                  </a:lnTo>
                  <a:lnTo>
                    <a:pt x="612182" y="1079499"/>
                  </a:lnTo>
                  <a:lnTo>
                    <a:pt x="668988" y="1104899"/>
                  </a:lnTo>
                  <a:lnTo>
                    <a:pt x="616877" y="1104899"/>
                  </a:lnTo>
                  <a:lnTo>
                    <a:pt x="640350" y="1117599"/>
                  </a:lnTo>
                  <a:lnTo>
                    <a:pt x="645045" y="1130299"/>
                  </a:lnTo>
                  <a:lnTo>
                    <a:pt x="616877" y="1130299"/>
                  </a:lnTo>
                  <a:lnTo>
                    <a:pt x="616877" y="1142999"/>
                  </a:lnTo>
                  <a:lnTo>
                    <a:pt x="668988" y="1168399"/>
                  </a:lnTo>
                  <a:lnTo>
                    <a:pt x="673682" y="1181099"/>
                  </a:lnTo>
                  <a:lnTo>
                    <a:pt x="675091" y="1181099"/>
                  </a:lnTo>
                  <a:lnTo>
                    <a:pt x="670396" y="1193799"/>
                  </a:lnTo>
                  <a:close/>
                </a:path>
                <a:path w="1257934" h="1638300">
                  <a:moveTo>
                    <a:pt x="669457" y="1130299"/>
                  </a:moveTo>
                  <a:lnTo>
                    <a:pt x="663824" y="1130299"/>
                  </a:lnTo>
                  <a:lnTo>
                    <a:pt x="659599" y="1117599"/>
                  </a:lnTo>
                  <a:lnTo>
                    <a:pt x="616877" y="1104899"/>
                  </a:lnTo>
                  <a:lnTo>
                    <a:pt x="673682" y="1104899"/>
                  </a:lnTo>
                  <a:lnTo>
                    <a:pt x="675091" y="1117599"/>
                  </a:lnTo>
                  <a:lnTo>
                    <a:pt x="672274" y="1117599"/>
                  </a:lnTo>
                  <a:lnTo>
                    <a:pt x="669457" y="1130299"/>
                  </a:lnTo>
                  <a:close/>
                </a:path>
                <a:path w="1257934" h="1638300">
                  <a:moveTo>
                    <a:pt x="759595" y="1231899"/>
                  </a:moveTo>
                  <a:lnTo>
                    <a:pt x="741286" y="1231899"/>
                  </a:lnTo>
                  <a:lnTo>
                    <a:pt x="717343" y="1193799"/>
                  </a:lnTo>
                  <a:lnTo>
                    <a:pt x="687767" y="1193799"/>
                  </a:lnTo>
                  <a:lnTo>
                    <a:pt x="707954" y="1181099"/>
                  </a:lnTo>
                  <a:lnTo>
                    <a:pt x="684480" y="1130299"/>
                  </a:lnTo>
                  <a:lnTo>
                    <a:pt x="683541" y="1130299"/>
                  </a:lnTo>
                  <a:lnTo>
                    <a:pt x="687767" y="1117599"/>
                  </a:lnTo>
                  <a:lnTo>
                    <a:pt x="698095" y="1117599"/>
                  </a:lnTo>
                  <a:lnTo>
                    <a:pt x="700442" y="1130299"/>
                  </a:lnTo>
                  <a:lnTo>
                    <a:pt x="723915" y="1168399"/>
                  </a:lnTo>
                  <a:lnTo>
                    <a:pt x="753961" y="1168399"/>
                  </a:lnTo>
                  <a:lnTo>
                    <a:pt x="733305" y="1181099"/>
                  </a:lnTo>
                  <a:lnTo>
                    <a:pt x="757247" y="1219199"/>
                  </a:lnTo>
                  <a:lnTo>
                    <a:pt x="759595" y="1231899"/>
                  </a:lnTo>
                  <a:close/>
                </a:path>
                <a:path w="1257934" h="1638300">
                  <a:moveTo>
                    <a:pt x="641759" y="1142999"/>
                  </a:moveTo>
                  <a:lnTo>
                    <a:pt x="630961" y="1142999"/>
                  </a:lnTo>
                  <a:lnTo>
                    <a:pt x="616877" y="1130299"/>
                  </a:lnTo>
                  <a:lnTo>
                    <a:pt x="646453" y="1130299"/>
                  </a:lnTo>
                  <a:lnTo>
                    <a:pt x="641759" y="1142999"/>
                  </a:lnTo>
                  <a:close/>
                </a:path>
                <a:path w="1257934" h="1638300">
                  <a:moveTo>
                    <a:pt x="760064" y="1168399"/>
                  </a:moveTo>
                  <a:lnTo>
                    <a:pt x="723915" y="1168399"/>
                  </a:lnTo>
                  <a:lnTo>
                    <a:pt x="744102" y="1155699"/>
                  </a:lnTo>
                  <a:lnTo>
                    <a:pt x="756778" y="1155699"/>
                  </a:lnTo>
                  <a:lnTo>
                    <a:pt x="760064" y="1168399"/>
                  </a:lnTo>
                  <a:close/>
                </a:path>
                <a:path w="1257934" h="1638300">
                  <a:moveTo>
                    <a:pt x="815931" y="1269999"/>
                  </a:moveTo>
                  <a:lnTo>
                    <a:pt x="797152" y="1269999"/>
                  </a:lnTo>
                  <a:lnTo>
                    <a:pt x="797152" y="1206499"/>
                  </a:lnTo>
                  <a:lnTo>
                    <a:pt x="773679" y="1193799"/>
                  </a:lnTo>
                  <a:lnTo>
                    <a:pt x="768984" y="1193799"/>
                  </a:lnTo>
                  <a:lnTo>
                    <a:pt x="767576" y="1181099"/>
                  </a:lnTo>
                  <a:lnTo>
                    <a:pt x="770392" y="1181099"/>
                  </a:lnTo>
                  <a:lnTo>
                    <a:pt x="773209" y="1168399"/>
                  </a:lnTo>
                  <a:lnTo>
                    <a:pt x="778843" y="1168399"/>
                  </a:lnTo>
                  <a:lnTo>
                    <a:pt x="783068" y="1181099"/>
                  </a:lnTo>
                  <a:lnTo>
                    <a:pt x="839873" y="1206499"/>
                  </a:lnTo>
                  <a:lnTo>
                    <a:pt x="843629" y="1206499"/>
                  </a:lnTo>
                  <a:lnTo>
                    <a:pt x="845037" y="1219199"/>
                  </a:lnTo>
                  <a:lnTo>
                    <a:pt x="815931" y="1219199"/>
                  </a:lnTo>
                  <a:lnTo>
                    <a:pt x="815931" y="1269999"/>
                  </a:lnTo>
                  <a:close/>
                </a:path>
                <a:path w="1257934" h="1638300">
                  <a:moveTo>
                    <a:pt x="697156" y="1206499"/>
                  </a:moveTo>
                  <a:lnTo>
                    <a:pt x="684480" y="1206499"/>
                  </a:lnTo>
                  <a:lnTo>
                    <a:pt x="681663" y="1193799"/>
                  </a:lnTo>
                  <a:lnTo>
                    <a:pt x="717343" y="1193799"/>
                  </a:lnTo>
                  <a:lnTo>
                    <a:pt x="697156" y="1206499"/>
                  </a:lnTo>
                  <a:close/>
                </a:path>
                <a:path w="1257934" h="1638300">
                  <a:moveTo>
                    <a:pt x="752553" y="1244599"/>
                  </a:moveTo>
                  <a:lnTo>
                    <a:pt x="745980" y="1244599"/>
                  </a:lnTo>
                  <a:lnTo>
                    <a:pt x="742694" y="1231899"/>
                  </a:lnTo>
                  <a:lnTo>
                    <a:pt x="753961" y="1231899"/>
                  </a:lnTo>
                  <a:lnTo>
                    <a:pt x="752553" y="1244599"/>
                  </a:lnTo>
                  <a:close/>
                </a:path>
                <a:path w="1257934" h="1638300">
                  <a:moveTo>
                    <a:pt x="1089629" y="1638299"/>
                  </a:moveTo>
                  <a:lnTo>
                    <a:pt x="1077254" y="1625599"/>
                  </a:lnTo>
                  <a:lnTo>
                    <a:pt x="1102004" y="1625599"/>
                  </a:lnTo>
                  <a:lnTo>
                    <a:pt x="1089629" y="1638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7274" y="3350698"/>
            <a:ext cx="5521325" cy="5862955"/>
            <a:chOff x="1047274" y="3350698"/>
            <a:chExt cx="5521325" cy="58629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507" y="3350698"/>
              <a:ext cx="1173356" cy="22297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5610906"/>
              <a:ext cx="5213036" cy="36023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94968" y="8138564"/>
              <a:ext cx="2646045" cy="189230"/>
            </a:xfrm>
            <a:custGeom>
              <a:avLst/>
              <a:gdLst/>
              <a:ahLst/>
              <a:cxnLst/>
              <a:rect l="l" t="t" r="r" b="b"/>
              <a:pathLst>
                <a:path w="2646045" h="189229">
                  <a:moveTo>
                    <a:pt x="2520788" y="189001"/>
                  </a:moveTo>
                  <a:lnTo>
                    <a:pt x="124885" y="189001"/>
                  </a:lnTo>
                  <a:lnTo>
                    <a:pt x="76273" y="179187"/>
                  </a:lnTo>
                  <a:lnTo>
                    <a:pt x="36577" y="152424"/>
                  </a:lnTo>
                  <a:lnTo>
                    <a:pt x="9813" y="112728"/>
                  </a:lnTo>
                  <a:lnTo>
                    <a:pt x="0" y="64116"/>
                  </a:lnTo>
                  <a:lnTo>
                    <a:pt x="0" y="0"/>
                  </a:lnTo>
                  <a:lnTo>
                    <a:pt x="2645674" y="0"/>
                  </a:lnTo>
                  <a:lnTo>
                    <a:pt x="2645674" y="64116"/>
                  </a:lnTo>
                  <a:lnTo>
                    <a:pt x="2635860" y="112728"/>
                  </a:lnTo>
                  <a:lnTo>
                    <a:pt x="2609096" y="152424"/>
                  </a:lnTo>
                  <a:lnTo>
                    <a:pt x="2569400" y="179187"/>
                  </a:lnTo>
                  <a:lnTo>
                    <a:pt x="2520788" y="189001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4968" y="8138564"/>
              <a:ext cx="2646045" cy="189230"/>
            </a:xfrm>
            <a:custGeom>
              <a:avLst/>
              <a:gdLst/>
              <a:ahLst/>
              <a:cxnLst/>
              <a:rect l="l" t="t" r="r" b="b"/>
              <a:pathLst>
                <a:path w="2646045" h="189229">
                  <a:moveTo>
                    <a:pt x="2520788" y="189001"/>
                  </a:moveTo>
                  <a:lnTo>
                    <a:pt x="2146428" y="189001"/>
                  </a:lnTo>
                  <a:lnTo>
                    <a:pt x="1322837" y="189001"/>
                  </a:lnTo>
                  <a:lnTo>
                    <a:pt x="499245" y="189001"/>
                  </a:lnTo>
                  <a:lnTo>
                    <a:pt x="124885" y="189001"/>
                  </a:lnTo>
                  <a:lnTo>
                    <a:pt x="76273" y="179187"/>
                  </a:lnTo>
                  <a:lnTo>
                    <a:pt x="36577" y="152424"/>
                  </a:lnTo>
                  <a:lnTo>
                    <a:pt x="9813" y="112728"/>
                  </a:lnTo>
                  <a:lnTo>
                    <a:pt x="0" y="64116"/>
                  </a:lnTo>
                  <a:lnTo>
                    <a:pt x="0" y="54098"/>
                  </a:lnTo>
                  <a:lnTo>
                    <a:pt x="0" y="32058"/>
                  </a:lnTo>
                  <a:lnTo>
                    <a:pt x="0" y="10018"/>
                  </a:lnTo>
                  <a:lnTo>
                    <a:pt x="0" y="0"/>
                  </a:lnTo>
                  <a:lnTo>
                    <a:pt x="413386" y="0"/>
                  </a:lnTo>
                  <a:lnTo>
                    <a:pt x="1322837" y="0"/>
                  </a:lnTo>
                  <a:lnTo>
                    <a:pt x="2232287" y="0"/>
                  </a:lnTo>
                  <a:lnTo>
                    <a:pt x="2645674" y="0"/>
                  </a:lnTo>
                  <a:lnTo>
                    <a:pt x="2645674" y="10018"/>
                  </a:lnTo>
                  <a:lnTo>
                    <a:pt x="2645674" y="32058"/>
                  </a:lnTo>
                  <a:lnTo>
                    <a:pt x="2645674" y="54098"/>
                  </a:lnTo>
                  <a:lnTo>
                    <a:pt x="2645674" y="64116"/>
                  </a:lnTo>
                  <a:lnTo>
                    <a:pt x="2635860" y="112728"/>
                  </a:lnTo>
                  <a:lnTo>
                    <a:pt x="2609096" y="152424"/>
                  </a:lnTo>
                  <a:lnTo>
                    <a:pt x="2569400" y="179187"/>
                  </a:lnTo>
                  <a:lnTo>
                    <a:pt x="2520788" y="189001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7550" y="8286616"/>
              <a:ext cx="2581275" cy="0"/>
            </a:xfrm>
            <a:custGeom>
              <a:avLst/>
              <a:gdLst/>
              <a:ahLst/>
              <a:cxnLst/>
              <a:rect l="l" t="t" r="r" b="b"/>
              <a:pathLst>
                <a:path w="2581275">
                  <a:moveTo>
                    <a:pt x="0" y="0"/>
                  </a:moveTo>
                  <a:lnTo>
                    <a:pt x="403227" y="0"/>
                  </a:lnTo>
                  <a:lnTo>
                    <a:pt x="1290329" y="0"/>
                  </a:lnTo>
                  <a:lnTo>
                    <a:pt x="2177430" y="0"/>
                  </a:lnTo>
                  <a:lnTo>
                    <a:pt x="2580658" y="0"/>
                  </a:lnTo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4968" y="8138564"/>
              <a:ext cx="2646045" cy="64135"/>
            </a:xfrm>
            <a:custGeom>
              <a:avLst/>
              <a:gdLst/>
              <a:ahLst/>
              <a:cxnLst/>
              <a:rect l="l" t="t" r="r" b="b"/>
              <a:pathLst>
                <a:path w="2646045" h="64134">
                  <a:moveTo>
                    <a:pt x="2645674" y="64116"/>
                  </a:moveTo>
                  <a:lnTo>
                    <a:pt x="0" y="64116"/>
                  </a:lnTo>
                  <a:lnTo>
                    <a:pt x="0" y="0"/>
                  </a:lnTo>
                  <a:lnTo>
                    <a:pt x="2645674" y="0"/>
                  </a:lnTo>
                  <a:lnTo>
                    <a:pt x="2645674" y="64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0063" y="7151606"/>
              <a:ext cx="821055" cy="519430"/>
            </a:xfrm>
            <a:custGeom>
              <a:avLst/>
              <a:gdLst/>
              <a:ahLst/>
              <a:cxnLst/>
              <a:rect l="l" t="t" r="r" b="b"/>
              <a:pathLst>
                <a:path w="821054" h="519429">
                  <a:moveTo>
                    <a:pt x="239032" y="519229"/>
                  </a:moveTo>
                  <a:lnTo>
                    <a:pt x="192133" y="517815"/>
                  </a:lnTo>
                  <a:lnTo>
                    <a:pt x="146353" y="511343"/>
                  </a:lnTo>
                  <a:lnTo>
                    <a:pt x="99336" y="493070"/>
                  </a:lnTo>
                  <a:lnTo>
                    <a:pt x="61348" y="465252"/>
                  </a:lnTo>
                  <a:lnTo>
                    <a:pt x="32232" y="429144"/>
                  </a:lnTo>
                  <a:lnTo>
                    <a:pt x="11835" y="386001"/>
                  </a:lnTo>
                  <a:lnTo>
                    <a:pt x="0" y="337078"/>
                  </a:lnTo>
                  <a:lnTo>
                    <a:pt x="3795" y="300116"/>
                  </a:lnTo>
                  <a:lnTo>
                    <a:pt x="35023" y="231474"/>
                  </a:lnTo>
                  <a:lnTo>
                    <a:pt x="92818" y="187827"/>
                  </a:lnTo>
                  <a:lnTo>
                    <a:pt x="162006" y="171235"/>
                  </a:lnTo>
                  <a:lnTo>
                    <a:pt x="197706" y="165885"/>
                  </a:lnTo>
                  <a:lnTo>
                    <a:pt x="239684" y="158547"/>
                  </a:lnTo>
                  <a:lnTo>
                    <a:pt x="281521" y="150408"/>
                  </a:lnTo>
                  <a:lnTo>
                    <a:pt x="323149" y="141291"/>
                  </a:lnTo>
                  <a:lnTo>
                    <a:pt x="364503" y="131017"/>
                  </a:lnTo>
                  <a:lnTo>
                    <a:pt x="409408" y="118408"/>
                  </a:lnTo>
                  <a:lnTo>
                    <a:pt x="453908" y="104048"/>
                  </a:lnTo>
                  <a:lnTo>
                    <a:pt x="497556" y="87365"/>
                  </a:lnTo>
                  <a:lnTo>
                    <a:pt x="539904" y="67787"/>
                  </a:lnTo>
                  <a:lnTo>
                    <a:pt x="603621" y="28615"/>
                  </a:lnTo>
                  <a:lnTo>
                    <a:pt x="636457" y="10881"/>
                  </a:lnTo>
                  <a:lnTo>
                    <a:pt x="671796" y="0"/>
                  </a:lnTo>
                  <a:lnTo>
                    <a:pt x="718837" y="240"/>
                  </a:lnTo>
                  <a:lnTo>
                    <a:pt x="761160" y="15257"/>
                  </a:lnTo>
                  <a:lnTo>
                    <a:pt x="794859" y="43092"/>
                  </a:lnTo>
                  <a:lnTo>
                    <a:pt x="816027" y="81791"/>
                  </a:lnTo>
                  <a:lnTo>
                    <a:pt x="820759" y="129393"/>
                  </a:lnTo>
                  <a:lnTo>
                    <a:pt x="809312" y="179943"/>
                  </a:lnTo>
                  <a:lnTo>
                    <a:pt x="786847" y="226445"/>
                  </a:lnTo>
                  <a:lnTo>
                    <a:pt x="756317" y="268671"/>
                  </a:lnTo>
                  <a:lnTo>
                    <a:pt x="720676" y="306394"/>
                  </a:lnTo>
                  <a:lnTo>
                    <a:pt x="686415" y="336282"/>
                  </a:lnTo>
                  <a:lnTo>
                    <a:pt x="649115" y="365169"/>
                  </a:lnTo>
                  <a:lnTo>
                    <a:pt x="609154" y="392686"/>
                  </a:lnTo>
                  <a:lnTo>
                    <a:pt x="566910" y="418464"/>
                  </a:lnTo>
                  <a:lnTo>
                    <a:pt x="522761" y="442133"/>
                  </a:lnTo>
                  <a:lnTo>
                    <a:pt x="477085" y="463326"/>
                  </a:lnTo>
                  <a:lnTo>
                    <a:pt x="430260" y="481673"/>
                  </a:lnTo>
                  <a:lnTo>
                    <a:pt x="382664" y="496806"/>
                  </a:lnTo>
                  <a:lnTo>
                    <a:pt x="334676" y="508355"/>
                  </a:lnTo>
                  <a:lnTo>
                    <a:pt x="286672" y="515952"/>
                  </a:lnTo>
                  <a:lnTo>
                    <a:pt x="239032" y="519229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0063" y="7151182"/>
              <a:ext cx="821055" cy="520065"/>
            </a:xfrm>
            <a:custGeom>
              <a:avLst/>
              <a:gdLst/>
              <a:ahLst/>
              <a:cxnLst/>
              <a:rect l="l" t="t" r="r" b="b"/>
              <a:pathLst>
                <a:path w="821054" h="520065">
                  <a:moveTo>
                    <a:pt x="237034" y="519899"/>
                  </a:moveTo>
                  <a:lnTo>
                    <a:pt x="191250" y="518846"/>
                  </a:lnTo>
                  <a:lnTo>
                    <a:pt x="146353" y="511318"/>
                  </a:lnTo>
                  <a:lnTo>
                    <a:pt x="99338" y="493062"/>
                  </a:lnTo>
                  <a:lnTo>
                    <a:pt x="61346" y="465243"/>
                  </a:lnTo>
                  <a:lnTo>
                    <a:pt x="32225" y="429128"/>
                  </a:lnTo>
                  <a:lnTo>
                    <a:pt x="11826" y="385984"/>
                  </a:lnTo>
                  <a:lnTo>
                    <a:pt x="0" y="337078"/>
                  </a:lnTo>
                  <a:lnTo>
                    <a:pt x="3799" y="300107"/>
                  </a:lnTo>
                  <a:lnTo>
                    <a:pt x="35039" y="231467"/>
                  </a:lnTo>
                  <a:lnTo>
                    <a:pt x="92827" y="187830"/>
                  </a:lnTo>
                  <a:lnTo>
                    <a:pt x="162003" y="171230"/>
                  </a:lnTo>
                  <a:lnTo>
                    <a:pt x="197706" y="165885"/>
                  </a:lnTo>
                  <a:lnTo>
                    <a:pt x="239673" y="158540"/>
                  </a:lnTo>
                  <a:lnTo>
                    <a:pt x="281510" y="150408"/>
                  </a:lnTo>
                  <a:lnTo>
                    <a:pt x="323141" y="141298"/>
                  </a:lnTo>
                  <a:lnTo>
                    <a:pt x="364490" y="131017"/>
                  </a:lnTo>
                  <a:lnTo>
                    <a:pt x="409398" y="118400"/>
                  </a:lnTo>
                  <a:lnTo>
                    <a:pt x="453902" y="104045"/>
                  </a:lnTo>
                  <a:lnTo>
                    <a:pt x="497554" y="87372"/>
                  </a:lnTo>
                  <a:lnTo>
                    <a:pt x="539904" y="67800"/>
                  </a:lnTo>
                  <a:lnTo>
                    <a:pt x="603623" y="28598"/>
                  </a:lnTo>
                  <a:lnTo>
                    <a:pt x="636459" y="10867"/>
                  </a:lnTo>
                  <a:lnTo>
                    <a:pt x="671808" y="0"/>
                  </a:lnTo>
                  <a:lnTo>
                    <a:pt x="718850" y="229"/>
                  </a:lnTo>
                  <a:lnTo>
                    <a:pt x="738695" y="7269"/>
                  </a:lnTo>
                  <a:lnTo>
                    <a:pt x="703311" y="7269"/>
                  </a:lnTo>
                  <a:lnTo>
                    <a:pt x="660501" y="14271"/>
                  </a:lnTo>
                  <a:lnTo>
                    <a:pt x="619601" y="32674"/>
                  </a:lnTo>
                  <a:lnTo>
                    <a:pt x="579745" y="56173"/>
                  </a:lnTo>
                  <a:lnTo>
                    <a:pt x="540067" y="78465"/>
                  </a:lnTo>
                  <a:lnTo>
                    <a:pt x="541660" y="82636"/>
                  </a:lnTo>
                  <a:lnTo>
                    <a:pt x="531362" y="82636"/>
                  </a:lnTo>
                  <a:lnTo>
                    <a:pt x="488478" y="101183"/>
                  </a:lnTo>
                  <a:lnTo>
                    <a:pt x="444667" y="117294"/>
                  </a:lnTo>
                  <a:lnTo>
                    <a:pt x="400112" y="131289"/>
                  </a:lnTo>
                  <a:lnTo>
                    <a:pt x="354994" y="143482"/>
                  </a:lnTo>
                  <a:lnTo>
                    <a:pt x="309495" y="154193"/>
                  </a:lnTo>
                  <a:lnTo>
                    <a:pt x="263795" y="163737"/>
                  </a:lnTo>
                  <a:lnTo>
                    <a:pt x="264305" y="165510"/>
                  </a:lnTo>
                  <a:lnTo>
                    <a:pt x="254241" y="165510"/>
                  </a:lnTo>
                  <a:lnTo>
                    <a:pt x="217711" y="172425"/>
                  </a:lnTo>
                  <a:lnTo>
                    <a:pt x="180843" y="177774"/>
                  </a:lnTo>
                  <a:lnTo>
                    <a:pt x="108025" y="191761"/>
                  </a:lnTo>
                  <a:lnTo>
                    <a:pt x="66999" y="214391"/>
                  </a:lnTo>
                  <a:lnTo>
                    <a:pt x="35881" y="248308"/>
                  </a:lnTo>
                  <a:lnTo>
                    <a:pt x="16248" y="290212"/>
                  </a:lnTo>
                  <a:lnTo>
                    <a:pt x="9678" y="336803"/>
                  </a:lnTo>
                  <a:lnTo>
                    <a:pt x="23168" y="389010"/>
                  </a:lnTo>
                  <a:lnTo>
                    <a:pt x="47255" y="435165"/>
                  </a:lnTo>
                  <a:lnTo>
                    <a:pt x="82878" y="472152"/>
                  </a:lnTo>
                  <a:lnTo>
                    <a:pt x="130979" y="496856"/>
                  </a:lnTo>
                  <a:lnTo>
                    <a:pt x="184759" y="508064"/>
                  </a:lnTo>
                  <a:lnTo>
                    <a:pt x="239678" y="509723"/>
                  </a:lnTo>
                  <a:lnTo>
                    <a:pt x="319844" y="509723"/>
                  </a:lnTo>
                  <a:lnTo>
                    <a:pt x="283018" y="515899"/>
                  </a:lnTo>
                  <a:lnTo>
                    <a:pt x="237034" y="519899"/>
                  </a:lnTo>
                  <a:close/>
                </a:path>
                <a:path w="821054" h="520065">
                  <a:moveTo>
                    <a:pt x="660128" y="356697"/>
                  </a:moveTo>
                  <a:lnTo>
                    <a:pt x="646332" y="356697"/>
                  </a:lnTo>
                  <a:lnTo>
                    <a:pt x="687792" y="322443"/>
                  </a:lnTo>
                  <a:lnTo>
                    <a:pt x="727746" y="284936"/>
                  </a:lnTo>
                  <a:lnTo>
                    <a:pt x="763212" y="243556"/>
                  </a:lnTo>
                  <a:lnTo>
                    <a:pt x="791210" y="197681"/>
                  </a:lnTo>
                  <a:lnTo>
                    <a:pt x="808758" y="146690"/>
                  </a:lnTo>
                  <a:lnTo>
                    <a:pt x="810287" y="108071"/>
                  </a:lnTo>
                  <a:lnTo>
                    <a:pt x="801112" y="71437"/>
                  </a:lnTo>
                  <a:lnTo>
                    <a:pt x="780796" y="40250"/>
                  </a:lnTo>
                  <a:lnTo>
                    <a:pt x="748900" y="17971"/>
                  </a:lnTo>
                  <a:lnTo>
                    <a:pt x="703311" y="7269"/>
                  </a:lnTo>
                  <a:lnTo>
                    <a:pt x="738695" y="7269"/>
                  </a:lnTo>
                  <a:lnTo>
                    <a:pt x="761172" y="15242"/>
                  </a:lnTo>
                  <a:lnTo>
                    <a:pt x="794869" y="43080"/>
                  </a:lnTo>
                  <a:lnTo>
                    <a:pt x="816033" y="81783"/>
                  </a:lnTo>
                  <a:lnTo>
                    <a:pt x="820759" y="129393"/>
                  </a:lnTo>
                  <a:lnTo>
                    <a:pt x="809771" y="178712"/>
                  </a:lnTo>
                  <a:lnTo>
                    <a:pt x="787990" y="224551"/>
                  </a:lnTo>
                  <a:lnTo>
                    <a:pt x="757936" y="266724"/>
                  </a:lnTo>
                  <a:lnTo>
                    <a:pt x="722129" y="305046"/>
                  </a:lnTo>
                  <a:lnTo>
                    <a:pt x="683088" y="339333"/>
                  </a:lnTo>
                  <a:lnTo>
                    <a:pt x="660128" y="356697"/>
                  </a:lnTo>
                  <a:close/>
                </a:path>
                <a:path w="821054" h="520065">
                  <a:moveTo>
                    <a:pt x="396735" y="491636"/>
                  </a:moveTo>
                  <a:lnTo>
                    <a:pt x="358071" y="491636"/>
                  </a:lnTo>
                  <a:lnTo>
                    <a:pt x="407503" y="478041"/>
                  </a:lnTo>
                  <a:lnTo>
                    <a:pt x="456340" y="461168"/>
                  </a:lnTo>
                  <a:lnTo>
                    <a:pt x="504214" y="441109"/>
                  </a:lnTo>
                  <a:lnTo>
                    <a:pt x="550752" y="417954"/>
                  </a:lnTo>
                  <a:lnTo>
                    <a:pt x="595584" y="391793"/>
                  </a:lnTo>
                  <a:lnTo>
                    <a:pt x="638339" y="362717"/>
                  </a:lnTo>
                  <a:lnTo>
                    <a:pt x="531362" y="82636"/>
                  </a:lnTo>
                  <a:lnTo>
                    <a:pt x="541660" y="82636"/>
                  </a:lnTo>
                  <a:lnTo>
                    <a:pt x="646332" y="356697"/>
                  </a:lnTo>
                  <a:lnTo>
                    <a:pt x="660128" y="356697"/>
                  </a:lnTo>
                  <a:lnTo>
                    <a:pt x="643335" y="369398"/>
                  </a:lnTo>
                  <a:lnTo>
                    <a:pt x="601923" y="397298"/>
                  </a:lnTo>
                  <a:lnTo>
                    <a:pt x="558782" y="423213"/>
                  </a:lnTo>
                  <a:lnTo>
                    <a:pt x="514108" y="446713"/>
                  </a:lnTo>
                  <a:lnTo>
                    <a:pt x="468096" y="467370"/>
                  </a:lnTo>
                  <a:lnTo>
                    <a:pt x="420943" y="484752"/>
                  </a:lnTo>
                  <a:lnTo>
                    <a:pt x="396735" y="491636"/>
                  </a:lnTo>
                  <a:close/>
                </a:path>
                <a:path w="821054" h="520065">
                  <a:moveTo>
                    <a:pt x="319844" y="509723"/>
                  </a:moveTo>
                  <a:lnTo>
                    <a:pt x="239678" y="509723"/>
                  </a:lnTo>
                  <a:lnTo>
                    <a:pt x="294670" y="504211"/>
                  </a:lnTo>
                  <a:lnTo>
                    <a:pt x="348667" y="493909"/>
                  </a:lnTo>
                  <a:lnTo>
                    <a:pt x="254241" y="165510"/>
                  </a:lnTo>
                  <a:lnTo>
                    <a:pt x="264305" y="165510"/>
                  </a:lnTo>
                  <a:lnTo>
                    <a:pt x="358071" y="491636"/>
                  </a:lnTo>
                  <a:lnTo>
                    <a:pt x="396735" y="491636"/>
                  </a:lnTo>
                  <a:lnTo>
                    <a:pt x="372845" y="498430"/>
                  </a:lnTo>
                  <a:lnTo>
                    <a:pt x="328518" y="508268"/>
                  </a:lnTo>
                  <a:lnTo>
                    <a:pt x="319844" y="50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8645" y="6164000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393052" y="786104"/>
                  </a:moveTo>
                  <a:lnTo>
                    <a:pt x="343748" y="783041"/>
                  </a:lnTo>
                  <a:lnTo>
                    <a:pt x="296272" y="774099"/>
                  </a:lnTo>
                  <a:lnTo>
                    <a:pt x="250992" y="759647"/>
                  </a:lnTo>
                  <a:lnTo>
                    <a:pt x="208276" y="740051"/>
                  </a:lnTo>
                  <a:lnTo>
                    <a:pt x="168493" y="715682"/>
                  </a:lnTo>
                  <a:lnTo>
                    <a:pt x="132010" y="686906"/>
                  </a:lnTo>
                  <a:lnTo>
                    <a:pt x="99197" y="654093"/>
                  </a:lnTo>
                  <a:lnTo>
                    <a:pt x="70422" y="617610"/>
                  </a:lnTo>
                  <a:lnTo>
                    <a:pt x="46052" y="577827"/>
                  </a:lnTo>
                  <a:lnTo>
                    <a:pt x="26456" y="535111"/>
                  </a:lnTo>
                  <a:lnTo>
                    <a:pt x="12004" y="489831"/>
                  </a:lnTo>
                  <a:lnTo>
                    <a:pt x="3062" y="442355"/>
                  </a:lnTo>
                  <a:lnTo>
                    <a:pt x="0" y="393052"/>
                  </a:lnTo>
                  <a:lnTo>
                    <a:pt x="3062" y="343748"/>
                  </a:lnTo>
                  <a:lnTo>
                    <a:pt x="12004" y="296272"/>
                  </a:lnTo>
                  <a:lnTo>
                    <a:pt x="26456" y="250992"/>
                  </a:lnTo>
                  <a:lnTo>
                    <a:pt x="46052" y="208276"/>
                  </a:lnTo>
                  <a:lnTo>
                    <a:pt x="70422" y="168493"/>
                  </a:lnTo>
                  <a:lnTo>
                    <a:pt x="99197" y="132010"/>
                  </a:lnTo>
                  <a:lnTo>
                    <a:pt x="132010" y="99197"/>
                  </a:lnTo>
                  <a:lnTo>
                    <a:pt x="168493" y="70422"/>
                  </a:lnTo>
                  <a:lnTo>
                    <a:pt x="208276" y="46052"/>
                  </a:lnTo>
                  <a:lnTo>
                    <a:pt x="250992" y="26456"/>
                  </a:lnTo>
                  <a:lnTo>
                    <a:pt x="296272" y="12004"/>
                  </a:lnTo>
                  <a:lnTo>
                    <a:pt x="343748" y="3062"/>
                  </a:lnTo>
                  <a:lnTo>
                    <a:pt x="393052" y="0"/>
                  </a:lnTo>
                  <a:lnTo>
                    <a:pt x="442355" y="3062"/>
                  </a:lnTo>
                  <a:lnTo>
                    <a:pt x="489831" y="12004"/>
                  </a:lnTo>
                  <a:lnTo>
                    <a:pt x="535111" y="26456"/>
                  </a:lnTo>
                  <a:lnTo>
                    <a:pt x="577827" y="46052"/>
                  </a:lnTo>
                  <a:lnTo>
                    <a:pt x="617610" y="70422"/>
                  </a:lnTo>
                  <a:lnTo>
                    <a:pt x="654093" y="99197"/>
                  </a:lnTo>
                  <a:lnTo>
                    <a:pt x="686906" y="132010"/>
                  </a:lnTo>
                  <a:lnTo>
                    <a:pt x="715682" y="168493"/>
                  </a:lnTo>
                  <a:lnTo>
                    <a:pt x="740051" y="208276"/>
                  </a:lnTo>
                  <a:lnTo>
                    <a:pt x="759647" y="250992"/>
                  </a:lnTo>
                  <a:lnTo>
                    <a:pt x="774099" y="296272"/>
                  </a:lnTo>
                  <a:lnTo>
                    <a:pt x="783041" y="343748"/>
                  </a:lnTo>
                  <a:lnTo>
                    <a:pt x="786104" y="393052"/>
                  </a:lnTo>
                  <a:lnTo>
                    <a:pt x="783041" y="442355"/>
                  </a:lnTo>
                  <a:lnTo>
                    <a:pt x="774099" y="489831"/>
                  </a:lnTo>
                  <a:lnTo>
                    <a:pt x="759647" y="535111"/>
                  </a:lnTo>
                  <a:lnTo>
                    <a:pt x="740051" y="577827"/>
                  </a:lnTo>
                  <a:lnTo>
                    <a:pt x="715682" y="617610"/>
                  </a:lnTo>
                  <a:lnTo>
                    <a:pt x="686906" y="654093"/>
                  </a:lnTo>
                  <a:lnTo>
                    <a:pt x="654093" y="686906"/>
                  </a:lnTo>
                  <a:lnTo>
                    <a:pt x="617610" y="715682"/>
                  </a:lnTo>
                  <a:lnTo>
                    <a:pt x="577827" y="740051"/>
                  </a:lnTo>
                  <a:lnTo>
                    <a:pt x="535111" y="759647"/>
                  </a:lnTo>
                  <a:lnTo>
                    <a:pt x="489831" y="774099"/>
                  </a:lnTo>
                  <a:lnTo>
                    <a:pt x="442355" y="783041"/>
                  </a:lnTo>
                  <a:lnTo>
                    <a:pt x="393052" y="786104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8645" y="6164000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0" y="393052"/>
                  </a:moveTo>
                  <a:lnTo>
                    <a:pt x="3062" y="442355"/>
                  </a:lnTo>
                  <a:lnTo>
                    <a:pt x="12004" y="489831"/>
                  </a:lnTo>
                  <a:lnTo>
                    <a:pt x="26456" y="535111"/>
                  </a:lnTo>
                  <a:lnTo>
                    <a:pt x="46052" y="577827"/>
                  </a:lnTo>
                  <a:lnTo>
                    <a:pt x="70422" y="617610"/>
                  </a:lnTo>
                  <a:lnTo>
                    <a:pt x="99197" y="654093"/>
                  </a:lnTo>
                  <a:lnTo>
                    <a:pt x="132010" y="686906"/>
                  </a:lnTo>
                  <a:lnTo>
                    <a:pt x="168493" y="715682"/>
                  </a:lnTo>
                  <a:lnTo>
                    <a:pt x="208276" y="740051"/>
                  </a:lnTo>
                  <a:lnTo>
                    <a:pt x="250992" y="759647"/>
                  </a:lnTo>
                  <a:lnTo>
                    <a:pt x="296272" y="774099"/>
                  </a:lnTo>
                  <a:lnTo>
                    <a:pt x="343748" y="783041"/>
                  </a:lnTo>
                  <a:lnTo>
                    <a:pt x="393052" y="786104"/>
                  </a:lnTo>
                  <a:lnTo>
                    <a:pt x="442355" y="783041"/>
                  </a:lnTo>
                  <a:lnTo>
                    <a:pt x="489831" y="774099"/>
                  </a:lnTo>
                  <a:lnTo>
                    <a:pt x="535111" y="759647"/>
                  </a:lnTo>
                  <a:lnTo>
                    <a:pt x="577827" y="740051"/>
                  </a:lnTo>
                  <a:lnTo>
                    <a:pt x="617610" y="715682"/>
                  </a:lnTo>
                  <a:lnTo>
                    <a:pt x="654093" y="686906"/>
                  </a:lnTo>
                  <a:lnTo>
                    <a:pt x="686906" y="654093"/>
                  </a:lnTo>
                  <a:lnTo>
                    <a:pt x="715682" y="617610"/>
                  </a:lnTo>
                  <a:lnTo>
                    <a:pt x="740051" y="577827"/>
                  </a:lnTo>
                  <a:lnTo>
                    <a:pt x="759647" y="535111"/>
                  </a:lnTo>
                  <a:lnTo>
                    <a:pt x="774099" y="489831"/>
                  </a:lnTo>
                  <a:lnTo>
                    <a:pt x="783041" y="442355"/>
                  </a:lnTo>
                  <a:lnTo>
                    <a:pt x="786104" y="393052"/>
                  </a:lnTo>
                  <a:lnTo>
                    <a:pt x="783041" y="343748"/>
                  </a:lnTo>
                  <a:lnTo>
                    <a:pt x="774099" y="296272"/>
                  </a:lnTo>
                  <a:lnTo>
                    <a:pt x="759647" y="250992"/>
                  </a:lnTo>
                  <a:lnTo>
                    <a:pt x="740051" y="208276"/>
                  </a:lnTo>
                  <a:lnTo>
                    <a:pt x="715682" y="168493"/>
                  </a:lnTo>
                  <a:lnTo>
                    <a:pt x="686906" y="132010"/>
                  </a:lnTo>
                  <a:lnTo>
                    <a:pt x="654093" y="99197"/>
                  </a:lnTo>
                  <a:lnTo>
                    <a:pt x="617610" y="70422"/>
                  </a:lnTo>
                  <a:lnTo>
                    <a:pt x="577827" y="46052"/>
                  </a:lnTo>
                  <a:lnTo>
                    <a:pt x="535111" y="26456"/>
                  </a:lnTo>
                  <a:lnTo>
                    <a:pt x="489831" y="12004"/>
                  </a:lnTo>
                  <a:lnTo>
                    <a:pt x="442355" y="3062"/>
                  </a:lnTo>
                  <a:lnTo>
                    <a:pt x="393052" y="0"/>
                  </a:lnTo>
                  <a:lnTo>
                    <a:pt x="343748" y="3062"/>
                  </a:lnTo>
                  <a:lnTo>
                    <a:pt x="296272" y="12004"/>
                  </a:lnTo>
                  <a:lnTo>
                    <a:pt x="250992" y="26456"/>
                  </a:lnTo>
                  <a:lnTo>
                    <a:pt x="208276" y="46052"/>
                  </a:lnTo>
                  <a:lnTo>
                    <a:pt x="168493" y="70422"/>
                  </a:lnTo>
                  <a:lnTo>
                    <a:pt x="132010" y="99197"/>
                  </a:lnTo>
                  <a:lnTo>
                    <a:pt x="99197" y="132010"/>
                  </a:lnTo>
                  <a:lnTo>
                    <a:pt x="70422" y="168493"/>
                  </a:lnTo>
                  <a:lnTo>
                    <a:pt x="46052" y="208276"/>
                  </a:lnTo>
                  <a:lnTo>
                    <a:pt x="26456" y="250992"/>
                  </a:lnTo>
                  <a:lnTo>
                    <a:pt x="12004" y="296272"/>
                  </a:lnTo>
                  <a:lnTo>
                    <a:pt x="3062" y="343748"/>
                  </a:lnTo>
                  <a:lnTo>
                    <a:pt x="0" y="393052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90604" y="6164000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393052" y="786104"/>
                  </a:moveTo>
                  <a:lnTo>
                    <a:pt x="343748" y="783041"/>
                  </a:lnTo>
                  <a:lnTo>
                    <a:pt x="296272" y="774099"/>
                  </a:lnTo>
                  <a:lnTo>
                    <a:pt x="250992" y="759647"/>
                  </a:lnTo>
                  <a:lnTo>
                    <a:pt x="208276" y="740051"/>
                  </a:lnTo>
                  <a:lnTo>
                    <a:pt x="168493" y="715682"/>
                  </a:lnTo>
                  <a:lnTo>
                    <a:pt x="132010" y="686906"/>
                  </a:lnTo>
                  <a:lnTo>
                    <a:pt x="99197" y="654093"/>
                  </a:lnTo>
                  <a:lnTo>
                    <a:pt x="70422" y="617610"/>
                  </a:lnTo>
                  <a:lnTo>
                    <a:pt x="46052" y="577827"/>
                  </a:lnTo>
                  <a:lnTo>
                    <a:pt x="26456" y="535111"/>
                  </a:lnTo>
                  <a:lnTo>
                    <a:pt x="12004" y="489831"/>
                  </a:lnTo>
                  <a:lnTo>
                    <a:pt x="3062" y="442355"/>
                  </a:lnTo>
                  <a:lnTo>
                    <a:pt x="0" y="393052"/>
                  </a:lnTo>
                  <a:lnTo>
                    <a:pt x="3062" y="343748"/>
                  </a:lnTo>
                  <a:lnTo>
                    <a:pt x="12004" y="296272"/>
                  </a:lnTo>
                  <a:lnTo>
                    <a:pt x="26456" y="250992"/>
                  </a:lnTo>
                  <a:lnTo>
                    <a:pt x="46052" y="208276"/>
                  </a:lnTo>
                  <a:lnTo>
                    <a:pt x="70422" y="168493"/>
                  </a:lnTo>
                  <a:lnTo>
                    <a:pt x="99197" y="132010"/>
                  </a:lnTo>
                  <a:lnTo>
                    <a:pt x="132010" y="99197"/>
                  </a:lnTo>
                  <a:lnTo>
                    <a:pt x="168493" y="70422"/>
                  </a:lnTo>
                  <a:lnTo>
                    <a:pt x="208276" y="46052"/>
                  </a:lnTo>
                  <a:lnTo>
                    <a:pt x="250992" y="26456"/>
                  </a:lnTo>
                  <a:lnTo>
                    <a:pt x="296272" y="12004"/>
                  </a:lnTo>
                  <a:lnTo>
                    <a:pt x="343748" y="3062"/>
                  </a:lnTo>
                  <a:lnTo>
                    <a:pt x="393052" y="0"/>
                  </a:lnTo>
                  <a:lnTo>
                    <a:pt x="442355" y="3062"/>
                  </a:lnTo>
                  <a:lnTo>
                    <a:pt x="489831" y="12004"/>
                  </a:lnTo>
                  <a:lnTo>
                    <a:pt x="535111" y="26456"/>
                  </a:lnTo>
                  <a:lnTo>
                    <a:pt x="577827" y="46052"/>
                  </a:lnTo>
                  <a:lnTo>
                    <a:pt x="617610" y="70422"/>
                  </a:lnTo>
                  <a:lnTo>
                    <a:pt x="654093" y="99197"/>
                  </a:lnTo>
                  <a:lnTo>
                    <a:pt x="686906" y="132010"/>
                  </a:lnTo>
                  <a:lnTo>
                    <a:pt x="715682" y="168493"/>
                  </a:lnTo>
                  <a:lnTo>
                    <a:pt x="740051" y="208276"/>
                  </a:lnTo>
                  <a:lnTo>
                    <a:pt x="759647" y="250992"/>
                  </a:lnTo>
                  <a:lnTo>
                    <a:pt x="774099" y="296272"/>
                  </a:lnTo>
                  <a:lnTo>
                    <a:pt x="783041" y="343748"/>
                  </a:lnTo>
                  <a:lnTo>
                    <a:pt x="786104" y="393052"/>
                  </a:lnTo>
                  <a:lnTo>
                    <a:pt x="783041" y="442355"/>
                  </a:lnTo>
                  <a:lnTo>
                    <a:pt x="774099" y="489831"/>
                  </a:lnTo>
                  <a:lnTo>
                    <a:pt x="759647" y="535111"/>
                  </a:lnTo>
                  <a:lnTo>
                    <a:pt x="740051" y="577827"/>
                  </a:lnTo>
                  <a:lnTo>
                    <a:pt x="715682" y="617610"/>
                  </a:lnTo>
                  <a:lnTo>
                    <a:pt x="686906" y="654093"/>
                  </a:lnTo>
                  <a:lnTo>
                    <a:pt x="654093" y="686906"/>
                  </a:lnTo>
                  <a:lnTo>
                    <a:pt x="617610" y="715682"/>
                  </a:lnTo>
                  <a:lnTo>
                    <a:pt x="577827" y="740051"/>
                  </a:lnTo>
                  <a:lnTo>
                    <a:pt x="535111" y="759647"/>
                  </a:lnTo>
                  <a:lnTo>
                    <a:pt x="489831" y="774099"/>
                  </a:lnTo>
                  <a:lnTo>
                    <a:pt x="442355" y="783041"/>
                  </a:lnTo>
                  <a:lnTo>
                    <a:pt x="393052" y="786104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90604" y="6164000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0" y="393052"/>
                  </a:moveTo>
                  <a:lnTo>
                    <a:pt x="3062" y="442355"/>
                  </a:lnTo>
                  <a:lnTo>
                    <a:pt x="12004" y="489831"/>
                  </a:lnTo>
                  <a:lnTo>
                    <a:pt x="26456" y="535111"/>
                  </a:lnTo>
                  <a:lnTo>
                    <a:pt x="46052" y="577827"/>
                  </a:lnTo>
                  <a:lnTo>
                    <a:pt x="70422" y="617610"/>
                  </a:lnTo>
                  <a:lnTo>
                    <a:pt x="99197" y="654093"/>
                  </a:lnTo>
                  <a:lnTo>
                    <a:pt x="132010" y="686906"/>
                  </a:lnTo>
                  <a:lnTo>
                    <a:pt x="168493" y="715682"/>
                  </a:lnTo>
                  <a:lnTo>
                    <a:pt x="208276" y="740051"/>
                  </a:lnTo>
                  <a:lnTo>
                    <a:pt x="250992" y="759647"/>
                  </a:lnTo>
                  <a:lnTo>
                    <a:pt x="296272" y="774099"/>
                  </a:lnTo>
                  <a:lnTo>
                    <a:pt x="343748" y="783041"/>
                  </a:lnTo>
                  <a:lnTo>
                    <a:pt x="393052" y="786104"/>
                  </a:lnTo>
                  <a:lnTo>
                    <a:pt x="442355" y="783041"/>
                  </a:lnTo>
                  <a:lnTo>
                    <a:pt x="489831" y="774099"/>
                  </a:lnTo>
                  <a:lnTo>
                    <a:pt x="535111" y="759647"/>
                  </a:lnTo>
                  <a:lnTo>
                    <a:pt x="577827" y="740051"/>
                  </a:lnTo>
                  <a:lnTo>
                    <a:pt x="617610" y="715682"/>
                  </a:lnTo>
                  <a:lnTo>
                    <a:pt x="654093" y="686906"/>
                  </a:lnTo>
                  <a:lnTo>
                    <a:pt x="686906" y="654093"/>
                  </a:lnTo>
                  <a:lnTo>
                    <a:pt x="715682" y="617610"/>
                  </a:lnTo>
                  <a:lnTo>
                    <a:pt x="740051" y="577827"/>
                  </a:lnTo>
                  <a:lnTo>
                    <a:pt x="759647" y="535111"/>
                  </a:lnTo>
                  <a:lnTo>
                    <a:pt x="774099" y="489831"/>
                  </a:lnTo>
                  <a:lnTo>
                    <a:pt x="783041" y="442355"/>
                  </a:lnTo>
                  <a:lnTo>
                    <a:pt x="786104" y="393052"/>
                  </a:lnTo>
                  <a:lnTo>
                    <a:pt x="783041" y="343748"/>
                  </a:lnTo>
                  <a:lnTo>
                    <a:pt x="774099" y="296272"/>
                  </a:lnTo>
                  <a:lnTo>
                    <a:pt x="759647" y="250992"/>
                  </a:lnTo>
                  <a:lnTo>
                    <a:pt x="740051" y="208276"/>
                  </a:lnTo>
                  <a:lnTo>
                    <a:pt x="715682" y="168493"/>
                  </a:lnTo>
                  <a:lnTo>
                    <a:pt x="686906" y="132010"/>
                  </a:lnTo>
                  <a:lnTo>
                    <a:pt x="654093" y="99197"/>
                  </a:lnTo>
                  <a:lnTo>
                    <a:pt x="617610" y="70422"/>
                  </a:lnTo>
                  <a:lnTo>
                    <a:pt x="577827" y="46052"/>
                  </a:lnTo>
                  <a:lnTo>
                    <a:pt x="535111" y="26456"/>
                  </a:lnTo>
                  <a:lnTo>
                    <a:pt x="489831" y="12004"/>
                  </a:lnTo>
                  <a:lnTo>
                    <a:pt x="442355" y="3062"/>
                  </a:lnTo>
                  <a:lnTo>
                    <a:pt x="393052" y="0"/>
                  </a:lnTo>
                  <a:lnTo>
                    <a:pt x="343748" y="3062"/>
                  </a:lnTo>
                  <a:lnTo>
                    <a:pt x="296272" y="12004"/>
                  </a:lnTo>
                  <a:lnTo>
                    <a:pt x="250992" y="26456"/>
                  </a:lnTo>
                  <a:lnTo>
                    <a:pt x="208276" y="46052"/>
                  </a:lnTo>
                  <a:lnTo>
                    <a:pt x="168493" y="70422"/>
                  </a:lnTo>
                  <a:lnTo>
                    <a:pt x="132010" y="99197"/>
                  </a:lnTo>
                  <a:lnTo>
                    <a:pt x="99197" y="132010"/>
                  </a:lnTo>
                  <a:lnTo>
                    <a:pt x="70422" y="168493"/>
                  </a:lnTo>
                  <a:lnTo>
                    <a:pt x="46052" y="208276"/>
                  </a:lnTo>
                  <a:lnTo>
                    <a:pt x="26456" y="250992"/>
                  </a:lnTo>
                  <a:lnTo>
                    <a:pt x="12004" y="296272"/>
                  </a:lnTo>
                  <a:lnTo>
                    <a:pt x="3062" y="343748"/>
                  </a:lnTo>
                  <a:lnTo>
                    <a:pt x="0" y="393052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7274" y="6688169"/>
              <a:ext cx="848360" cy="380365"/>
            </a:xfrm>
            <a:custGeom>
              <a:avLst/>
              <a:gdLst/>
              <a:ahLst/>
              <a:cxnLst/>
              <a:rect l="l" t="t" r="r" b="b"/>
              <a:pathLst>
                <a:path w="848360" h="380365">
                  <a:moveTo>
                    <a:pt x="676005" y="379976"/>
                  </a:moveTo>
                  <a:lnTo>
                    <a:pt x="673981" y="378178"/>
                  </a:lnTo>
                  <a:lnTo>
                    <a:pt x="673882" y="376105"/>
                  </a:lnTo>
                  <a:lnTo>
                    <a:pt x="672620" y="376304"/>
                  </a:lnTo>
                  <a:lnTo>
                    <a:pt x="671271" y="375867"/>
                  </a:lnTo>
                  <a:lnTo>
                    <a:pt x="521684" y="226367"/>
                  </a:lnTo>
                  <a:lnTo>
                    <a:pt x="487488" y="191755"/>
                  </a:lnTo>
                  <a:lnTo>
                    <a:pt x="451720" y="157229"/>
                  </a:lnTo>
                  <a:lnTo>
                    <a:pt x="416958" y="122110"/>
                  </a:lnTo>
                  <a:lnTo>
                    <a:pt x="385783" y="85721"/>
                  </a:lnTo>
                  <a:lnTo>
                    <a:pt x="287199" y="184306"/>
                  </a:lnTo>
                  <a:lnTo>
                    <a:pt x="294707" y="230208"/>
                  </a:lnTo>
                  <a:lnTo>
                    <a:pt x="286713" y="275195"/>
                  </a:lnTo>
                  <a:lnTo>
                    <a:pt x="265606" y="315808"/>
                  </a:lnTo>
                  <a:lnTo>
                    <a:pt x="233771" y="348590"/>
                  </a:lnTo>
                  <a:lnTo>
                    <a:pt x="193595" y="370083"/>
                  </a:lnTo>
                  <a:lnTo>
                    <a:pt x="147464" y="376829"/>
                  </a:lnTo>
                  <a:lnTo>
                    <a:pt x="101658" y="368626"/>
                  </a:lnTo>
                  <a:lnTo>
                    <a:pt x="60938" y="347662"/>
                  </a:lnTo>
                  <a:lnTo>
                    <a:pt x="28376" y="316052"/>
                  </a:lnTo>
                  <a:lnTo>
                    <a:pt x="7039" y="275914"/>
                  </a:lnTo>
                  <a:lnTo>
                    <a:pt x="0" y="229364"/>
                  </a:lnTo>
                  <a:lnTo>
                    <a:pt x="7778" y="184225"/>
                  </a:lnTo>
                  <a:lnTo>
                    <a:pt x="26151" y="146452"/>
                  </a:lnTo>
                  <a:lnTo>
                    <a:pt x="52935" y="116729"/>
                  </a:lnTo>
                  <a:lnTo>
                    <a:pt x="85944" y="95742"/>
                  </a:lnTo>
                  <a:lnTo>
                    <a:pt x="122994" y="84176"/>
                  </a:lnTo>
                  <a:lnTo>
                    <a:pt x="161900" y="82716"/>
                  </a:lnTo>
                  <a:lnTo>
                    <a:pt x="200477" y="92048"/>
                  </a:lnTo>
                  <a:lnTo>
                    <a:pt x="236540" y="112857"/>
                  </a:lnTo>
                  <a:lnTo>
                    <a:pt x="267904" y="145828"/>
                  </a:lnTo>
                  <a:lnTo>
                    <a:pt x="284930" y="126975"/>
                  </a:lnTo>
                  <a:lnTo>
                    <a:pt x="319863" y="90085"/>
                  </a:lnTo>
                  <a:lnTo>
                    <a:pt x="337128" y="71422"/>
                  </a:lnTo>
                  <a:lnTo>
                    <a:pt x="352966" y="53162"/>
                  </a:lnTo>
                  <a:lnTo>
                    <a:pt x="368546" y="34463"/>
                  </a:lnTo>
                  <a:lnTo>
                    <a:pt x="384918" y="16619"/>
                  </a:lnTo>
                  <a:lnTo>
                    <a:pt x="403130" y="924"/>
                  </a:lnTo>
                  <a:lnTo>
                    <a:pt x="403654" y="287"/>
                  </a:lnTo>
                  <a:lnTo>
                    <a:pt x="404641" y="0"/>
                  </a:lnTo>
                  <a:lnTo>
                    <a:pt x="422457" y="12404"/>
                  </a:lnTo>
                  <a:lnTo>
                    <a:pt x="438376" y="26592"/>
                  </a:lnTo>
                  <a:lnTo>
                    <a:pt x="468358" y="56473"/>
                  </a:lnTo>
                  <a:lnTo>
                    <a:pt x="546884" y="131419"/>
                  </a:lnTo>
                  <a:lnTo>
                    <a:pt x="586406" y="168617"/>
                  </a:lnTo>
                  <a:lnTo>
                    <a:pt x="626213" y="205505"/>
                  </a:lnTo>
                  <a:lnTo>
                    <a:pt x="666388" y="241990"/>
                  </a:lnTo>
                  <a:lnTo>
                    <a:pt x="701799" y="197500"/>
                  </a:lnTo>
                  <a:lnTo>
                    <a:pt x="738316" y="158098"/>
                  </a:lnTo>
                  <a:lnTo>
                    <a:pt x="775315" y="120859"/>
                  </a:lnTo>
                  <a:lnTo>
                    <a:pt x="812172" y="82859"/>
                  </a:lnTo>
                  <a:lnTo>
                    <a:pt x="848259" y="41174"/>
                  </a:lnTo>
                  <a:lnTo>
                    <a:pt x="848259" y="199267"/>
                  </a:lnTo>
                  <a:lnTo>
                    <a:pt x="828672" y="224257"/>
                  </a:lnTo>
                  <a:lnTo>
                    <a:pt x="808823" y="249101"/>
                  </a:lnTo>
                  <a:lnTo>
                    <a:pt x="788014" y="273184"/>
                  </a:lnTo>
                  <a:lnTo>
                    <a:pt x="765548" y="295891"/>
                  </a:lnTo>
                  <a:lnTo>
                    <a:pt x="745352" y="318059"/>
                  </a:lnTo>
                  <a:lnTo>
                    <a:pt x="725099" y="340984"/>
                  </a:lnTo>
                  <a:lnTo>
                    <a:pt x="703302" y="362068"/>
                  </a:lnTo>
                  <a:lnTo>
                    <a:pt x="678477" y="378715"/>
                  </a:lnTo>
                  <a:lnTo>
                    <a:pt x="676005" y="379976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0284" y="6688169"/>
              <a:ext cx="655955" cy="380365"/>
            </a:xfrm>
            <a:custGeom>
              <a:avLst/>
              <a:gdLst/>
              <a:ahLst/>
              <a:cxnLst/>
              <a:rect l="l" t="t" r="r" b="b"/>
              <a:pathLst>
                <a:path w="655955" h="380365">
                  <a:moveTo>
                    <a:pt x="482994" y="379976"/>
                  </a:moveTo>
                  <a:lnTo>
                    <a:pt x="480971" y="378178"/>
                  </a:lnTo>
                  <a:lnTo>
                    <a:pt x="480871" y="376105"/>
                  </a:lnTo>
                  <a:lnTo>
                    <a:pt x="479610" y="376304"/>
                  </a:lnTo>
                  <a:lnTo>
                    <a:pt x="478261" y="375867"/>
                  </a:lnTo>
                  <a:lnTo>
                    <a:pt x="328673" y="226367"/>
                  </a:lnTo>
                  <a:lnTo>
                    <a:pt x="294480" y="191755"/>
                  </a:lnTo>
                  <a:lnTo>
                    <a:pt x="258714" y="157229"/>
                  </a:lnTo>
                  <a:lnTo>
                    <a:pt x="223953" y="122110"/>
                  </a:lnTo>
                  <a:lnTo>
                    <a:pt x="192773" y="85721"/>
                  </a:lnTo>
                  <a:lnTo>
                    <a:pt x="94188" y="184306"/>
                  </a:lnTo>
                  <a:lnTo>
                    <a:pt x="101632" y="230109"/>
                  </a:lnTo>
                  <a:lnTo>
                    <a:pt x="93451" y="275820"/>
                  </a:lnTo>
                  <a:lnTo>
                    <a:pt x="71811" y="317220"/>
                  </a:lnTo>
                  <a:lnTo>
                    <a:pt x="38876" y="350091"/>
                  </a:lnTo>
                  <a:lnTo>
                    <a:pt x="34231" y="340712"/>
                  </a:lnTo>
                  <a:lnTo>
                    <a:pt x="66373" y="308912"/>
                  </a:lnTo>
                  <a:lnTo>
                    <a:pt x="85259" y="271097"/>
                  </a:lnTo>
                  <a:lnTo>
                    <a:pt x="91436" y="230326"/>
                  </a:lnTo>
                  <a:lnTo>
                    <a:pt x="85451" y="189659"/>
                  </a:lnTo>
                  <a:lnTo>
                    <a:pt x="67852" y="152154"/>
                  </a:lnTo>
                  <a:lnTo>
                    <a:pt x="39185" y="120872"/>
                  </a:lnTo>
                  <a:lnTo>
                    <a:pt x="0" y="98871"/>
                  </a:lnTo>
                  <a:lnTo>
                    <a:pt x="162" y="95974"/>
                  </a:lnTo>
                  <a:lnTo>
                    <a:pt x="1960" y="93077"/>
                  </a:lnTo>
                  <a:lnTo>
                    <a:pt x="2859" y="90791"/>
                  </a:lnTo>
                  <a:lnTo>
                    <a:pt x="23891" y="100151"/>
                  </a:lnTo>
                  <a:lnTo>
                    <a:pt x="43190" y="112667"/>
                  </a:lnTo>
                  <a:lnTo>
                    <a:pt x="60331" y="128003"/>
                  </a:lnTo>
                  <a:lnTo>
                    <a:pt x="74893" y="145828"/>
                  </a:lnTo>
                  <a:lnTo>
                    <a:pt x="91921" y="126975"/>
                  </a:lnTo>
                  <a:lnTo>
                    <a:pt x="126863" y="90085"/>
                  </a:lnTo>
                  <a:lnTo>
                    <a:pt x="144130" y="71422"/>
                  </a:lnTo>
                  <a:lnTo>
                    <a:pt x="159966" y="53162"/>
                  </a:lnTo>
                  <a:lnTo>
                    <a:pt x="175542" y="34463"/>
                  </a:lnTo>
                  <a:lnTo>
                    <a:pt x="191909" y="16619"/>
                  </a:lnTo>
                  <a:lnTo>
                    <a:pt x="210119" y="924"/>
                  </a:lnTo>
                  <a:lnTo>
                    <a:pt x="210656" y="287"/>
                  </a:lnTo>
                  <a:lnTo>
                    <a:pt x="211630" y="0"/>
                  </a:lnTo>
                  <a:lnTo>
                    <a:pt x="229447" y="12404"/>
                  </a:lnTo>
                  <a:lnTo>
                    <a:pt x="245365" y="26592"/>
                  </a:lnTo>
                  <a:lnTo>
                    <a:pt x="275347" y="56473"/>
                  </a:lnTo>
                  <a:lnTo>
                    <a:pt x="353873" y="131419"/>
                  </a:lnTo>
                  <a:lnTo>
                    <a:pt x="393395" y="168617"/>
                  </a:lnTo>
                  <a:lnTo>
                    <a:pt x="433202" y="205505"/>
                  </a:lnTo>
                  <a:lnTo>
                    <a:pt x="473378" y="241990"/>
                  </a:lnTo>
                  <a:lnTo>
                    <a:pt x="508889" y="197385"/>
                  </a:lnTo>
                  <a:lnTo>
                    <a:pt x="545512" y="157889"/>
                  </a:lnTo>
                  <a:lnTo>
                    <a:pt x="582616" y="120554"/>
                  </a:lnTo>
                  <a:lnTo>
                    <a:pt x="619571" y="82428"/>
                  </a:lnTo>
                  <a:lnTo>
                    <a:pt x="655748" y="40562"/>
                  </a:lnTo>
                  <a:lnTo>
                    <a:pt x="655748" y="198617"/>
                  </a:lnTo>
                  <a:lnTo>
                    <a:pt x="636032" y="223767"/>
                  </a:lnTo>
                  <a:lnTo>
                    <a:pt x="616067" y="248781"/>
                  </a:lnTo>
                  <a:lnTo>
                    <a:pt x="595140" y="273031"/>
                  </a:lnTo>
                  <a:lnTo>
                    <a:pt x="572537" y="295891"/>
                  </a:lnTo>
                  <a:lnTo>
                    <a:pt x="552341" y="318059"/>
                  </a:lnTo>
                  <a:lnTo>
                    <a:pt x="532088" y="340984"/>
                  </a:lnTo>
                  <a:lnTo>
                    <a:pt x="510292" y="362068"/>
                  </a:lnTo>
                  <a:lnTo>
                    <a:pt x="485467" y="378715"/>
                  </a:lnTo>
                  <a:lnTo>
                    <a:pt x="482994" y="379976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7274" y="6688169"/>
              <a:ext cx="848360" cy="380365"/>
            </a:xfrm>
            <a:custGeom>
              <a:avLst/>
              <a:gdLst/>
              <a:ahLst/>
              <a:cxnLst/>
              <a:rect l="l" t="t" r="r" b="b"/>
              <a:pathLst>
                <a:path w="848360" h="380365">
                  <a:moveTo>
                    <a:pt x="310522" y="145828"/>
                  </a:moveTo>
                  <a:lnTo>
                    <a:pt x="267904" y="145828"/>
                  </a:lnTo>
                  <a:lnTo>
                    <a:pt x="284930" y="126975"/>
                  </a:lnTo>
                  <a:lnTo>
                    <a:pt x="302367" y="108488"/>
                  </a:lnTo>
                  <a:lnTo>
                    <a:pt x="319863" y="90085"/>
                  </a:lnTo>
                  <a:lnTo>
                    <a:pt x="337128" y="71422"/>
                  </a:lnTo>
                  <a:lnTo>
                    <a:pt x="352966" y="53162"/>
                  </a:lnTo>
                  <a:lnTo>
                    <a:pt x="368546" y="34463"/>
                  </a:lnTo>
                  <a:lnTo>
                    <a:pt x="384918" y="16619"/>
                  </a:lnTo>
                  <a:lnTo>
                    <a:pt x="403130" y="924"/>
                  </a:lnTo>
                  <a:lnTo>
                    <a:pt x="403654" y="287"/>
                  </a:lnTo>
                  <a:lnTo>
                    <a:pt x="404628" y="0"/>
                  </a:lnTo>
                  <a:lnTo>
                    <a:pt x="405440" y="487"/>
                  </a:lnTo>
                  <a:lnTo>
                    <a:pt x="418003" y="9291"/>
                  </a:lnTo>
                  <a:lnTo>
                    <a:pt x="407376" y="9291"/>
                  </a:lnTo>
                  <a:lnTo>
                    <a:pt x="379347" y="37437"/>
                  </a:lnTo>
                  <a:lnTo>
                    <a:pt x="352912" y="67172"/>
                  </a:lnTo>
                  <a:lnTo>
                    <a:pt x="326624" y="97119"/>
                  </a:lnTo>
                  <a:lnTo>
                    <a:pt x="299038" y="125897"/>
                  </a:lnTo>
                  <a:lnTo>
                    <a:pt x="304882" y="131029"/>
                  </a:lnTo>
                  <a:lnTo>
                    <a:pt x="309041" y="139147"/>
                  </a:lnTo>
                  <a:lnTo>
                    <a:pt x="310522" y="145828"/>
                  </a:lnTo>
                  <a:close/>
                </a:path>
                <a:path w="848360" h="380365">
                  <a:moveTo>
                    <a:pt x="662205" y="252156"/>
                  </a:moveTo>
                  <a:lnTo>
                    <a:pt x="659145" y="251219"/>
                  </a:lnTo>
                  <a:lnTo>
                    <a:pt x="658071" y="248859"/>
                  </a:lnTo>
                  <a:lnTo>
                    <a:pt x="651456" y="240530"/>
                  </a:lnTo>
                  <a:lnTo>
                    <a:pt x="642148" y="232410"/>
                  </a:lnTo>
                  <a:lnTo>
                    <a:pt x="632241" y="224765"/>
                  </a:lnTo>
                  <a:lnTo>
                    <a:pt x="623827" y="217862"/>
                  </a:lnTo>
                  <a:lnTo>
                    <a:pt x="588329" y="184306"/>
                  </a:lnTo>
                  <a:lnTo>
                    <a:pt x="550879" y="149088"/>
                  </a:lnTo>
                  <a:lnTo>
                    <a:pt x="514412" y="114649"/>
                  </a:lnTo>
                  <a:lnTo>
                    <a:pt x="478210" y="79972"/>
                  </a:lnTo>
                  <a:lnTo>
                    <a:pt x="442467" y="44904"/>
                  </a:lnTo>
                  <a:lnTo>
                    <a:pt x="407376" y="9291"/>
                  </a:lnTo>
                  <a:lnTo>
                    <a:pt x="418003" y="9291"/>
                  </a:lnTo>
                  <a:lnTo>
                    <a:pt x="422445" y="12404"/>
                  </a:lnTo>
                  <a:lnTo>
                    <a:pt x="438363" y="26592"/>
                  </a:lnTo>
                  <a:lnTo>
                    <a:pt x="468345" y="56473"/>
                  </a:lnTo>
                  <a:lnTo>
                    <a:pt x="522783" y="108498"/>
                  </a:lnTo>
                  <a:lnTo>
                    <a:pt x="546875" y="131419"/>
                  </a:lnTo>
                  <a:lnTo>
                    <a:pt x="586401" y="168617"/>
                  </a:lnTo>
                  <a:lnTo>
                    <a:pt x="626211" y="205505"/>
                  </a:lnTo>
                  <a:lnTo>
                    <a:pt x="666388" y="241990"/>
                  </a:lnTo>
                  <a:lnTo>
                    <a:pt x="671221" y="241990"/>
                  </a:lnTo>
                  <a:lnTo>
                    <a:pt x="670718" y="242588"/>
                  </a:lnTo>
                  <a:lnTo>
                    <a:pt x="666626" y="250582"/>
                  </a:lnTo>
                  <a:lnTo>
                    <a:pt x="666537" y="250932"/>
                  </a:lnTo>
                  <a:lnTo>
                    <a:pt x="664490" y="250932"/>
                  </a:lnTo>
                  <a:lnTo>
                    <a:pt x="662205" y="252156"/>
                  </a:lnTo>
                  <a:close/>
                </a:path>
                <a:path w="848360" h="380365">
                  <a:moveTo>
                    <a:pt x="671221" y="241990"/>
                  </a:moveTo>
                  <a:lnTo>
                    <a:pt x="666388" y="241990"/>
                  </a:lnTo>
                  <a:lnTo>
                    <a:pt x="701812" y="197485"/>
                  </a:lnTo>
                  <a:lnTo>
                    <a:pt x="738319" y="158087"/>
                  </a:lnTo>
                  <a:lnTo>
                    <a:pt x="775300" y="120860"/>
                  </a:lnTo>
                  <a:lnTo>
                    <a:pt x="812146" y="82868"/>
                  </a:lnTo>
                  <a:lnTo>
                    <a:pt x="848247" y="41174"/>
                  </a:lnTo>
                  <a:lnTo>
                    <a:pt x="848247" y="108488"/>
                  </a:lnTo>
                  <a:lnTo>
                    <a:pt x="801603" y="108498"/>
                  </a:lnTo>
                  <a:lnTo>
                    <a:pt x="788995" y="120935"/>
                  </a:lnTo>
                  <a:lnTo>
                    <a:pt x="760577" y="149092"/>
                  </a:lnTo>
                  <a:lnTo>
                    <a:pt x="745939" y="163671"/>
                  </a:lnTo>
                  <a:lnTo>
                    <a:pt x="718471" y="191762"/>
                  </a:lnTo>
                  <a:lnTo>
                    <a:pt x="691715" y="220335"/>
                  </a:lnTo>
                  <a:lnTo>
                    <a:pt x="677540" y="234484"/>
                  </a:lnTo>
                  <a:lnTo>
                    <a:pt x="671221" y="241990"/>
                  </a:lnTo>
                  <a:close/>
                </a:path>
                <a:path w="848360" h="380365">
                  <a:moveTo>
                    <a:pt x="324514" y="146977"/>
                  </a:moveTo>
                  <a:lnTo>
                    <a:pt x="310777" y="146977"/>
                  </a:lnTo>
                  <a:lnTo>
                    <a:pt x="380113" y="77653"/>
                  </a:lnTo>
                  <a:lnTo>
                    <a:pt x="384122" y="73694"/>
                  </a:lnTo>
                  <a:lnTo>
                    <a:pt x="390017" y="78802"/>
                  </a:lnTo>
                  <a:lnTo>
                    <a:pt x="387944" y="83111"/>
                  </a:lnTo>
                  <a:lnTo>
                    <a:pt x="390995" y="85721"/>
                  </a:lnTo>
                  <a:lnTo>
                    <a:pt x="385771" y="85721"/>
                  </a:lnTo>
                  <a:lnTo>
                    <a:pt x="324514" y="146977"/>
                  </a:lnTo>
                  <a:close/>
                </a:path>
                <a:path w="848360" h="380365">
                  <a:moveTo>
                    <a:pt x="147464" y="376829"/>
                  </a:moveTo>
                  <a:lnTo>
                    <a:pt x="101959" y="368756"/>
                  </a:lnTo>
                  <a:lnTo>
                    <a:pt x="61212" y="347780"/>
                  </a:lnTo>
                  <a:lnTo>
                    <a:pt x="28471" y="316095"/>
                  </a:lnTo>
                  <a:lnTo>
                    <a:pt x="6984" y="275892"/>
                  </a:lnTo>
                  <a:lnTo>
                    <a:pt x="0" y="229364"/>
                  </a:lnTo>
                  <a:lnTo>
                    <a:pt x="7741" y="184306"/>
                  </a:lnTo>
                  <a:lnTo>
                    <a:pt x="26056" y="146598"/>
                  </a:lnTo>
                  <a:lnTo>
                    <a:pt x="52802" y="116865"/>
                  </a:lnTo>
                  <a:lnTo>
                    <a:pt x="85784" y="95835"/>
                  </a:lnTo>
                  <a:lnTo>
                    <a:pt x="122822" y="84212"/>
                  </a:lnTo>
                  <a:lnTo>
                    <a:pt x="161734" y="82697"/>
                  </a:lnTo>
                  <a:lnTo>
                    <a:pt x="197056" y="91202"/>
                  </a:lnTo>
                  <a:lnTo>
                    <a:pt x="151606" y="91202"/>
                  </a:lnTo>
                  <a:lnTo>
                    <a:pt x="107039" y="98447"/>
                  </a:lnTo>
                  <a:lnTo>
                    <a:pt x="67916" y="117424"/>
                  </a:lnTo>
                  <a:lnTo>
                    <a:pt x="38723" y="144783"/>
                  </a:lnTo>
                  <a:lnTo>
                    <a:pt x="19611" y="178114"/>
                  </a:lnTo>
                  <a:lnTo>
                    <a:pt x="10735" y="215009"/>
                  </a:lnTo>
                  <a:lnTo>
                    <a:pt x="12246" y="253057"/>
                  </a:lnTo>
                  <a:lnTo>
                    <a:pt x="24299" y="289852"/>
                  </a:lnTo>
                  <a:lnTo>
                    <a:pt x="47045" y="322983"/>
                  </a:lnTo>
                  <a:lnTo>
                    <a:pt x="80638" y="350041"/>
                  </a:lnTo>
                  <a:lnTo>
                    <a:pt x="125251" y="365951"/>
                  </a:lnTo>
                  <a:lnTo>
                    <a:pt x="201354" y="365951"/>
                  </a:lnTo>
                  <a:lnTo>
                    <a:pt x="193699" y="370065"/>
                  </a:lnTo>
                  <a:lnTo>
                    <a:pt x="147464" y="376829"/>
                  </a:lnTo>
                  <a:close/>
                </a:path>
                <a:path w="848360" h="380365">
                  <a:moveTo>
                    <a:pt x="676005" y="379976"/>
                  </a:moveTo>
                  <a:lnTo>
                    <a:pt x="673969" y="378178"/>
                  </a:lnTo>
                  <a:lnTo>
                    <a:pt x="673869" y="376105"/>
                  </a:lnTo>
                  <a:lnTo>
                    <a:pt x="635689" y="340984"/>
                  </a:lnTo>
                  <a:lnTo>
                    <a:pt x="597419" y="302697"/>
                  </a:lnTo>
                  <a:lnTo>
                    <a:pt x="559314" y="263669"/>
                  </a:lnTo>
                  <a:lnTo>
                    <a:pt x="521671" y="226367"/>
                  </a:lnTo>
                  <a:lnTo>
                    <a:pt x="487435" y="191710"/>
                  </a:lnTo>
                  <a:lnTo>
                    <a:pt x="451712" y="157229"/>
                  </a:lnTo>
                  <a:lnTo>
                    <a:pt x="416940" y="122103"/>
                  </a:lnTo>
                  <a:lnTo>
                    <a:pt x="385771" y="85721"/>
                  </a:lnTo>
                  <a:lnTo>
                    <a:pt x="390995" y="85721"/>
                  </a:lnTo>
                  <a:lnTo>
                    <a:pt x="424311" y="114225"/>
                  </a:lnTo>
                  <a:lnTo>
                    <a:pt x="459542" y="149092"/>
                  </a:lnTo>
                  <a:lnTo>
                    <a:pt x="494185" y="184997"/>
                  </a:lnTo>
                  <a:lnTo>
                    <a:pt x="528790" y="219223"/>
                  </a:lnTo>
                  <a:lnTo>
                    <a:pt x="566373" y="257015"/>
                  </a:lnTo>
                  <a:lnTo>
                    <a:pt x="604525" y="294478"/>
                  </a:lnTo>
                  <a:lnTo>
                    <a:pt x="642253" y="332191"/>
                  </a:lnTo>
                  <a:lnTo>
                    <a:pt x="678565" y="370735"/>
                  </a:lnTo>
                  <a:lnTo>
                    <a:pt x="690378" y="370735"/>
                  </a:lnTo>
                  <a:lnTo>
                    <a:pt x="678477" y="378715"/>
                  </a:lnTo>
                  <a:lnTo>
                    <a:pt x="676005" y="379976"/>
                  </a:lnTo>
                  <a:close/>
                </a:path>
                <a:path w="848360" h="380365">
                  <a:moveTo>
                    <a:pt x="201354" y="365951"/>
                  </a:moveTo>
                  <a:lnTo>
                    <a:pt x="125251" y="365951"/>
                  </a:lnTo>
                  <a:lnTo>
                    <a:pt x="170784" y="364792"/>
                  </a:lnTo>
                  <a:lnTo>
                    <a:pt x="213376" y="348915"/>
                  </a:lnTo>
                  <a:lnTo>
                    <a:pt x="249168" y="320670"/>
                  </a:lnTo>
                  <a:lnTo>
                    <a:pt x="274300" y="282405"/>
                  </a:lnTo>
                  <a:lnTo>
                    <a:pt x="284913" y="236470"/>
                  </a:lnTo>
                  <a:lnTo>
                    <a:pt x="279664" y="192022"/>
                  </a:lnTo>
                  <a:lnTo>
                    <a:pt x="260866" y="152630"/>
                  </a:lnTo>
                  <a:lnTo>
                    <a:pt x="231362" y="120935"/>
                  </a:lnTo>
                  <a:lnTo>
                    <a:pt x="193995" y="99579"/>
                  </a:lnTo>
                  <a:lnTo>
                    <a:pt x="151606" y="91202"/>
                  </a:lnTo>
                  <a:lnTo>
                    <a:pt x="197056" y="91202"/>
                  </a:lnTo>
                  <a:lnTo>
                    <a:pt x="200339" y="91993"/>
                  </a:lnTo>
                  <a:lnTo>
                    <a:pt x="236456" y="112802"/>
                  </a:lnTo>
                  <a:lnTo>
                    <a:pt x="267904" y="145828"/>
                  </a:lnTo>
                  <a:lnTo>
                    <a:pt x="310522" y="145828"/>
                  </a:lnTo>
                  <a:lnTo>
                    <a:pt x="310777" y="146977"/>
                  </a:lnTo>
                  <a:lnTo>
                    <a:pt x="324514" y="146977"/>
                  </a:lnTo>
                  <a:lnTo>
                    <a:pt x="287186" y="184306"/>
                  </a:lnTo>
                  <a:lnTo>
                    <a:pt x="294741" y="229914"/>
                  </a:lnTo>
                  <a:lnTo>
                    <a:pt x="286801" y="274835"/>
                  </a:lnTo>
                  <a:lnTo>
                    <a:pt x="265736" y="315527"/>
                  </a:lnTo>
                  <a:lnTo>
                    <a:pt x="233912" y="348451"/>
                  </a:lnTo>
                  <a:lnTo>
                    <a:pt x="201354" y="365951"/>
                  </a:lnTo>
                  <a:close/>
                </a:path>
                <a:path w="848360" h="380365">
                  <a:moveTo>
                    <a:pt x="690378" y="370735"/>
                  </a:moveTo>
                  <a:lnTo>
                    <a:pt x="678565" y="370735"/>
                  </a:lnTo>
                  <a:lnTo>
                    <a:pt x="701558" y="350782"/>
                  </a:lnTo>
                  <a:lnTo>
                    <a:pt x="722560" y="328923"/>
                  </a:lnTo>
                  <a:lnTo>
                    <a:pt x="742801" y="306240"/>
                  </a:lnTo>
                  <a:lnTo>
                    <a:pt x="763512" y="283814"/>
                  </a:lnTo>
                  <a:lnTo>
                    <a:pt x="775097" y="271948"/>
                  </a:lnTo>
                  <a:lnTo>
                    <a:pt x="786684" y="259852"/>
                  </a:lnTo>
                  <a:lnTo>
                    <a:pt x="797916" y="247405"/>
                  </a:lnTo>
                  <a:lnTo>
                    <a:pt x="808433" y="234484"/>
                  </a:lnTo>
                  <a:lnTo>
                    <a:pt x="805411" y="203509"/>
                  </a:lnTo>
                  <a:lnTo>
                    <a:pt x="802720" y="171730"/>
                  </a:lnTo>
                  <a:lnTo>
                    <a:pt x="801419" y="144783"/>
                  </a:lnTo>
                  <a:lnTo>
                    <a:pt x="801297" y="131419"/>
                  </a:lnTo>
                  <a:lnTo>
                    <a:pt x="801614" y="108488"/>
                  </a:lnTo>
                  <a:lnTo>
                    <a:pt x="848247" y="108488"/>
                  </a:lnTo>
                  <a:lnTo>
                    <a:pt x="848247" y="199267"/>
                  </a:lnTo>
                  <a:lnTo>
                    <a:pt x="828662" y="224257"/>
                  </a:lnTo>
                  <a:lnTo>
                    <a:pt x="808817" y="249101"/>
                  </a:lnTo>
                  <a:lnTo>
                    <a:pt x="788012" y="273184"/>
                  </a:lnTo>
                  <a:lnTo>
                    <a:pt x="765548" y="295891"/>
                  </a:lnTo>
                  <a:lnTo>
                    <a:pt x="745352" y="318059"/>
                  </a:lnTo>
                  <a:lnTo>
                    <a:pt x="725088" y="340994"/>
                  </a:lnTo>
                  <a:lnTo>
                    <a:pt x="703302" y="362068"/>
                  </a:lnTo>
                  <a:lnTo>
                    <a:pt x="690378" y="370735"/>
                  </a:lnTo>
                  <a:close/>
                </a:path>
                <a:path w="848360" h="380365">
                  <a:moveTo>
                    <a:pt x="666363" y="251619"/>
                  </a:moveTo>
                  <a:lnTo>
                    <a:pt x="665115" y="251531"/>
                  </a:lnTo>
                  <a:lnTo>
                    <a:pt x="664490" y="250932"/>
                  </a:lnTo>
                  <a:lnTo>
                    <a:pt x="666537" y="250932"/>
                  </a:lnTo>
                  <a:lnTo>
                    <a:pt x="666363" y="251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0151" y="6688169"/>
              <a:ext cx="848360" cy="380365"/>
            </a:xfrm>
            <a:custGeom>
              <a:avLst/>
              <a:gdLst/>
              <a:ahLst/>
              <a:cxnLst/>
              <a:rect l="l" t="t" r="r" b="b"/>
              <a:pathLst>
                <a:path w="848359" h="380365">
                  <a:moveTo>
                    <a:pt x="172254" y="379976"/>
                  </a:moveTo>
                  <a:lnTo>
                    <a:pt x="169781" y="378715"/>
                  </a:lnTo>
                  <a:lnTo>
                    <a:pt x="144956" y="362068"/>
                  </a:lnTo>
                  <a:lnTo>
                    <a:pt x="123160" y="340984"/>
                  </a:lnTo>
                  <a:lnTo>
                    <a:pt x="102907" y="318059"/>
                  </a:lnTo>
                  <a:lnTo>
                    <a:pt x="82711" y="295891"/>
                  </a:lnTo>
                  <a:lnTo>
                    <a:pt x="60244" y="273184"/>
                  </a:lnTo>
                  <a:lnTo>
                    <a:pt x="39435" y="249101"/>
                  </a:lnTo>
                  <a:lnTo>
                    <a:pt x="19586" y="224257"/>
                  </a:lnTo>
                  <a:lnTo>
                    <a:pt x="0" y="199267"/>
                  </a:lnTo>
                  <a:lnTo>
                    <a:pt x="0" y="41174"/>
                  </a:lnTo>
                  <a:lnTo>
                    <a:pt x="36087" y="82859"/>
                  </a:lnTo>
                  <a:lnTo>
                    <a:pt x="72943" y="120859"/>
                  </a:lnTo>
                  <a:lnTo>
                    <a:pt x="109943" y="158098"/>
                  </a:lnTo>
                  <a:lnTo>
                    <a:pt x="146460" y="197500"/>
                  </a:lnTo>
                  <a:lnTo>
                    <a:pt x="181870" y="241990"/>
                  </a:lnTo>
                  <a:lnTo>
                    <a:pt x="222046" y="205505"/>
                  </a:lnTo>
                  <a:lnTo>
                    <a:pt x="261853" y="168617"/>
                  </a:lnTo>
                  <a:lnTo>
                    <a:pt x="301375" y="131419"/>
                  </a:lnTo>
                  <a:lnTo>
                    <a:pt x="379901" y="56473"/>
                  </a:lnTo>
                  <a:lnTo>
                    <a:pt x="409883" y="26592"/>
                  </a:lnTo>
                  <a:lnTo>
                    <a:pt x="425801" y="12404"/>
                  </a:lnTo>
                  <a:lnTo>
                    <a:pt x="443618" y="0"/>
                  </a:lnTo>
                  <a:lnTo>
                    <a:pt x="444604" y="287"/>
                  </a:lnTo>
                  <a:lnTo>
                    <a:pt x="445129" y="924"/>
                  </a:lnTo>
                  <a:lnTo>
                    <a:pt x="463341" y="16619"/>
                  </a:lnTo>
                  <a:lnTo>
                    <a:pt x="479713" y="34463"/>
                  </a:lnTo>
                  <a:lnTo>
                    <a:pt x="495293" y="53162"/>
                  </a:lnTo>
                  <a:lnTo>
                    <a:pt x="511131" y="71422"/>
                  </a:lnTo>
                  <a:lnTo>
                    <a:pt x="528396" y="90085"/>
                  </a:lnTo>
                  <a:lnTo>
                    <a:pt x="563329" y="126975"/>
                  </a:lnTo>
                  <a:lnTo>
                    <a:pt x="580355" y="145828"/>
                  </a:lnTo>
                  <a:lnTo>
                    <a:pt x="611719" y="112857"/>
                  </a:lnTo>
                  <a:lnTo>
                    <a:pt x="647782" y="92048"/>
                  </a:lnTo>
                  <a:lnTo>
                    <a:pt x="686359" y="82716"/>
                  </a:lnTo>
                  <a:lnTo>
                    <a:pt x="725264" y="84176"/>
                  </a:lnTo>
                  <a:lnTo>
                    <a:pt x="762314" y="95742"/>
                  </a:lnTo>
                  <a:lnTo>
                    <a:pt x="795323" y="116729"/>
                  </a:lnTo>
                  <a:lnTo>
                    <a:pt x="822107" y="146452"/>
                  </a:lnTo>
                  <a:lnTo>
                    <a:pt x="840481" y="184225"/>
                  </a:lnTo>
                  <a:lnTo>
                    <a:pt x="848259" y="229364"/>
                  </a:lnTo>
                  <a:lnTo>
                    <a:pt x="841219" y="275914"/>
                  </a:lnTo>
                  <a:lnTo>
                    <a:pt x="819883" y="316052"/>
                  </a:lnTo>
                  <a:lnTo>
                    <a:pt x="787320" y="347662"/>
                  </a:lnTo>
                  <a:lnTo>
                    <a:pt x="746601" y="368626"/>
                  </a:lnTo>
                  <a:lnTo>
                    <a:pt x="700794" y="376829"/>
                  </a:lnTo>
                  <a:lnTo>
                    <a:pt x="654664" y="370083"/>
                  </a:lnTo>
                  <a:lnTo>
                    <a:pt x="614488" y="348590"/>
                  </a:lnTo>
                  <a:lnTo>
                    <a:pt x="582653" y="315808"/>
                  </a:lnTo>
                  <a:lnTo>
                    <a:pt x="561545" y="275195"/>
                  </a:lnTo>
                  <a:lnTo>
                    <a:pt x="553552" y="230208"/>
                  </a:lnTo>
                  <a:lnTo>
                    <a:pt x="561060" y="184306"/>
                  </a:lnTo>
                  <a:lnTo>
                    <a:pt x="462475" y="85721"/>
                  </a:lnTo>
                  <a:lnTo>
                    <a:pt x="431301" y="122110"/>
                  </a:lnTo>
                  <a:lnTo>
                    <a:pt x="396539" y="157229"/>
                  </a:lnTo>
                  <a:lnTo>
                    <a:pt x="360770" y="191755"/>
                  </a:lnTo>
                  <a:lnTo>
                    <a:pt x="326575" y="226367"/>
                  </a:lnTo>
                  <a:lnTo>
                    <a:pt x="176987" y="375867"/>
                  </a:lnTo>
                  <a:lnTo>
                    <a:pt x="175638" y="376304"/>
                  </a:lnTo>
                  <a:lnTo>
                    <a:pt x="174377" y="376105"/>
                  </a:lnTo>
                  <a:lnTo>
                    <a:pt x="174277" y="378178"/>
                  </a:lnTo>
                  <a:lnTo>
                    <a:pt x="172254" y="379976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9652" y="6688169"/>
              <a:ext cx="655955" cy="380365"/>
            </a:xfrm>
            <a:custGeom>
              <a:avLst/>
              <a:gdLst/>
              <a:ahLst/>
              <a:cxnLst/>
              <a:rect l="l" t="t" r="r" b="b"/>
              <a:pathLst>
                <a:path w="655954" h="380365">
                  <a:moveTo>
                    <a:pt x="172754" y="379976"/>
                  </a:moveTo>
                  <a:lnTo>
                    <a:pt x="170281" y="378715"/>
                  </a:lnTo>
                  <a:lnTo>
                    <a:pt x="145456" y="362068"/>
                  </a:lnTo>
                  <a:lnTo>
                    <a:pt x="123660" y="340984"/>
                  </a:lnTo>
                  <a:lnTo>
                    <a:pt x="103406" y="318059"/>
                  </a:lnTo>
                  <a:lnTo>
                    <a:pt x="83211" y="295891"/>
                  </a:lnTo>
                  <a:lnTo>
                    <a:pt x="60608" y="273031"/>
                  </a:lnTo>
                  <a:lnTo>
                    <a:pt x="39680" y="248781"/>
                  </a:lnTo>
                  <a:lnTo>
                    <a:pt x="19715" y="223767"/>
                  </a:lnTo>
                  <a:lnTo>
                    <a:pt x="0" y="198617"/>
                  </a:lnTo>
                  <a:lnTo>
                    <a:pt x="0" y="40562"/>
                  </a:lnTo>
                  <a:lnTo>
                    <a:pt x="36176" y="82428"/>
                  </a:lnTo>
                  <a:lnTo>
                    <a:pt x="73132" y="120554"/>
                  </a:lnTo>
                  <a:lnTo>
                    <a:pt x="110236" y="157889"/>
                  </a:lnTo>
                  <a:lnTo>
                    <a:pt x="146858" y="197385"/>
                  </a:lnTo>
                  <a:lnTo>
                    <a:pt x="182370" y="241990"/>
                  </a:lnTo>
                  <a:lnTo>
                    <a:pt x="222545" y="205505"/>
                  </a:lnTo>
                  <a:lnTo>
                    <a:pt x="262352" y="168617"/>
                  </a:lnTo>
                  <a:lnTo>
                    <a:pt x="301875" y="131419"/>
                  </a:lnTo>
                  <a:lnTo>
                    <a:pt x="380401" y="56473"/>
                  </a:lnTo>
                  <a:lnTo>
                    <a:pt x="410383" y="26592"/>
                  </a:lnTo>
                  <a:lnTo>
                    <a:pt x="426301" y="12404"/>
                  </a:lnTo>
                  <a:lnTo>
                    <a:pt x="444117" y="0"/>
                  </a:lnTo>
                  <a:lnTo>
                    <a:pt x="445091" y="287"/>
                  </a:lnTo>
                  <a:lnTo>
                    <a:pt x="445628" y="924"/>
                  </a:lnTo>
                  <a:lnTo>
                    <a:pt x="463839" y="16619"/>
                  </a:lnTo>
                  <a:lnTo>
                    <a:pt x="480206" y="34463"/>
                  </a:lnTo>
                  <a:lnTo>
                    <a:pt x="495782" y="53162"/>
                  </a:lnTo>
                  <a:lnTo>
                    <a:pt x="511618" y="71422"/>
                  </a:lnTo>
                  <a:lnTo>
                    <a:pt x="528885" y="90085"/>
                  </a:lnTo>
                  <a:lnTo>
                    <a:pt x="563826" y="126975"/>
                  </a:lnTo>
                  <a:lnTo>
                    <a:pt x="580854" y="145828"/>
                  </a:lnTo>
                  <a:lnTo>
                    <a:pt x="595417" y="128003"/>
                  </a:lnTo>
                  <a:lnTo>
                    <a:pt x="612558" y="112667"/>
                  </a:lnTo>
                  <a:lnTo>
                    <a:pt x="631856" y="100151"/>
                  </a:lnTo>
                  <a:lnTo>
                    <a:pt x="652888" y="90791"/>
                  </a:lnTo>
                  <a:lnTo>
                    <a:pt x="653788" y="93077"/>
                  </a:lnTo>
                  <a:lnTo>
                    <a:pt x="655586" y="95974"/>
                  </a:lnTo>
                  <a:lnTo>
                    <a:pt x="655748" y="98871"/>
                  </a:lnTo>
                  <a:lnTo>
                    <a:pt x="616562" y="120872"/>
                  </a:lnTo>
                  <a:lnTo>
                    <a:pt x="587896" y="152154"/>
                  </a:lnTo>
                  <a:lnTo>
                    <a:pt x="570297" y="189659"/>
                  </a:lnTo>
                  <a:lnTo>
                    <a:pt x="564312" y="230326"/>
                  </a:lnTo>
                  <a:lnTo>
                    <a:pt x="570488" y="271097"/>
                  </a:lnTo>
                  <a:lnTo>
                    <a:pt x="589374" y="308912"/>
                  </a:lnTo>
                  <a:lnTo>
                    <a:pt x="621517" y="340712"/>
                  </a:lnTo>
                  <a:lnTo>
                    <a:pt x="616871" y="350091"/>
                  </a:lnTo>
                  <a:lnTo>
                    <a:pt x="583937" y="317220"/>
                  </a:lnTo>
                  <a:lnTo>
                    <a:pt x="562296" y="275820"/>
                  </a:lnTo>
                  <a:lnTo>
                    <a:pt x="554115" y="230109"/>
                  </a:lnTo>
                  <a:lnTo>
                    <a:pt x="561560" y="184306"/>
                  </a:lnTo>
                  <a:lnTo>
                    <a:pt x="462975" y="85721"/>
                  </a:lnTo>
                  <a:lnTo>
                    <a:pt x="431795" y="122110"/>
                  </a:lnTo>
                  <a:lnTo>
                    <a:pt x="397034" y="157229"/>
                  </a:lnTo>
                  <a:lnTo>
                    <a:pt x="361268" y="191755"/>
                  </a:lnTo>
                  <a:lnTo>
                    <a:pt x="327075" y="226367"/>
                  </a:lnTo>
                  <a:lnTo>
                    <a:pt x="177487" y="375867"/>
                  </a:lnTo>
                  <a:lnTo>
                    <a:pt x="176138" y="376304"/>
                  </a:lnTo>
                  <a:lnTo>
                    <a:pt x="174877" y="376105"/>
                  </a:lnTo>
                  <a:lnTo>
                    <a:pt x="174777" y="378178"/>
                  </a:lnTo>
                  <a:lnTo>
                    <a:pt x="172754" y="379976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20151" y="6688169"/>
              <a:ext cx="848360" cy="380365"/>
            </a:xfrm>
            <a:custGeom>
              <a:avLst/>
              <a:gdLst/>
              <a:ahLst/>
              <a:cxnLst/>
              <a:rect l="l" t="t" r="r" b="b"/>
              <a:pathLst>
                <a:path w="848359" h="380365">
                  <a:moveTo>
                    <a:pt x="195630" y="241990"/>
                  </a:moveTo>
                  <a:lnTo>
                    <a:pt x="181858" y="241990"/>
                  </a:lnTo>
                  <a:lnTo>
                    <a:pt x="222035" y="205505"/>
                  </a:lnTo>
                  <a:lnTo>
                    <a:pt x="261845" y="168617"/>
                  </a:lnTo>
                  <a:lnTo>
                    <a:pt x="301371" y="131419"/>
                  </a:lnTo>
                  <a:lnTo>
                    <a:pt x="325474" y="108488"/>
                  </a:lnTo>
                  <a:lnTo>
                    <a:pt x="379901" y="56473"/>
                  </a:lnTo>
                  <a:lnTo>
                    <a:pt x="409883" y="26592"/>
                  </a:lnTo>
                  <a:lnTo>
                    <a:pt x="425801" y="12404"/>
                  </a:lnTo>
                  <a:lnTo>
                    <a:pt x="442806" y="487"/>
                  </a:lnTo>
                  <a:lnTo>
                    <a:pt x="443618" y="0"/>
                  </a:lnTo>
                  <a:lnTo>
                    <a:pt x="444592" y="287"/>
                  </a:lnTo>
                  <a:lnTo>
                    <a:pt x="445116" y="924"/>
                  </a:lnTo>
                  <a:lnTo>
                    <a:pt x="454825" y="9291"/>
                  </a:lnTo>
                  <a:lnTo>
                    <a:pt x="440870" y="9291"/>
                  </a:lnTo>
                  <a:lnTo>
                    <a:pt x="405780" y="44904"/>
                  </a:lnTo>
                  <a:lnTo>
                    <a:pt x="370036" y="79972"/>
                  </a:lnTo>
                  <a:lnTo>
                    <a:pt x="333834" y="114649"/>
                  </a:lnTo>
                  <a:lnTo>
                    <a:pt x="297363" y="149092"/>
                  </a:lnTo>
                  <a:lnTo>
                    <a:pt x="259889" y="184332"/>
                  </a:lnTo>
                  <a:lnTo>
                    <a:pt x="224419" y="217862"/>
                  </a:lnTo>
                  <a:lnTo>
                    <a:pt x="216005" y="224765"/>
                  </a:lnTo>
                  <a:lnTo>
                    <a:pt x="206098" y="232410"/>
                  </a:lnTo>
                  <a:lnTo>
                    <a:pt x="196790" y="240530"/>
                  </a:lnTo>
                  <a:lnTo>
                    <a:pt x="195630" y="241990"/>
                  </a:lnTo>
                  <a:close/>
                </a:path>
                <a:path w="848359" h="380365">
                  <a:moveTo>
                    <a:pt x="592642" y="146977"/>
                  </a:moveTo>
                  <a:lnTo>
                    <a:pt x="537469" y="146977"/>
                  </a:lnTo>
                  <a:lnTo>
                    <a:pt x="539205" y="139147"/>
                  </a:lnTo>
                  <a:lnTo>
                    <a:pt x="543364" y="131029"/>
                  </a:lnTo>
                  <a:lnTo>
                    <a:pt x="549208" y="125897"/>
                  </a:lnTo>
                  <a:lnTo>
                    <a:pt x="521622" y="97119"/>
                  </a:lnTo>
                  <a:lnTo>
                    <a:pt x="495334" y="67172"/>
                  </a:lnTo>
                  <a:lnTo>
                    <a:pt x="468899" y="37437"/>
                  </a:lnTo>
                  <a:lnTo>
                    <a:pt x="440870" y="9291"/>
                  </a:lnTo>
                  <a:lnTo>
                    <a:pt x="454825" y="9291"/>
                  </a:lnTo>
                  <a:lnTo>
                    <a:pt x="463329" y="16619"/>
                  </a:lnTo>
                  <a:lnTo>
                    <a:pt x="479700" y="34463"/>
                  </a:lnTo>
                  <a:lnTo>
                    <a:pt x="495281" y="53162"/>
                  </a:lnTo>
                  <a:lnTo>
                    <a:pt x="511118" y="71422"/>
                  </a:lnTo>
                  <a:lnTo>
                    <a:pt x="528383" y="90085"/>
                  </a:lnTo>
                  <a:lnTo>
                    <a:pt x="545890" y="108498"/>
                  </a:lnTo>
                  <a:lnTo>
                    <a:pt x="563316" y="126975"/>
                  </a:lnTo>
                  <a:lnTo>
                    <a:pt x="580342" y="145828"/>
                  </a:lnTo>
                  <a:lnTo>
                    <a:pt x="593712" y="145828"/>
                  </a:lnTo>
                  <a:lnTo>
                    <a:pt x="592642" y="146977"/>
                  </a:lnTo>
                  <a:close/>
                </a:path>
                <a:path w="848359" h="380365">
                  <a:moveTo>
                    <a:pt x="172242" y="379976"/>
                  </a:moveTo>
                  <a:lnTo>
                    <a:pt x="169769" y="378715"/>
                  </a:lnTo>
                  <a:lnTo>
                    <a:pt x="144944" y="362068"/>
                  </a:lnTo>
                  <a:lnTo>
                    <a:pt x="123148" y="340984"/>
                  </a:lnTo>
                  <a:lnTo>
                    <a:pt x="102894" y="318059"/>
                  </a:lnTo>
                  <a:lnTo>
                    <a:pt x="82699" y="295891"/>
                  </a:lnTo>
                  <a:lnTo>
                    <a:pt x="60234" y="273184"/>
                  </a:lnTo>
                  <a:lnTo>
                    <a:pt x="39429" y="249101"/>
                  </a:lnTo>
                  <a:lnTo>
                    <a:pt x="19584" y="224257"/>
                  </a:lnTo>
                  <a:lnTo>
                    <a:pt x="0" y="199267"/>
                  </a:lnTo>
                  <a:lnTo>
                    <a:pt x="0" y="41174"/>
                  </a:lnTo>
                  <a:lnTo>
                    <a:pt x="36100" y="82868"/>
                  </a:lnTo>
                  <a:lnTo>
                    <a:pt x="60946" y="108488"/>
                  </a:lnTo>
                  <a:lnTo>
                    <a:pt x="46632" y="108488"/>
                  </a:lnTo>
                  <a:lnTo>
                    <a:pt x="47066" y="139829"/>
                  </a:lnTo>
                  <a:lnTo>
                    <a:pt x="45527" y="171730"/>
                  </a:lnTo>
                  <a:lnTo>
                    <a:pt x="42835" y="203509"/>
                  </a:lnTo>
                  <a:lnTo>
                    <a:pt x="39813" y="234484"/>
                  </a:lnTo>
                  <a:lnTo>
                    <a:pt x="50330" y="247405"/>
                  </a:lnTo>
                  <a:lnTo>
                    <a:pt x="61562" y="259852"/>
                  </a:lnTo>
                  <a:lnTo>
                    <a:pt x="73149" y="271948"/>
                  </a:lnTo>
                  <a:lnTo>
                    <a:pt x="84734" y="283814"/>
                  </a:lnTo>
                  <a:lnTo>
                    <a:pt x="105445" y="306240"/>
                  </a:lnTo>
                  <a:lnTo>
                    <a:pt x="125686" y="328923"/>
                  </a:lnTo>
                  <a:lnTo>
                    <a:pt x="146688" y="350782"/>
                  </a:lnTo>
                  <a:lnTo>
                    <a:pt x="169681" y="370735"/>
                  </a:lnTo>
                  <a:lnTo>
                    <a:pt x="180215" y="370735"/>
                  </a:lnTo>
                  <a:lnTo>
                    <a:pt x="174377" y="376105"/>
                  </a:lnTo>
                  <a:lnTo>
                    <a:pt x="174277" y="378178"/>
                  </a:lnTo>
                  <a:lnTo>
                    <a:pt x="172242" y="379976"/>
                  </a:lnTo>
                  <a:close/>
                </a:path>
                <a:path w="848359" h="380365">
                  <a:moveTo>
                    <a:pt x="180215" y="370735"/>
                  </a:moveTo>
                  <a:lnTo>
                    <a:pt x="169681" y="370735"/>
                  </a:lnTo>
                  <a:lnTo>
                    <a:pt x="205994" y="332191"/>
                  </a:lnTo>
                  <a:lnTo>
                    <a:pt x="243721" y="294478"/>
                  </a:lnTo>
                  <a:lnTo>
                    <a:pt x="281873" y="257015"/>
                  </a:lnTo>
                  <a:lnTo>
                    <a:pt x="319457" y="219223"/>
                  </a:lnTo>
                  <a:lnTo>
                    <a:pt x="354061" y="184997"/>
                  </a:lnTo>
                  <a:lnTo>
                    <a:pt x="388709" y="149088"/>
                  </a:lnTo>
                  <a:lnTo>
                    <a:pt x="423935" y="114225"/>
                  </a:lnTo>
                  <a:lnTo>
                    <a:pt x="460302" y="83111"/>
                  </a:lnTo>
                  <a:lnTo>
                    <a:pt x="458229" y="78802"/>
                  </a:lnTo>
                  <a:lnTo>
                    <a:pt x="464124" y="73694"/>
                  </a:lnTo>
                  <a:lnTo>
                    <a:pt x="468133" y="77653"/>
                  </a:lnTo>
                  <a:lnTo>
                    <a:pt x="476202" y="85721"/>
                  </a:lnTo>
                  <a:lnTo>
                    <a:pt x="462475" y="85721"/>
                  </a:lnTo>
                  <a:lnTo>
                    <a:pt x="431306" y="122103"/>
                  </a:lnTo>
                  <a:lnTo>
                    <a:pt x="396534" y="157229"/>
                  </a:lnTo>
                  <a:lnTo>
                    <a:pt x="360758" y="191762"/>
                  </a:lnTo>
                  <a:lnTo>
                    <a:pt x="326575" y="226367"/>
                  </a:lnTo>
                  <a:lnTo>
                    <a:pt x="288932" y="263669"/>
                  </a:lnTo>
                  <a:lnTo>
                    <a:pt x="250827" y="302697"/>
                  </a:lnTo>
                  <a:lnTo>
                    <a:pt x="212547" y="340994"/>
                  </a:lnTo>
                  <a:lnTo>
                    <a:pt x="180215" y="370735"/>
                  </a:lnTo>
                  <a:close/>
                </a:path>
                <a:path w="848359" h="380365">
                  <a:moveTo>
                    <a:pt x="593712" y="145828"/>
                  </a:moveTo>
                  <a:lnTo>
                    <a:pt x="580342" y="145828"/>
                  </a:lnTo>
                  <a:lnTo>
                    <a:pt x="611790" y="112802"/>
                  </a:lnTo>
                  <a:lnTo>
                    <a:pt x="647908" y="91993"/>
                  </a:lnTo>
                  <a:lnTo>
                    <a:pt x="686513" y="82697"/>
                  </a:lnTo>
                  <a:lnTo>
                    <a:pt x="725424" y="84212"/>
                  </a:lnTo>
                  <a:lnTo>
                    <a:pt x="747699" y="91202"/>
                  </a:lnTo>
                  <a:lnTo>
                    <a:pt x="696640" y="91202"/>
                  </a:lnTo>
                  <a:lnTo>
                    <a:pt x="654251" y="99579"/>
                  </a:lnTo>
                  <a:lnTo>
                    <a:pt x="616884" y="120935"/>
                  </a:lnTo>
                  <a:lnTo>
                    <a:pt x="593712" y="145828"/>
                  </a:lnTo>
                  <a:close/>
                </a:path>
                <a:path w="848359" h="380365">
                  <a:moveTo>
                    <a:pt x="700782" y="376829"/>
                  </a:moveTo>
                  <a:lnTo>
                    <a:pt x="654548" y="370065"/>
                  </a:lnTo>
                  <a:lnTo>
                    <a:pt x="614334" y="348451"/>
                  </a:lnTo>
                  <a:lnTo>
                    <a:pt x="582511" y="315527"/>
                  </a:lnTo>
                  <a:lnTo>
                    <a:pt x="561445" y="274835"/>
                  </a:lnTo>
                  <a:lnTo>
                    <a:pt x="553505" y="229914"/>
                  </a:lnTo>
                  <a:lnTo>
                    <a:pt x="561060" y="184306"/>
                  </a:lnTo>
                  <a:lnTo>
                    <a:pt x="462475" y="85721"/>
                  </a:lnTo>
                  <a:lnTo>
                    <a:pt x="476202" y="85721"/>
                  </a:lnTo>
                  <a:lnTo>
                    <a:pt x="537469" y="146977"/>
                  </a:lnTo>
                  <a:lnTo>
                    <a:pt x="592642" y="146977"/>
                  </a:lnTo>
                  <a:lnTo>
                    <a:pt x="587380" y="152630"/>
                  </a:lnTo>
                  <a:lnTo>
                    <a:pt x="568582" y="192022"/>
                  </a:lnTo>
                  <a:lnTo>
                    <a:pt x="563333" y="236470"/>
                  </a:lnTo>
                  <a:lnTo>
                    <a:pt x="573946" y="282405"/>
                  </a:lnTo>
                  <a:lnTo>
                    <a:pt x="599078" y="320670"/>
                  </a:lnTo>
                  <a:lnTo>
                    <a:pt x="634870" y="348915"/>
                  </a:lnTo>
                  <a:lnTo>
                    <a:pt x="677463" y="364792"/>
                  </a:lnTo>
                  <a:lnTo>
                    <a:pt x="722995" y="365951"/>
                  </a:lnTo>
                  <a:lnTo>
                    <a:pt x="751736" y="365951"/>
                  </a:lnTo>
                  <a:lnTo>
                    <a:pt x="746287" y="368756"/>
                  </a:lnTo>
                  <a:lnTo>
                    <a:pt x="700782" y="376829"/>
                  </a:lnTo>
                  <a:close/>
                </a:path>
                <a:path w="848359" h="380365">
                  <a:moveTo>
                    <a:pt x="751736" y="365951"/>
                  </a:moveTo>
                  <a:lnTo>
                    <a:pt x="722995" y="365951"/>
                  </a:lnTo>
                  <a:lnTo>
                    <a:pt x="767608" y="350041"/>
                  </a:lnTo>
                  <a:lnTo>
                    <a:pt x="801201" y="322983"/>
                  </a:lnTo>
                  <a:lnTo>
                    <a:pt x="823947" y="289852"/>
                  </a:lnTo>
                  <a:lnTo>
                    <a:pt x="836000" y="253057"/>
                  </a:lnTo>
                  <a:lnTo>
                    <a:pt x="837511" y="215009"/>
                  </a:lnTo>
                  <a:lnTo>
                    <a:pt x="828635" y="178114"/>
                  </a:lnTo>
                  <a:lnTo>
                    <a:pt x="809523" y="144783"/>
                  </a:lnTo>
                  <a:lnTo>
                    <a:pt x="780330" y="117424"/>
                  </a:lnTo>
                  <a:lnTo>
                    <a:pt x="741207" y="98447"/>
                  </a:lnTo>
                  <a:lnTo>
                    <a:pt x="696640" y="91202"/>
                  </a:lnTo>
                  <a:lnTo>
                    <a:pt x="747699" y="91202"/>
                  </a:lnTo>
                  <a:lnTo>
                    <a:pt x="795444" y="116865"/>
                  </a:lnTo>
                  <a:lnTo>
                    <a:pt x="822190" y="146598"/>
                  </a:lnTo>
                  <a:lnTo>
                    <a:pt x="840505" y="184306"/>
                  </a:lnTo>
                  <a:lnTo>
                    <a:pt x="848247" y="229364"/>
                  </a:lnTo>
                  <a:lnTo>
                    <a:pt x="841262" y="275892"/>
                  </a:lnTo>
                  <a:lnTo>
                    <a:pt x="819775" y="316095"/>
                  </a:lnTo>
                  <a:lnTo>
                    <a:pt x="787034" y="347780"/>
                  </a:lnTo>
                  <a:lnTo>
                    <a:pt x="751736" y="365951"/>
                  </a:lnTo>
                  <a:close/>
                </a:path>
                <a:path w="848359" h="380365">
                  <a:moveTo>
                    <a:pt x="181883" y="251619"/>
                  </a:moveTo>
                  <a:lnTo>
                    <a:pt x="181620" y="250582"/>
                  </a:lnTo>
                  <a:lnTo>
                    <a:pt x="177528" y="242588"/>
                  </a:lnTo>
                  <a:lnTo>
                    <a:pt x="170687" y="234461"/>
                  </a:lnTo>
                  <a:lnTo>
                    <a:pt x="156531" y="220335"/>
                  </a:lnTo>
                  <a:lnTo>
                    <a:pt x="129726" y="191710"/>
                  </a:lnTo>
                  <a:lnTo>
                    <a:pt x="102307" y="163671"/>
                  </a:lnTo>
                  <a:lnTo>
                    <a:pt x="87664" y="149088"/>
                  </a:lnTo>
                  <a:lnTo>
                    <a:pt x="59175" y="120860"/>
                  </a:lnTo>
                  <a:lnTo>
                    <a:pt x="46632" y="108488"/>
                  </a:lnTo>
                  <a:lnTo>
                    <a:pt x="60957" y="108498"/>
                  </a:lnTo>
                  <a:lnTo>
                    <a:pt x="73021" y="120935"/>
                  </a:lnTo>
                  <a:lnTo>
                    <a:pt x="109927" y="158087"/>
                  </a:lnTo>
                  <a:lnTo>
                    <a:pt x="146434" y="197485"/>
                  </a:lnTo>
                  <a:lnTo>
                    <a:pt x="181858" y="241990"/>
                  </a:lnTo>
                  <a:lnTo>
                    <a:pt x="195630" y="241990"/>
                  </a:lnTo>
                  <a:lnTo>
                    <a:pt x="190175" y="248859"/>
                  </a:lnTo>
                  <a:lnTo>
                    <a:pt x="189232" y="250932"/>
                  </a:lnTo>
                  <a:lnTo>
                    <a:pt x="183756" y="250932"/>
                  </a:lnTo>
                  <a:lnTo>
                    <a:pt x="183132" y="251531"/>
                  </a:lnTo>
                  <a:lnTo>
                    <a:pt x="181883" y="251619"/>
                  </a:lnTo>
                  <a:close/>
                </a:path>
                <a:path w="848359" h="380365">
                  <a:moveTo>
                    <a:pt x="186041" y="252156"/>
                  </a:moveTo>
                  <a:lnTo>
                    <a:pt x="183756" y="250932"/>
                  </a:lnTo>
                  <a:lnTo>
                    <a:pt x="189232" y="250932"/>
                  </a:lnTo>
                  <a:lnTo>
                    <a:pt x="189101" y="251219"/>
                  </a:lnTo>
                  <a:lnTo>
                    <a:pt x="186041" y="252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1946" y="6131654"/>
              <a:ext cx="385445" cy="1492885"/>
            </a:xfrm>
            <a:custGeom>
              <a:avLst/>
              <a:gdLst/>
              <a:ahLst/>
              <a:cxnLst/>
              <a:rect l="l" t="t" r="r" b="b"/>
              <a:pathLst>
                <a:path w="385444" h="1492884">
                  <a:moveTo>
                    <a:pt x="384847" y="1492406"/>
                  </a:moveTo>
                  <a:lnTo>
                    <a:pt x="241453" y="1492406"/>
                  </a:lnTo>
                  <a:lnTo>
                    <a:pt x="192791" y="1487501"/>
                  </a:lnTo>
                  <a:lnTo>
                    <a:pt x="147468" y="1473432"/>
                  </a:lnTo>
                  <a:lnTo>
                    <a:pt x="106453" y="1451170"/>
                  </a:lnTo>
                  <a:lnTo>
                    <a:pt x="70719" y="1421686"/>
                  </a:lnTo>
                  <a:lnTo>
                    <a:pt x="41236" y="1385952"/>
                  </a:lnTo>
                  <a:lnTo>
                    <a:pt x="18974" y="1344938"/>
                  </a:lnTo>
                  <a:lnTo>
                    <a:pt x="4905" y="1299614"/>
                  </a:lnTo>
                  <a:lnTo>
                    <a:pt x="0" y="1250952"/>
                  </a:lnTo>
                  <a:lnTo>
                    <a:pt x="0" y="241453"/>
                  </a:lnTo>
                  <a:lnTo>
                    <a:pt x="4905" y="192791"/>
                  </a:lnTo>
                  <a:lnTo>
                    <a:pt x="18974" y="147468"/>
                  </a:lnTo>
                  <a:lnTo>
                    <a:pt x="41236" y="106453"/>
                  </a:lnTo>
                  <a:lnTo>
                    <a:pt x="70719" y="70719"/>
                  </a:lnTo>
                  <a:lnTo>
                    <a:pt x="106453" y="41236"/>
                  </a:lnTo>
                  <a:lnTo>
                    <a:pt x="147468" y="18974"/>
                  </a:lnTo>
                  <a:lnTo>
                    <a:pt x="192791" y="4905"/>
                  </a:lnTo>
                  <a:lnTo>
                    <a:pt x="241453" y="0"/>
                  </a:lnTo>
                  <a:lnTo>
                    <a:pt x="384847" y="0"/>
                  </a:lnTo>
                  <a:lnTo>
                    <a:pt x="384847" y="1492406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91946" y="6131654"/>
              <a:ext cx="385445" cy="1492885"/>
            </a:xfrm>
            <a:custGeom>
              <a:avLst/>
              <a:gdLst/>
              <a:ahLst/>
              <a:cxnLst/>
              <a:rect l="l" t="t" r="r" b="b"/>
              <a:pathLst>
                <a:path w="385444" h="1492884">
                  <a:moveTo>
                    <a:pt x="384847" y="1492406"/>
                  </a:moveTo>
                  <a:lnTo>
                    <a:pt x="362441" y="1492406"/>
                  </a:lnTo>
                  <a:lnTo>
                    <a:pt x="313150" y="1492406"/>
                  </a:lnTo>
                  <a:lnTo>
                    <a:pt x="263858" y="1492406"/>
                  </a:lnTo>
                  <a:lnTo>
                    <a:pt x="241453" y="1492406"/>
                  </a:lnTo>
                  <a:lnTo>
                    <a:pt x="192791" y="1487501"/>
                  </a:lnTo>
                  <a:lnTo>
                    <a:pt x="147468" y="1473432"/>
                  </a:lnTo>
                  <a:lnTo>
                    <a:pt x="106453" y="1451170"/>
                  </a:lnTo>
                  <a:lnTo>
                    <a:pt x="70719" y="1421686"/>
                  </a:lnTo>
                  <a:lnTo>
                    <a:pt x="41236" y="1385952"/>
                  </a:lnTo>
                  <a:lnTo>
                    <a:pt x="18974" y="1344938"/>
                  </a:lnTo>
                  <a:lnTo>
                    <a:pt x="4905" y="1299614"/>
                  </a:lnTo>
                  <a:lnTo>
                    <a:pt x="0" y="1250952"/>
                  </a:lnTo>
                  <a:lnTo>
                    <a:pt x="0" y="1093218"/>
                  </a:lnTo>
                  <a:lnTo>
                    <a:pt x="0" y="746203"/>
                  </a:lnTo>
                  <a:lnTo>
                    <a:pt x="0" y="399187"/>
                  </a:lnTo>
                  <a:lnTo>
                    <a:pt x="0" y="241453"/>
                  </a:lnTo>
                  <a:lnTo>
                    <a:pt x="4905" y="192791"/>
                  </a:lnTo>
                  <a:lnTo>
                    <a:pt x="18974" y="147468"/>
                  </a:lnTo>
                  <a:lnTo>
                    <a:pt x="41236" y="106453"/>
                  </a:lnTo>
                  <a:lnTo>
                    <a:pt x="70719" y="70719"/>
                  </a:lnTo>
                  <a:lnTo>
                    <a:pt x="106453" y="41236"/>
                  </a:lnTo>
                  <a:lnTo>
                    <a:pt x="147468" y="18974"/>
                  </a:lnTo>
                  <a:lnTo>
                    <a:pt x="192791" y="4905"/>
                  </a:lnTo>
                  <a:lnTo>
                    <a:pt x="241453" y="0"/>
                  </a:lnTo>
                  <a:lnTo>
                    <a:pt x="263858" y="0"/>
                  </a:lnTo>
                  <a:lnTo>
                    <a:pt x="313150" y="0"/>
                  </a:lnTo>
                  <a:lnTo>
                    <a:pt x="362441" y="0"/>
                  </a:lnTo>
                  <a:lnTo>
                    <a:pt x="384847" y="0"/>
                  </a:lnTo>
                  <a:lnTo>
                    <a:pt x="384847" y="233188"/>
                  </a:lnTo>
                  <a:lnTo>
                    <a:pt x="384847" y="746203"/>
                  </a:lnTo>
                  <a:lnTo>
                    <a:pt x="384847" y="1259217"/>
                  </a:lnTo>
                  <a:lnTo>
                    <a:pt x="384847" y="1492406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414" y="6184644"/>
              <a:ext cx="0" cy="1386205"/>
            </a:xfrm>
            <a:custGeom>
              <a:avLst/>
              <a:gdLst/>
              <a:ahLst/>
              <a:cxnLst/>
              <a:rect l="l" t="t" r="r" b="b"/>
              <a:pathLst>
                <a:path h="1386204">
                  <a:moveTo>
                    <a:pt x="0" y="1385579"/>
                  </a:moveTo>
                  <a:lnTo>
                    <a:pt x="0" y="1169082"/>
                  </a:lnTo>
                  <a:lnTo>
                    <a:pt x="0" y="692789"/>
                  </a:lnTo>
                  <a:lnTo>
                    <a:pt x="0" y="216496"/>
                  </a:lnTo>
                  <a:lnTo>
                    <a:pt x="0" y="0"/>
                  </a:lnTo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88411" y="6717867"/>
              <a:ext cx="88900" cy="906780"/>
            </a:xfrm>
            <a:custGeom>
              <a:avLst/>
              <a:gdLst/>
              <a:ahLst/>
              <a:cxnLst/>
              <a:rect l="l" t="t" r="r" b="b"/>
              <a:pathLst>
                <a:path w="88900" h="906779">
                  <a:moveTo>
                    <a:pt x="88393" y="906518"/>
                  </a:moveTo>
                  <a:lnTo>
                    <a:pt x="0" y="906518"/>
                  </a:lnTo>
                  <a:lnTo>
                    <a:pt x="88393" y="0"/>
                  </a:lnTo>
                  <a:lnTo>
                    <a:pt x="88393" y="906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38735" y="6131654"/>
              <a:ext cx="385445" cy="1492885"/>
            </a:xfrm>
            <a:custGeom>
              <a:avLst/>
              <a:gdLst/>
              <a:ahLst/>
              <a:cxnLst/>
              <a:rect l="l" t="t" r="r" b="b"/>
              <a:pathLst>
                <a:path w="385445" h="1492884">
                  <a:moveTo>
                    <a:pt x="143393" y="1492406"/>
                  </a:moveTo>
                  <a:lnTo>
                    <a:pt x="0" y="1492406"/>
                  </a:lnTo>
                  <a:lnTo>
                    <a:pt x="0" y="0"/>
                  </a:lnTo>
                  <a:lnTo>
                    <a:pt x="143393" y="0"/>
                  </a:lnTo>
                  <a:lnTo>
                    <a:pt x="192055" y="4905"/>
                  </a:lnTo>
                  <a:lnTo>
                    <a:pt x="237378" y="18974"/>
                  </a:lnTo>
                  <a:lnTo>
                    <a:pt x="278393" y="41236"/>
                  </a:lnTo>
                  <a:lnTo>
                    <a:pt x="314127" y="70719"/>
                  </a:lnTo>
                  <a:lnTo>
                    <a:pt x="343611" y="106453"/>
                  </a:lnTo>
                  <a:lnTo>
                    <a:pt x="365872" y="147468"/>
                  </a:lnTo>
                  <a:lnTo>
                    <a:pt x="379941" y="192791"/>
                  </a:lnTo>
                  <a:lnTo>
                    <a:pt x="384847" y="241453"/>
                  </a:lnTo>
                  <a:lnTo>
                    <a:pt x="384847" y="1250952"/>
                  </a:lnTo>
                  <a:lnTo>
                    <a:pt x="379941" y="1299614"/>
                  </a:lnTo>
                  <a:lnTo>
                    <a:pt x="365872" y="1344938"/>
                  </a:lnTo>
                  <a:lnTo>
                    <a:pt x="343611" y="1385952"/>
                  </a:lnTo>
                  <a:lnTo>
                    <a:pt x="314127" y="1421686"/>
                  </a:lnTo>
                  <a:lnTo>
                    <a:pt x="278393" y="1451170"/>
                  </a:lnTo>
                  <a:lnTo>
                    <a:pt x="237378" y="1473432"/>
                  </a:lnTo>
                  <a:lnTo>
                    <a:pt x="192055" y="1487501"/>
                  </a:lnTo>
                  <a:lnTo>
                    <a:pt x="143393" y="1492406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8735" y="6131654"/>
              <a:ext cx="385445" cy="1492885"/>
            </a:xfrm>
            <a:custGeom>
              <a:avLst/>
              <a:gdLst/>
              <a:ahLst/>
              <a:cxnLst/>
              <a:rect l="l" t="t" r="r" b="b"/>
              <a:pathLst>
                <a:path w="385445" h="1492884">
                  <a:moveTo>
                    <a:pt x="0" y="1492406"/>
                  </a:moveTo>
                  <a:lnTo>
                    <a:pt x="22405" y="1492406"/>
                  </a:lnTo>
                  <a:lnTo>
                    <a:pt x="71696" y="1492406"/>
                  </a:lnTo>
                  <a:lnTo>
                    <a:pt x="120988" y="1492406"/>
                  </a:lnTo>
                  <a:lnTo>
                    <a:pt x="143393" y="1492406"/>
                  </a:lnTo>
                  <a:lnTo>
                    <a:pt x="192055" y="1487501"/>
                  </a:lnTo>
                  <a:lnTo>
                    <a:pt x="237378" y="1473432"/>
                  </a:lnTo>
                  <a:lnTo>
                    <a:pt x="278393" y="1451170"/>
                  </a:lnTo>
                  <a:lnTo>
                    <a:pt x="314127" y="1421686"/>
                  </a:lnTo>
                  <a:lnTo>
                    <a:pt x="343611" y="1385952"/>
                  </a:lnTo>
                  <a:lnTo>
                    <a:pt x="365872" y="1344938"/>
                  </a:lnTo>
                  <a:lnTo>
                    <a:pt x="379941" y="1299614"/>
                  </a:lnTo>
                  <a:lnTo>
                    <a:pt x="384847" y="1250952"/>
                  </a:lnTo>
                  <a:lnTo>
                    <a:pt x="384847" y="1093218"/>
                  </a:lnTo>
                  <a:lnTo>
                    <a:pt x="384847" y="746203"/>
                  </a:lnTo>
                  <a:lnTo>
                    <a:pt x="384847" y="399187"/>
                  </a:lnTo>
                  <a:lnTo>
                    <a:pt x="384847" y="241453"/>
                  </a:lnTo>
                  <a:lnTo>
                    <a:pt x="379941" y="192791"/>
                  </a:lnTo>
                  <a:lnTo>
                    <a:pt x="365872" y="147468"/>
                  </a:lnTo>
                  <a:lnTo>
                    <a:pt x="343611" y="106453"/>
                  </a:lnTo>
                  <a:lnTo>
                    <a:pt x="314127" y="70719"/>
                  </a:lnTo>
                  <a:lnTo>
                    <a:pt x="278393" y="41236"/>
                  </a:lnTo>
                  <a:lnTo>
                    <a:pt x="237378" y="18974"/>
                  </a:lnTo>
                  <a:lnTo>
                    <a:pt x="192055" y="4905"/>
                  </a:lnTo>
                  <a:lnTo>
                    <a:pt x="143393" y="0"/>
                  </a:lnTo>
                  <a:lnTo>
                    <a:pt x="120988" y="0"/>
                  </a:lnTo>
                  <a:lnTo>
                    <a:pt x="71696" y="0"/>
                  </a:lnTo>
                  <a:lnTo>
                    <a:pt x="22405" y="0"/>
                  </a:lnTo>
                  <a:lnTo>
                    <a:pt x="0" y="0"/>
                  </a:lnTo>
                  <a:lnTo>
                    <a:pt x="0" y="233188"/>
                  </a:lnTo>
                  <a:lnTo>
                    <a:pt x="0" y="746203"/>
                  </a:lnTo>
                  <a:lnTo>
                    <a:pt x="0" y="1259217"/>
                  </a:lnTo>
                  <a:lnTo>
                    <a:pt x="0" y="1492406"/>
                  </a:lnTo>
                  <a:close/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4114" y="6184644"/>
              <a:ext cx="0" cy="1386205"/>
            </a:xfrm>
            <a:custGeom>
              <a:avLst/>
              <a:gdLst/>
              <a:ahLst/>
              <a:cxnLst/>
              <a:rect l="l" t="t" r="r" b="b"/>
              <a:pathLst>
                <a:path h="1386204">
                  <a:moveTo>
                    <a:pt x="0" y="1385579"/>
                  </a:moveTo>
                  <a:lnTo>
                    <a:pt x="0" y="1169082"/>
                  </a:lnTo>
                  <a:lnTo>
                    <a:pt x="0" y="692789"/>
                  </a:lnTo>
                  <a:lnTo>
                    <a:pt x="0" y="216496"/>
                  </a:lnTo>
                  <a:lnTo>
                    <a:pt x="0" y="0"/>
                  </a:lnTo>
                </a:path>
              </a:pathLst>
            </a:custGeom>
            <a:ln w="12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38735" y="6717867"/>
              <a:ext cx="88900" cy="906780"/>
            </a:xfrm>
            <a:custGeom>
              <a:avLst/>
              <a:gdLst/>
              <a:ahLst/>
              <a:cxnLst/>
              <a:rect l="l" t="t" r="r" b="b"/>
              <a:pathLst>
                <a:path w="88900" h="906779">
                  <a:moveTo>
                    <a:pt x="88393" y="906518"/>
                  </a:moveTo>
                  <a:lnTo>
                    <a:pt x="0" y="906518"/>
                  </a:lnTo>
                  <a:lnTo>
                    <a:pt x="0" y="0"/>
                  </a:lnTo>
                  <a:lnTo>
                    <a:pt x="88393" y="906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0430" y="4496253"/>
              <a:ext cx="1610995" cy="1247775"/>
            </a:xfrm>
            <a:custGeom>
              <a:avLst/>
              <a:gdLst/>
              <a:ahLst/>
              <a:cxnLst/>
              <a:rect l="l" t="t" r="r" b="b"/>
              <a:pathLst>
                <a:path w="1610995" h="1247775">
                  <a:moveTo>
                    <a:pt x="331297" y="1247393"/>
                  </a:moveTo>
                  <a:lnTo>
                    <a:pt x="498716" y="989662"/>
                  </a:lnTo>
                  <a:lnTo>
                    <a:pt x="1492277" y="989662"/>
                  </a:lnTo>
                  <a:lnTo>
                    <a:pt x="1538464" y="980336"/>
                  </a:lnTo>
                  <a:lnTo>
                    <a:pt x="1576182" y="954904"/>
                  </a:lnTo>
                  <a:lnTo>
                    <a:pt x="1601614" y="917186"/>
                  </a:lnTo>
                  <a:lnTo>
                    <a:pt x="1610940" y="870999"/>
                  </a:lnTo>
                  <a:lnTo>
                    <a:pt x="1610940" y="118662"/>
                  </a:lnTo>
                  <a:lnTo>
                    <a:pt x="1601614" y="72475"/>
                  </a:lnTo>
                  <a:lnTo>
                    <a:pt x="1576182" y="34757"/>
                  </a:lnTo>
                  <a:lnTo>
                    <a:pt x="1538464" y="9325"/>
                  </a:lnTo>
                  <a:lnTo>
                    <a:pt x="1492277" y="0"/>
                  </a:lnTo>
                  <a:lnTo>
                    <a:pt x="118662" y="0"/>
                  </a:lnTo>
                  <a:lnTo>
                    <a:pt x="72475" y="9325"/>
                  </a:lnTo>
                  <a:lnTo>
                    <a:pt x="34757" y="34757"/>
                  </a:lnTo>
                  <a:lnTo>
                    <a:pt x="9325" y="72475"/>
                  </a:lnTo>
                  <a:lnTo>
                    <a:pt x="0" y="118662"/>
                  </a:lnTo>
                  <a:lnTo>
                    <a:pt x="0" y="870999"/>
                  </a:lnTo>
                  <a:lnTo>
                    <a:pt x="9325" y="917186"/>
                  </a:lnTo>
                  <a:lnTo>
                    <a:pt x="34757" y="954904"/>
                  </a:lnTo>
                  <a:lnTo>
                    <a:pt x="72475" y="980336"/>
                  </a:lnTo>
                  <a:lnTo>
                    <a:pt x="118662" y="989662"/>
                  </a:lnTo>
                  <a:lnTo>
                    <a:pt x="331297" y="989662"/>
                  </a:lnTo>
                  <a:lnTo>
                    <a:pt x="331297" y="12473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0430" y="4496253"/>
              <a:ext cx="1610995" cy="1247775"/>
            </a:xfrm>
            <a:custGeom>
              <a:avLst/>
              <a:gdLst/>
              <a:ahLst/>
              <a:cxnLst/>
              <a:rect l="l" t="t" r="r" b="b"/>
              <a:pathLst>
                <a:path w="1610995" h="1247775">
                  <a:moveTo>
                    <a:pt x="118662" y="989662"/>
                  </a:moveTo>
                  <a:lnTo>
                    <a:pt x="151886" y="989662"/>
                  </a:lnTo>
                  <a:lnTo>
                    <a:pt x="224979" y="989662"/>
                  </a:lnTo>
                  <a:lnTo>
                    <a:pt x="298072" y="989662"/>
                  </a:lnTo>
                  <a:lnTo>
                    <a:pt x="331297" y="989662"/>
                  </a:lnTo>
                  <a:lnTo>
                    <a:pt x="331297" y="1029932"/>
                  </a:lnTo>
                  <a:lnTo>
                    <a:pt x="331297" y="1118527"/>
                  </a:lnTo>
                  <a:lnTo>
                    <a:pt x="331297" y="1207122"/>
                  </a:lnTo>
                  <a:lnTo>
                    <a:pt x="331297" y="1247393"/>
                  </a:lnTo>
                  <a:lnTo>
                    <a:pt x="357456" y="1207122"/>
                  </a:lnTo>
                  <a:lnTo>
                    <a:pt x="415007" y="1118527"/>
                  </a:lnTo>
                  <a:lnTo>
                    <a:pt x="472557" y="1029932"/>
                  </a:lnTo>
                  <a:lnTo>
                    <a:pt x="498716" y="989662"/>
                  </a:lnTo>
                  <a:lnTo>
                    <a:pt x="653960" y="989662"/>
                  </a:lnTo>
                  <a:lnTo>
                    <a:pt x="995497" y="989662"/>
                  </a:lnTo>
                  <a:lnTo>
                    <a:pt x="1337034" y="989662"/>
                  </a:lnTo>
                  <a:lnTo>
                    <a:pt x="1492277" y="989662"/>
                  </a:lnTo>
                  <a:lnTo>
                    <a:pt x="1538464" y="980336"/>
                  </a:lnTo>
                  <a:lnTo>
                    <a:pt x="1576182" y="954904"/>
                  </a:lnTo>
                  <a:lnTo>
                    <a:pt x="1601614" y="917186"/>
                  </a:lnTo>
                  <a:lnTo>
                    <a:pt x="1610940" y="870999"/>
                  </a:lnTo>
                  <a:lnTo>
                    <a:pt x="1610940" y="753447"/>
                  </a:lnTo>
                  <a:lnTo>
                    <a:pt x="1610940" y="494831"/>
                  </a:lnTo>
                  <a:lnTo>
                    <a:pt x="1610940" y="236214"/>
                  </a:lnTo>
                  <a:lnTo>
                    <a:pt x="1610940" y="118662"/>
                  </a:lnTo>
                  <a:lnTo>
                    <a:pt x="1601614" y="72475"/>
                  </a:lnTo>
                  <a:lnTo>
                    <a:pt x="1576182" y="34757"/>
                  </a:lnTo>
                  <a:lnTo>
                    <a:pt x="1538464" y="9325"/>
                  </a:lnTo>
                  <a:lnTo>
                    <a:pt x="1492277" y="0"/>
                  </a:lnTo>
                  <a:lnTo>
                    <a:pt x="1277650" y="0"/>
                  </a:lnTo>
                  <a:lnTo>
                    <a:pt x="805470" y="0"/>
                  </a:lnTo>
                  <a:lnTo>
                    <a:pt x="333289" y="0"/>
                  </a:lnTo>
                  <a:lnTo>
                    <a:pt x="118662" y="0"/>
                  </a:lnTo>
                  <a:lnTo>
                    <a:pt x="72475" y="9325"/>
                  </a:lnTo>
                  <a:lnTo>
                    <a:pt x="34757" y="34757"/>
                  </a:lnTo>
                  <a:lnTo>
                    <a:pt x="9325" y="72475"/>
                  </a:lnTo>
                  <a:lnTo>
                    <a:pt x="0" y="118662"/>
                  </a:lnTo>
                  <a:lnTo>
                    <a:pt x="0" y="236214"/>
                  </a:lnTo>
                  <a:lnTo>
                    <a:pt x="0" y="494831"/>
                  </a:lnTo>
                  <a:lnTo>
                    <a:pt x="0" y="753447"/>
                  </a:lnTo>
                  <a:lnTo>
                    <a:pt x="0" y="870999"/>
                  </a:lnTo>
                  <a:lnTo>
                    <a:pt x="9325" y="917186"/>
                  </a:lnTo>
                  <a:lnTo>
                    <a:pt x="34757" y="954904"/>
                  </a:lnTo>
                  <a:lnTo>
                    <a:pt x="72475" y="980336"/>
                  </a:lnTo>
                  <a:lnTo>
                    <a:pt x="118662" y="989662"/>
                  </a:lnTo>
                  <a:close/>
                </a:path>
              </a:pathLst>
            </a:custGeom>
            <a:ln w="13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4242" y="4928039"/>
              <a:ext cx="106780" cy="105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517" y="4928039"/>
              <a:ext cx="106832" cy="105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0844" y="4927984"/>
              <a:ext cx="106780" cy="105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6032" y="4256411"/>
              <a:ext cx="1552929" cy="1551223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11776074" y="1028699"/>
            <a:ext cx="5497195" cy="2931795"/>
          </a:xfrm>
          <a:custGeom>
            <a:avLst/>
            <a:gdLst/>
            <a:ahLst/>
            <a:cxnLst/>
            <a:rect l="l" t="t" r="r" b="b"/>
            <a:pathLst>
              <a:path w="5497194" h="2931795">
                <a:moveTo>
                  <a:pt x="5014347" y="2931620"/>
                </a:moveTo>
                <a:lnTo>
                  <a:pt x="485774" y="2931620"/>
                </a:lnTo>
                <a:lnTo>
                  <a:pt x="437762" y="2929243"/>
                </a:lnTo>
                <a:lnTo>
                  <a:pt x="390562" y="2922200"/>
                </a:lnTo>
                <a:lnTo>
                  <a:pt x="344494" y="2910622"/>
                </a:lnTo>
                <a:lnTo>
                  <a:pt x="299877" y="2894642"/>
                </a:lnTo>
                <a:lnTo>
                  <a:pt x="257028" y="2874392"/>
                </a:lnTo>
                <a:lnTo>
                  <a:pt x="216266" y="2850004"/>
                </a:lnTo>
                <a:lnTo>
                  <a:pt x="177911" y="2821609"/>
                </a:lnTo>
                <a:lnTo>
                  <a:pt x="142280" y="2789339"/>
                </a:lnTo>
                <a:lnTo>
                  <a:pt x="110010" y="2753708"/>
                </a:lnTo>
                <a:lnTo>
                  <a:pt x="81616" y="2715353"/>
                </a:lnTo>
                <a:lnTo>
                  <a:pt x="57227" y="2674592"/>
                </a:lnTo>
                <a:lnTo>
                  <a:pt x="36977" y="2631743"/>
                </a:lnTo>
                <a:lnTo>
                  <a:pt x="20997" y="2587125"/>
                </a:lnTo>
                <a:lnTo>
                  <a:pt x="9420" y="2541057"/>
                </a:lnTo>
                <a:lnTo>
                  <a:pt x="2377" y="2493858"/>
                </a:lnTo>
                <a:lnTo>
                  <a:pt x="0" y="2445845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5014347" y="0"/>
                </a:lnTo>
                <a:lnTo>
                  <a:pt x="5062360" y="2377"/>
                </a:lnTo>
                <a:lnTo>
                  <a:pt x="5109560" y="9420"/>
                </a:lnTo>
                <a:lnTo>
                  <a:pt x="5155628" y="20997"/>
                </a:lnTo>
                <a:lnTo>
                  <a:pt x="5200245" y="36977"/>
                </a:lnTo>
                <a:lnTo>
                  <a:pt x="5243094" y="57227"/>
                </a:lnTo>
                <a:lnTo>
                  <a:pt x="5283855" y="81615"/>
                </a:lnTo>
                <a:lnTo>
                  <a:pt x="5322211" y="110010"/>
                </a:lnTo>
                <a:lnTo>
                  <a:pt x="5357842" y="142280"/>
                </a:lnTo>
                <a:lnTo>
                  <a:pt x="5390111" y="177911"/>
                </a:lnTo>
                <a:lnTo>
                  <a:pt x="5418506" y="216266"/>
                </a:lnTo>
                <a:lnTo>
                  <a:pt x="5442894" y="257028"/>
                </a:lnTo>
                <a:lnTo>
                  <a:pt x="5463144" y="299877"/>
                </a:lnTo>
                <a:lnTo>
                  <a:pt x="5479124" y="344494"/>
                </a:lnTo>
                <a:lnTo>
                  <a:pt x="5490702" y="390562"/>
                </a:lnTo>
                <a:lnTo>
                  <a:pt x="5496787" y="431345"/>
                </a:lnTo>
                <a:lnTo>
                  <a:pt x="5496787" y="2500274"/>
                </a:lnTo>
                <a:lnTo>
                  <a:pt x="5490702" y="2541057"/>
                </a:lnTo>
                <a:lnTo>
                  <a:pt x="5479124" y="2587125"/>
                </a:lnTo>
                <a:lnTo>
                  <a:pt x="5463144" y="2631743"/>
                </a:lnTo>
                <a:lnTo>
                  <a:pt x="5442894" y="2674592"/>
                </a:lnTo>
                <a:lnTo>
                  <a:pt x="5418506" y="2715353"/>
                </a:lnTo>
                <a:lnTo>
                  <a:pt x="5390111" y="2753708"/>
                </a:lnTo>
                <a:lnTo>
                  <a:pt x="5357842" y="2789339"/>
                </a:lnTo>
                <a:lnTo>
                  <a:pt x="5322211" y="2821609"/>
                </a:lnTo>
                <a:lnTo>
                  <a:pt x="5283855" y="2850004"/>
                </a:lnTo>
                <a:lnTo>
                  <a:pt x="5243094" y="2874392"/>
                </a:lnTo>
                <a:lnTo>
                  <a:pt x="5200245" y="2894642"/>
                </a:lnTo>
                <a:lnTo>
                  <a:pt x="5155628" y="2910622"/>
                </a:lnTo>
                <a:lnTo>
                  <a:pt x="5109560" y="2922200"/>
                </a:lnTo>
                <a:lnTo>
                  <a:pt x="5062360" y="2929243"/>
                </a:lnTo>
                <a:lnTo>
                  <a:pt x="5014347" y="2931620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2590560" y="2009838"/>
            <a:ext cx="38715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7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50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29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5000" dirty="0">
              <a:latin typeface="Trebuchet MS"/>
              <a:cs typeface="Trebuchet MS"/>
            </a:endParaRPr>
          </a:p>
        </p:txBody>
      </p:sp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764989" y="7481374"/>
            <a:ext cx="3492345" cy="176529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9175" y="1019175"/>
            <a:ext cx="905916" cy="914846"/>
          </a:xfrm>
          <a:prstGeom prst="rect">
            <a:avLst/>
          </a:prstGeom>
        </p:spPr>
      </p:pic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496" rIns="0" bIns="0" rtlCol="0">
            <a:spAutoFit/>
          </a:bodyPr>
          <a:lstStyle/>
          <a:p>
            <a:pPr marL="1096645">
              <a:lnSpc>
                <a:spcPct val="100000"/>
              </a:lnSpc>
              <a:spcBef>
                <a:spcPts val="940"/>
              </a:spcBef>
            </a:pPr>
            <a:r>
              <a:rPr spc="280" dirty="0"/>
              <a:t>THINK</a:t>
            </a:r>
            <a:r>
              <a:rPr spc="55" dirty="0"/>
              <a:t> </a:t>
            </a:r>
            <a:r>
              <a:rPr spc="300" dirty="0"/>
              <a:t>UNLIMITED</a:t>
            </a:r>
          </a:p>
          <a:p>
            <a:pPr marL="1096645">
              <a:lnSpc>
                <a:spcPct val="100000"/>
              </a:lnSpc>
              <a:spcBef>
                <a:spcPts val="575"/>
              </a:spcBef>
            </a:pPr>
            <a:r>
              <a:rPr sz="1500" spc="210" dirty="0"/>
              <a:t>WE</a:t>
            </a:r>
            <a:r>
              <a:rPr sz="1500" spc="35" dirty="0"/>
              <a:t> </a:t>
            </a:r>
            <a:r>
              <a:rPr sz="1500" spc="150" dirty="0"/>
              <a:t>LEARN</a:t>
            </a:r>
            <a:r>
              <a:rPr sz="1500" spc="30" dirty="0"/>
              <a:t> </a:t>
            </a:r>
            <a:r>
              <a:rPr sz="1500" spc="165" dirty="0"/>
              <a:t>FOR</a:t>
            </a:r>
            <a:r>
              <a:rPr sz="1500" spc="35" dirty="0"/>
              <a:t> </a:t>
            </a:r>
            <a:r>
              <a:rPr sz="1500" spc="125" dirty="0"/>
              <a:t>THE</a:t>
            </a:r>
            <a:r>
              <a:rPr sz="1500" spc="35" dirty="0"/>
              <a:t> </a:t>
            </a:r>
            <a:r>
              <a:rPr sz="1500" spc="125" dirty="0"/>
              <a:t>FUTURE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9546" y="1228387"/>
            <a:ext cx="4779841" cy="67268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OBJECTIVES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1872" y="2578456"/>
            <a:ext cx="91630" cy="91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1872" y="4411060"/>
            <a:ext cx="91630" cy="916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1872" y="5785514"/>
            <a:ext cx="91630" cy="916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1872" y="7159967"/>
            <a:ext cx="91630" cy="916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5572" y="2321104"/>
            <a:ext cx="9986645" cy="6440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06525">
              <a:lnSpc>
                <a:spcPct val="100000"/>
              </a:lnSpc>
              <a:spcBef>
                <a:spcPts val="105"/>
              </a:spcBef>
            </a:pPr>
            <a:r>
              <a:rPr sz="3000" b="1" spc="310" dirty="0">
                <a:solidFill>
                  <a:srgbClr val="290505"/>
                </a:solidFill>
                <a:latin typeface="Trebuchet MS"/>
                <a:cs typeface="Trebuchet MS"/>
              </a:rPr>
              <a:t>Implement</a:t>
            </a:r>
            <a:r>
              <a:rPr sz="3000" b="1" spc="1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204" dirty="0">
                <a:solidFill>
                  <a:srgbClr val="290505"/>
                </a:solidFill>
                <a:latin typeface="Trebuchet MS"/>
                <a:cs typeface="Trebuchet MS"/>
              </a:rPr>
              <a:t>Dual</a:t>
            </a:r>
            <a:r>
              <a:rPr sz="3000" b="1" spc="1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245" dirty="0">
                <a:solidFill>
                  <a:srgbClr val="290505"/>
                </a:solidFill>
                <a:latin typeface="Trebuchet MS"/>
                <a:cs typeface="Trebuchet MS"/>
              </a:rPr>
              <a:t>Summarization</a:t>
            </a:r>
            <a:r>
              <a:rPr sz="3000" b="1" spc="1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240" dirty="0">
                <a:solidFill>
                  <a:srgbClr val="290505"/>
                </a:solidFill>
                <a:latin typeface="Trebuchet MS"/>
                <a:cs typeface="Trebuchet MS"/>
              </a:rPr>
              <a:t>Methods: </a:t>
            </a:r>
            <a:r>
              <a:rPr sz="3000" spc="285" dirty="0">
                <a:solidFill>
                  <a:srgbClr val="290505"/>
                </a:solidFill>
                <a:latin typeface="Tahoma"/>
                <a:cs typeface="Tahoma"/>
              </a:rPr>
              <a:t>Integrate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both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abstractive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290505"/>
                </a:solidFill>
                <a:latin typeface="Tahoma"/>
                <a:cs typeface="Tahoma"/>
              </a:rPr>
              <a:t>extractive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summarization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models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to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offer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versatile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summarization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75" dirty="0">
                <a:solidFill>
                  <a:srgbClr val="290505"/>
                </a:solidFill>
                <a:latin typeface="Tahoma"/>
                <a:cs typeface="Tahoma"/>
              </a:rPr>
              <a:t>options.</a:t>
            </a:r>
            <a:endParaRPr sz="30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3000" b="1" spc="245" dirty="0">
                <a:solidFill>
                  <a:srgbClr val="290505"/>
                </a:solidFill>
                <a:latin typeface="Trebuchet MS"/>
                <a:cs typeface="Trebuchet MS"/>
              </a:rPr>
              <a:t>Create</a:t>
            </a:r>
            <a:r>
              <a:rPr sz="3000" b="1" spc="16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125" dirty="0">
                <a:solidFill>
                  <a:srgbClr val="290505"/>
                </a:solidFill>
                <a:latin typeface="Trebuchet MS"/>
                <a:cs typeface="Trebuchet MS"/>
              </a:rPr>
              <a:t>a</a:t>
            </a:r>
            <a:r>
              <a:rPr sz="3000" b="1" spc="1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290" dirty="0">
                <a:solidFill>
                  <a:srgbClr val="290505"/>
                </a:solidFill>
                <a:latin typeface="Trebuchet MS"/>
                <a:cs typeface="Trebuchet MS"/>
              </a:rPr>
              <a:t>User-</a:t>
            </a:r>
            <a:r>
              <a:rPr sz="3000" b="1" spc="170" dirty="0">
                <a:solidFill>
                  <a:srgbClr val="290505"/>
                </a:solidFill>
                <a:latin typeface="Trebuchet MS"/>
                <a:cs typeface="Trebuchet MS"/>
              </a:rPr>
              <a:t>Friendly </a:t>
            </a:r>
            <a:r>
              <a:rPr sz="3000" b="1" spc="220" dirty="0">
                <a:solidFill>
                  <a:srgbClr val="290505"/>
                </a:solidFill>
                <a:latin typeface="Trebuchet MS"/>
                <a:cs typeface="Trebuchet MS"/>
              </a:rPr>
              <a:t>Interface:</a:t>
            </a:r>
            <a:r>
              <a:rPr sz="3000" b="1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Design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80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develop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290505"/>
                </a:solidFill>
                <a:latin typeface="Tahoma"/>
                <a:cs typeface="Tahoma"/>
              </a:rPr>
              <a:t>an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290505"/>
                </a:solidFill>
                <a:latin typeface="Tahoma"/>
                <a:cs typeface="Tahoma"/>
              </a:rPr>
              <a:t>intuitive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290505"/>
                </a:solidFill>
                <a:latin typeface="Tahoma"/>
                <a:cs typeface="Tahoma"/>
              </a:rPr>
              <a:t>responsive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85" dirty="0">
                <a:solidFill>
                  <a:srgbClr val="290505"/>
                </a:solidFill>
                <a:latin typeface="Tahoma"/>
                <a:cs typeface="Tahoma"/>
              </a:rPr>
              <a:t>UI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using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290505"/>
                </a:solidFill>
                <a:latin typeface="Tahoma"/>
                <a:cs typeface="Tahoma"/>
              </a:rPr>
              <a:t>HTML,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CSS,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JavaScript,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35" dirty="0">
                <a:solidFill>
                  <a:srgbClr val="290505"/>
                </a:solidFill>
                <a:latin typeface="Tahoma"/>
                <a:cs typeface="Tahoma"/>
              </a:rPr>
              <a:t>etc.</a:t>
            </a:r>
            <a:endParaRPr sz="3000" dirty="0">
              <a:latin typeface="Tahoma"/>
              <a:cs typeface="Tahoma"/>
            </a:endParaRPr>
          </a:p>
          <a:p>
            <a:pPr marL="12700" marR="351790">
              <a:lnSpc>
                <a:spcPct val="100000"/>
              </a:lnSpc>
              <a:spcBef>
                <a:spcPts val="25"/>
              </a:spcBef>
            </a:pPr>
            <a:r>
              <a:rPr sz="3000" b="1" spc="210" dirty="0">
                <a:solidFill>
                  <a:srgbClr val="290505"/>
                </a:solidFill>
                <a:latin typeface="Trebuchet MS"/>
                <a:cs typeface="Trebuchet MS"/>
              </a:rPr>
              <a:t>Evaluate</a:t>
            </a:r>
            <a:r>
              <a:rPr sz="3000" b="1" spc="1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235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3000" b="1" spc="17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290505"/>
                </a:solidFill>
                <a:latin typeface="Trebuchet MS"/>
                <a:cs typeface="Trebuchet MS"/>
              </a:rPr>
              <a:t>Optimize:</a:t>
            </a:r>
            <a:r>
              <a:rPr sz="3000" b="1" spc="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spc="335" dirty="0">
                <a:solidFill>
                  <a:srgbClr val="290505"/>
                </a:solidFill>
                <a:latin typeface="Tahoma"/>
                <a:cs typeface="Tahoma"/>
              </a:rPr>
              <a:t>Assess</a:t>
            </a:r>
            <a:r>
              <a:rPr sz="3000" spc="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performance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summarization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models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optimize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application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0" dirty="0">
                <a:solidFill>
                  <a:srgbClr val="290505"/>
                </a:solidFill>
                <a:latin typeface="Tahoma"/>
                <a:cs typeface="Tahoma"/>
              </a:rPr>
              <a:t>accuracy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290505"/>
                </a:solidFill>
                <a:latin typeface="Tahoma"/>
                <a:cs typeface="Tahoma"/>
              </a:rPr>
              <a:t>efficiency.</a:t>
            </a:r>
            <a:endParaRPr sz="3000" dirty="0">
              <a:latin typeface="Tahoma"/>
              <a:cs typeface="Tahoma"/>
            </a:endParaRPr>
          </a:p>
          <a:p>
            <a:pPr marL="12700" marR="19050">
              <a:lnSpc>
                <a:spcPct val="100000"/>
              </a:lnSpc>
              <a:spcBef>
                <a:spcPts val="20"/>
              </a:spcBef>
            </a:pPr>
            <a:r>
              <a:rPr sz="3000" b="1" spc="245" dirty="0">
                <a:solidFill>
                  <a:srgbClr val="290505"/>
                </a:solidFill>
                <a:latin typeface="Trebuchet MS"/>
                <a:cs typeface="Trebuchet MS"/>
              </a:rPr>
              <a:t>Deploy</a:t>
            </a:r>
            <a:r>
              <a:rPr sz="3000" b="1" spc="1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280" dirty="0">
                <a:solidFill>
                  <a:srgbClr val="290505"/>
                </a:solidFill>
                <a:latin typeface="Trebuchet MS"/>
                <a:cs typeface="Trebuchet MS"/>
              </a:rPr>
              <a:t>Using</a:t>
            </a:r>
            <a:r>
              <a:rPr sz="3000" b="1" spc="16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305" dirty="0">
                <a:solidFill>
                  <a:srgbClr val="290505"/>
                </a:solidFill>
                <a:latin typeface="Trebuchet MS"/>
                <a:cs typeface="Trebuchet MS"/>
              </a:rPr>
              <a:t>Modern</a:t>
            </a:r>
            <a:r>
              <a:rPr sz="3000" b="1" spc="16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b="1" spc="220" dirty="0">
                <a:solidFill>
                  <a:srgbClr val="290505"/>
                </a:solidFill>
                <a:latin typeface="Trebuchet MS"/>
                <a:cs typeface="Trebuchet MS"/>
              </a:rPr>
              <a:t>Technologies:</a:t>
            </a:r>
            <a:r>
              <a:rPr sz="3000" b="1" spc="7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Utilize </a:t>
            </a:r>
            <a:r>
              <a:rPr sz="3000" spc="350" dirty="0">
                <a:solidFill>
                  <a:srgbClr val="290505"/>
                </a:solidFill>
                <a:latin typeface="Tahoma"/>
                <a:cs typeface="Tahoma"/>
              </a:rPr>
              <a:t>FastAPI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95" dirty="0">
                <a:solidFill>
                  <a:srgbClr val="290505"/>
                </a:solidFill>
                <a:latin typeface="Tahoma"/>
                <a:cs typeface="Tahoma"/>
              </a:rPr>
              <a:t>backend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90" dirty="0">
                <a:solidFill>
                  <a:srgbClr val="290505"/>
                </a:solidFill>
                <a:latin typeface="Tahoma"/>
                <a:cs typeface="Tahoma"/>
              </a:rPr>
              <a:t>processing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85" dirty="0">
                <a:solidFill>
                  <a:srgbClr val="290505"/>
                </a:solidFill>
                <a:latin typeface="Tahoma"/>
                <a:cs typeface="Tahoma"/>
              </a:rPr>
              <a:t>Docker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for </a:t>
            </a:r>
            <a:r>
              <a:rPr sz="3000" spc="265" dirty="0">
                <a:solidFill>
                  <a:srgbClr val="290505"/>
                </a:solidFill>
                <a:latin typeface="Tahoma"/>
                <a:cs typeface="Tahoma"/>
              </a:rPr>
              <a:t>containerized</a:t>
            </a:r>
            <a:r>
              <a:rPr sz="3000" spc="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deployment,</a:t>
            </a:r>
            <a:r>
              <a:rPr sz="3000" spc="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ensuring</a:t>
            </a:r>
            <a:r>
              <a:rPr sz="3000" spc="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scalability</a:t>
            </a:r>
            <a:r>
              <a:rPr sz="3000" spc="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80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ease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access.</a:t>
            </a:r>
            <a:endParaRPr sz="30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544942" y="8543875"/>
            <a:ext cx="588010" cy="581025"/>
            <a:chOff x="16544942" y="8543875"/>
            <a:chExt cx="588010" cy="5810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81494" y="8712014"/>
              <a:ext cx="338448" cy="2435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555308" y="8554241"/>
              <a:ext cx="567690" cy="560070"/>
            </a:xfrm>
            <a:custGeom>
              <a:avLst/>
              <a:gdLst/>
              <a:ahLst/>
              <a:cxnLst/>
              <a:rect l="l" t="t" r="r" b="b"/>
              <a:pathLst>
                <a:path w="567690" h="560070">
                  <a:moveTo>
                    <a:pt x="567153" y="279896"/>
                  </a:moveTo>
                  <a:lnTo>
                    <a:pt x="563487" y="234522"/>
                  </a:lnTo>
                  <a:lnTo>
                    <a:pt x="552873" y="191468"/>
                  </a:lnTo>
                  <a:lnTo>
                    <a:pt x="535891" y="151315"/>
                  </a:lnTo>
                  <a:lnTo>
                    <a:pt x="513118" y="114639"/>
                  </a:lnTo>
                  <a:lnTo>
                    <a:pt x="485133" y="82020"/>
                  </a:lnTo>
                  <a:lnTo>
                    <a:pt x="452513" y="54034"/>
                  </a:lnTo>
                  <a:lnTo>
                    <a:pt x="415837" y="31261"/>
                  </a:lnTo>
                  <a:lnTo>
                    <a:pt x="375684" y="14279"/>
                  </a:lnTo>
                  <a:lnTo>
                    <a:pt x="332631" y="3666"/>
                  </a:lnTo>
                  <a:lnTo>
                    <a:pt x="287256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7256" y="559793"/>
                  </a:lnTo>
                  <a:lnTo>
                    <a:pt x="332631" y="556126"/>
                  </a:lnTo>
                  <a:lnTo>
                    <a:pt x="375684" y="545513"/>
                  </a:lnTo>
                  <a:lnTo>
                    <a:pt x="415837" y="528531"/>
                  </a:lnTo>
                  <a:lnTo>
                    <a:pt x="452513" y="505758"/>
                  </a:lnTo>
                  <a:lnTo>
                    <a:pt x="485133" y="477772"/>
                  </a:lnTo>
                  <a:lnTo>
                    <a:pt x="513118" y="445153"/>
                  </a:lnTo>
                  <a:lnTo>
                    <a:pt x="535891" y="408477"/>
                  </a:lnTo>
                  <a:lnTo>
                    <a:pt x="552873" y="368324"/>
                  </a:lnTo>
                  <a:lnTo>
                    <a:pt x="563487" y="325271"/>
                  </a:lnTo>
                  <a:lnTo>
                    <a:pt x="56715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952500"/>
            <a:ext cx="127254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6715" algn="l">
              <a:lnSpc>
                <a:spcPct val="100000"/>
              </a:lnSpc>
              <a:spcBef>
                <a:spcPts val="100"/>
              </a:spcBef>
            </a:pPr>
            <a:r>
              <a:rPr sz="7000" b="1" spc="459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INTENDED</a:t>
            </a:r>
            <a:r>
              <a:rPr sz="7000" b="1" spc="-240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7000" b="1" spc="29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PLAN</a:t>
            </a:r>
            <a:endParaRPr sz="7000" b="1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EB8A6-1D4C-8B97-4F11-A8210A396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90" y="2708628"/>
            <a:ext cx="13569620" cy="48697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9078"/>
            <a:ext cx="18288000" cy="569595"/>
            <a:chOff x="0" y="3469078"/>
            <a:chExt cx="18288000" cy="569595"/>
          </a:xfrm>
        </p:grpSpPr>
        <p:sp>
          <p:nvSpPr>
            <p:cNvPr id="3" name="object 3"/>
            <p:cNvSpPr/>
            <p:nvPr/>
          </p:nvSpPr>
          <p:spPr>
            <a:xfrm>
              <a:off x="0" y="3740234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17369" y="3483368"/>
              <a:ext cx="895350" cy="541020"/>
            </a:xfrm>
            <a:custGeom>
              <a:avLst/>
              <a:gdLst/>
              <a:ahLst/>
              <a:cxnLst/>
              <a:rect l="l" t="t" r="r" b="b"/>
              <a:pathLst>
                <a:path w="895350" h="541020">
                  <a:moveTo>
                    <a:pt x="793354" y="243810"/>
                  </a:moveTo>
                  <a:lnTo>
                    <a:pt x="106725" y="243810"/>
                  </a:lnTo>
                  <a:lnTo>
                    <a:pt x="106725" y="151267"/>
                  </a:lnTo>
                  <a:lnTo>
                    <a:pt x="110681" y="128519"/>
                  </a:lnTo>
                  <a:lnTo>
                    <a:pt x="121803" y="109737"/>
                  </a:lnTo>
                  <a:lnTo>
                    <a:pt x="138976" y="96986"/>
                  </a:lnTo>
                  <a:lnTo>
                    <a:pt x="161084" y="92330"/>
                  </a:lnTo>
                  <a:lnTo>
                    <a:pt x="161084" y="57382"/>
                  </a:lnTo>
                  <a:lnTo>
                    <a:pt x="165650" y="35280"/>
                  </a:lnTo>
                  <a:lnTo>
                    <a:pt x="178036" y="17052"/>
                  </a:lnTo>
                  <a:lnTo>
                    <a:pt x="196275" y="4669"/>
                  </a:lnTo>
                  <a:lnTo>
                    <a:pt x="218399" y="103"/>
                  </a:lnTo>
                  <a:lnTo>
                    <a:pt x="666004" y="103"/>
                  </a:lnTo>
                  <a:lnTo>
                    <a:pt x="673658" y="0"/>
                  </a:lnTo>
                  <a:lnTo>
                    <a:pt x="713608" y="11049"/>
                  </a:lnTo>
                  <a:lnTo>
                    <a:pt x="737906" y="58934"/>
                  </a:lnTo>
                  <a:lnTo>
                    <a:pt x="737906" y="92611"/>
                  </a:lnTo>
                  <a:lnTo>
                    <a:pt x="760272" y="97075"/>
                  </a:lnTo>
                  <a:lnTo>
                    <a:pt x="777810" y="109402"/>
                  </a:lnTo>
                  <a:lnTo>
                    <a:pt x="789258" y="127998"/>
                  </a:lnTo>
                  <a:lnTo>
                    <a:pt x="793354" y="151267"/>
                  </a:lnTo>
                  <a:lnTo>
                    <a:pt x="793354" y="243810"/>
                  </a:lnTo>
                  <a:close/>
                </a:path>
                <a:path w="895350" h="541020">
                  <a:moveTo>
                    <a:pt x="42645" y="302289"/>
                  </a:moveTo>
                  <a:lnTo>
                    <a:pt x="26454" y="298507"/>
                  </a:lnTo>
                  <a:lnTo>
                    <a:pt x="12534" y="289550"/>
                  </a:lnTo>
                  <a:lnTo>
                    <a:pt x="3014" y="276306"/>
                  </a:lnTo>
                  <a:lnTo>
                    <a:pt x="21" y="259664"/>
                  </a:lnTo>
                  <a:lnTo>
                    <a:pt x="55" y="258852"/>
                  </a:lnTo>
                  <a:lnTo>
                    <a:pt x="196" y="257232"/>
                  </a:lnTo>
                  <a:lnTo>
                    <a:pt x="0" y="255329"/>
                  </a:lnTo>
                  <a:lnTo>
                    <a:pt x="26003" y="211239"/>
                  </a:lnTo>
                  <a:lnTo>
                    <a:pt x="42645" y="208231"/>
                  </a:lnTo>
                  <a:lnTo>
                    <a:pt x="57742" y="211432"/>
                  </a:lnTo>
                  <a:lnTo>
                    <a:pt x="70127" y="218834"/>
                  </a:lnTo>
                  <a:lnTo>
                    <a:pt x="79191" y="229830"/>
                  </a:lnTo>
                  <a:lnTo>
                    <a:pt x="84321" y="243810"/>
                  </a:lnTo>
                  <a:lnTo>
                    <a:pt x="893544" y="243810"/>
                  </a:lnTo>
                  <a:lnTo>
                    <a:pt x="894811" y="250855"/>
                  </a:lnTo>
                  <a:lnTo>
                    <a:pt x="894776" y="251666"/>
                  </a:lnTo>
                  <a:lnTo>
                    <a:pt x="894636" y="253285"/>
                  </a:lnTo>
                  <a:lnTo>
                    <a:pt x="894833" y="255188"/>
                  </a:lnTo>
                  <a:lnTo>
                    <a:pt x="894811" y="259664"/>
                  </a:lnTo>
                  <a:lnTo>
                    <a:pt x="893165" y="266711"/>
                  </a:lnTo>
                  <a:lnTo>
                    <a:pt x="84285" y="266711"/>
                  </a:lnTo>
                  <a:lnTo>
                    <a:pt x="79087" y="280645"/>
                  </a:lnTo>
                  <a:lnTo>
                    <a:pt x="69991" y="292226"/>
                  </a:lnTo>
                  <a:lnTo>
                    <a:pt x="57633" y="299944"/>
                  </a:lnTo>
                  <a:lnTo>
                    <a:pt x="42645" y="302289"/>
                  </a:lnTo>
                  <a:close/>
                </a:path>
                <a:path w="895350" h="541020">
                  <a:moveTo>
                    <a:pt x="893544" y="243810"/>
                  </a:moveTo>
                  <a:lnTo>
                    <a:pt x="810547" y="243810"/>
                  </a:lnTo>
                  <a:lnTo>
                    <a:pt x="815746" y="229874"/>
                  </a:lnTo>
                  <a:lnTo>
                    <a:pt x="824844" y="218293"/>
                  </a:lnTo>
                  <a:lnTo>
                    <a:pt x="837213" y="210575"/>
                  </a:lnTo>
                  <a:lnTo>
                    <a:pt x="852221" y="208231"/>
                  </a:lnTo>
                  <a:lnTo>
                    <a:pt x="868393" y="212013"/>
                  </a:lnTo>
                  <a:lnTo>
                    <a:pt x="882302" y="220970"/>
                  </a:lnTo>
                  <a:lnTo>
                    <a:pt x="891818" y="234214"/>
                  </a:lnTo>
                  <a:lnTo>
                    <a:pt x="893544" y="243810"/>
                  </a:lnTo>
                  <a:close/>
                </a:path>
                <a:path w="895350" h="541020">
                  <a:moveTo>
                    <a:pt x="254595" y="540784"/>
                  </a:moveTo>
                  <a:lnTo>
                    <a:pt x="204043" y="521293"/>
                  </a:lnTo>
                  <a:lnTo>
                    <a:pt x="189475" y="481212"/>
                  </a:lnTo>
                  <a:lnTo>
                    <a:pt x="177742" y="472058"/>
                  </a:lnTo>
                  <a:lnTo>
                    <a:pt x="168793" y="460370"/>
                  </a:lnTo>
                  <a:lnTo>
                    <a:pt x="163087" y="446588"/>
                  </a:lnTo>
                  <a:lnTo>
                    <a:pt x="161084" y="431153"/>
                  </a:lnTo>
                  <a:lnTo>
                    <a:pt x="161084" y="405682"/>
                  </a:lnTo>
                  <a:lnTo>
                    <a:pt x="137862" y="400619"/>
                  </a:lnTo>
                  <a:lnTo>
                    <a:pt x="120813" y="386674"/>
                  </a:lnTo>
                  <a:lnTo>
                    <a:pt x="110309" y="366433"/>
                  </a:lnTo>
                  <a:lnTo>
                    <a:pt x="106725" y="342484"/>
                  </a:lnTo>
                  <a:lnTo>
                    <a:pt x="106725" y="266711"/>
                  </a:lnTo>
                  <a:lnTo>
                    <a:pt x="793354" y="266711"/>
                  </a:lnTo>
                  <a:lnTo>
                    <a:pt x="793354" y="343998"/>
                  </a:lnTo>
                  <a:lnTo>
                    <a:pt x="789481" y="368043"/>
                  </a:lnTo>
                  <a:lnTo>
                    <a:pt x="778405" y="387585"/>
                  </a:lnTo>
                  <a:lnTo>
                    <a:pt x="760941" y="400693"/>
                  </a:lnTo>
                  <a:lnTo>
                    <a:pt x="737906" y="405437"/>
                  </a:lnTo>
                  <a:lnTo>
                    <a:pt x="737906" y="432245"/>
                  </a:lnTo>
                  <a:lnTo>
                    <a:pt x="735831" y="445679"/>
                  </a:lnTo>
                  <a:lnTo>
                    <a:pt x="731107" y="458026"/>
                  </a:lnTo>
                  <a:lnTo>
                    <a:pt x="724006" y="468888"/>
                  </a:lnTo>
                  <a:lnTo>
                    <a:pt x="714798" y="477865"/>
                  </a:lnTo>
                  <a:lnTo>
                    <a:pt x="710484" y="501616"/>
                  </a:lnTo>
                  <a:lnTo>
                    <a:pt x="699468" y="521684"/>
                  </a:lnTo>
                  <a:lnTo>
                    <a:pt x="681788" y="535564"/>
                  </a:lnTo>
                  <a:lnTo>
                    <a:pt x="657479" y="540748"/>
                  </a:lnTo>
                  <a:lnTo>
                    <a:pt x="267436" y="540748"/>
                  </a:lnTo>
                  <a:lnTo>
                    <a:pt x="254595" y="540784"/>
                  </a:lnTo>
                  <a:close/>
                </a:path>
                <a:path w="895350" h="541020">
                  <a:moveTo>
                    <a:pt x="852221" y="302289"/>
                  </a:moveTo>
                  <a:lnTo>
                    <a:pt x="837103" y="299087"/>
                  </a:lnTo>
                  <a:lnTo>
                    <a:pt x="824708" y="291685"/>
                  </a:lnTo>
                  <a:lnTo>
                    <a:pt x="815641" y="280690"/>
                  </a:lnTo>
                  <a:lnTo>
                    <a:pt x="810512" y="266711"/>
                  </a:lnTo>
                  <a:lnTo>
                    <a:pt x="893165" y="266711"/>
                  </a:lnTo>
                  <a:lnTo>
                    <a:pt x="891030" y="275851"/>
                  </a:lnTo>
                  <a:lnTo>
                    <a:pt x="882077" y="289762"/>
                  </a:lnTo>
                  <a:lnTo>
                    <a:pt x="868844" y="299280"/>
                  </a:lnTo>
                  <a:lnTo>
                    <a:pt x="852221" y="302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17389" y="3483366"/>
              <a:ext cx="895350" cy="539750"/>
            </a:xfrm>
            <a:custGeom>
              <a:avLst/>
              <a:gdLst/>
              <a:ahLst/>
              <a:cxnLst/>
              <a:rect l="l" t="t" r="r" b="b"/>
              <a:pathLst>
                <a:path w="895350" h="539750">
                  <a:moveTo>
                    <a:pt x="120797" y="242569"/>
                  </a:moveTo>
                  <a:lnTo>
                    <a:pt x="106706" y="242569"/>
                  </a:lnTo>
                  <a:lnTo>
                    <a:pt x="106706" y="151129"/>
                  </a:lnTo>
                  <a:lnTo>
                    <a:pt x="110661" y="128269"/>
                  </a:lnTo>
                  <a:lnTo>
                    <a:pt x="121784" y="109219"/>
                  </a:lnTo>
                  <a:lnTo>
                    <a:pt x="138956" y="96519"/>
                  </a:lnTo>
                  <a:lnTo>
                    <a:pt x="161062" y="91439"/>
                  </a:lnTo>
                  <a:lnTo>
                    <a:pt x="161062" y="57149"/>
                  </a:lnTo>
                  <a:lnTo>
                    <a:pt x="165629" y="34289"/>
                  </a:lnTo>
                  <a:lnTo>
                    <a:pt x="178015" y="16509"/>
                  </a:lnTo>
                  <a:lnTo>
                    <a:pt x="196255" y="3809"/>
                  </a:lnTo>
                  <a:lnTo>
                    <a:pt x="218379" y="0"/>
                  </a:lnTo>
                  <a:lnTo>
                    <a:pt x="689245" y="0"/>
                  </a:lnTo>
                  <a:lnTo>
                    <a:pt x="696600" y="1269"/>
                  </a:lnTo>
                  <a:lnTo>
                    <a:pt x="713587" y="10159"/>
                  </a:lnTo>
                  <a:lnTo>
                    <a:pt x="717493" y="13969"/>
                  </a:lnTo>
                  <a:lnTo>
                    <a:pt x="225001" y="13969"/>
                  </a:lnTo>
                  <a:lnTo>
                    <a:pt x="208214" y="15239"/>
                  </a:lnTo>
                  <a:lnTo>
                    <a:pt x="193398" y="22859"/>
                  </a:lnTo>
                  <a:lnTo>
                    <a:pt x="182115" y="33019"/>
                  </a:lnTo>
                  <a:lnTo>
                    <a:pt x="175929" y="48259"/>
                  </a:lnTo>
                  <a:lnTo>
                    <a:pt x="736319" y="48259"/>
                  </a:lnTo>
                  <a:lnTo>
                    <a:pt x="737887" y="58419"/>
                  </a:lnTo>
                  <a:lnTo>
                    <a:pt x="737887" y="62229"/>
                  </a:lnTo>
                  <a:lnTo>
                    <a:pt x="175155" y="62229"/>
                  </a:lnTo>
                  <a:lnTo>
                    <a:pt x="175155" y="105409"/>
                  </a:lnTo>
                  <a:lnTo>
                    <a:pt x="161062" y="105409"/>
                  </a:lnTo>
                  <a:lnTo>
                    <a:pt x="145616" y="109219"/>
                  </a:lnTo>
                  <a:lnTo>
                    <a:pt x="132792" y="116839"/>
                  </a:lnTo>
                  <a:lnTo>
                    <a:pt x="124037" y="129539"/>
                  </a:lnTo>
                  <a:lnTo>
                    <a:pt x="120797" y="146049"/>
                  </a:lnTo>
                  <a:lnTo>
                    <a:pt x="120797" y="242569"/>
                  </a:lnTo>
                  <a:close/>
                </a:path>
                <a:path w="895350" h="539750">
                  <a:moveTo>
                    <a:pt x="736319" y="48259"/>
                  </a:moveTo>
                  <a:lnTo>
                    <a:pt x="723056" y="48259"/>
                  </a:lnTo>
                  <a:lnTo>
                    <a:pt x="712857" y="27939"/>
                  </a:lnTo>
                  <a:lnTo>
                    <a:pt x="693830" y="16509"/>
                  </a:lnTo>
                  <a:lnTo>
                    <a:pt x="670173" y="13969"/>
                  </a:lnTo>
                  <a:lnTo>
                    <a:pt x="717493" y="13969"/>
                  </a:lnTo>
                  <a:lnTo>
                    <a:pt x="726609" y="22859"/>
                  </a:lnTo>
                  <a:lnTo>
                    <a:pt x="734948" y="39369"/>
                  </a:lnTo>
                  <a:lnTo>
                    <a:pt x="736319" y="48259"/>
                  </a:lnTo>
                  <a:close/>
                </a:path>
                <a:path w="895350" h="539750">
                  <a:moveTo>
                    <a:pt x="725565" y="466089"/>
                  </a:moveTo>
                  <a:lnTo>
                    <a:pt x="662064" y="466089"/>
                  </a:lnTo>
                  <a:lnTo>
                    <a:pt x="690906" y="463549"/>
                  </a:lnTo>
                  <a:lnTo>
                    <a:pt x="713611" y="450849"/>
                  </a:lnTo>
                  <a:lnTo>
                    <a:pt x="723796" y="422909"/>
                  </a:lnTo>
                  <a:lnTo>
                    <a:pt x="723796" y="62229"/>
                  </a:lnTo>
                  <a:lnTo>
                    <a:pt x="737887" y="62229"/>
                  </a:lnTo>
                  <a:lnTo>
                    <a:pt x="737887" y="91439"/>
                  </a:lnTo>
                  <a:lnTo>
                    <a:pt x="760252" y="96519"/>
                  </a:lnTo>
                  <a:lnTo>
                    <a:pt x="772529" y="105409"/>
                  </a:lnTo>
                  <a:lnTo>
                    <a:pt x="737887" y="105409"/>
                  </a:lnTo>
                  <a:lnTo>
                    <a:pt x="737887" y="382269"/>
                  </a:lnTo>
                  <a:lnTo>
                    <a:pt x="781154" y="382269"/>
                  </a:lnTo>
                  <a:lnTo>
                    <a:pt x="778385" y="387349"/>
                  </a:lnTo>
                  <a:lnTo>
                    <a:pt x="760922" y="400049"/>
                  </a:lnTo>
                  <a:lnTo>
                    <a:pt x="737887" y="405129"/>
                  </a:lnTo>
                  <a:lnTo>
                    <a:pt x="737887" y="431799"/>
                  </a:lnTo>
                  <a:lnTo>
                    <a:pt x="735812" y="444499"/>
                  </a:lnTo>
                  <a:lnTo>
                    <a:pt x="731088" y="457199"/>
                  </a:lnTo>
                  <a:lnTo>
                    <a:pt x="725565" y="466089"/>
                  </a:lnTo>
                  <a:close/>
                </a:path>
                <a:path w="895350" h="539750">
                  <a:moveTo>
                    <a:pt x="175155" y="382269"/>
                  </a:moveTo>
                  <a:lnTo>
                    <a:pt x="161062" y="382269"/>
                  </a:lnTo>
                  <a:lnTo>
                    <a:pt x="161062" y="105409"/>
                  </a:lnTo>
                  <a:lnTo>
                    <a:pt x="175155" y="105409"/>
                  </a:lnTo>
                  <a:lnTo>
                    <a:pt x="175155" y="382269"/>
                  </a:lnTo>
                  <a:close/>
                </a:path>
                <a:path w="895350" h="539750">
                  <a:moveTo>
                    <a:pt x="781154" y="382269"/>
                  </a:moveTo>
                  <a:lnTo>
                    <a:pt x="737887" y="382269"/>
                  </a:lnTo>
                  <a:lnTo>
                    <a:pt x="753994" y="379729"/>
                  </a:lnTo>
                  <a:lnTo>
                    <a:pt x="767139" y="370839"/>
                  </a:lnTo>
                  <a:lnTo>
                    <a:pt x="775997" y="356869"/>
                  </a:lnTo>
                  <a:lnTo>
                    <a:pt x="779244" y="340359"/>
                  </a:lnTo>
                  <a:lnTo>
                    <a:pt x="779244" y="146049"/>
                  </a:lnTo>
                  <a:lnTo>
                    <a:pt x="775908" y="129539"/>
                  </a:lnTo>
                  <a:lnTo>
                    <a:pt x="766901" y="116839"/>
                  </a:lnTo>
                  <a:lnTo>
                    <a:pt x="753726" y="109219"/>
                  </a:lnTo>
                  <a:lnTo>
                    <a:pt x="737887" y="105409"/>
                  </a:lnTo>
                  <a:lnTo>
                    <a:pt x="772529" y="105409"/>
                  </a:lnTo>
                  <a:lnTo>
                    <a:pt x="777790" y="109219"/>
                  </a:lnTo>
                  <a:lnTo>
                    <a:pt x="789238" y="126999"/>
                  </a:lnTo>
                  <a:lnTo>
                    <a:pt x="793335" y="151129"/>
                  </a:lnTo>
                  <a:lnTo>
                    <a:pt x="793335" y="242569"/>
                  </a:lnTo>
                  <a:lnTo>
                    <a:pt x="827215" y="242569"/>
                  </a:lnTo>
                  <a:lnTo>
                    <a:pt x="823665" y="250189"/>
                  </a:lnTo>
                  <a:lnTo>
                    <a:pt x="831808" y="266699"/>
                  </a:lnTo>
                  <a:lnTo>
                    <a:pt x="793335" y="266699"/>
                  </a:lnTo>
                  <a:lnTo>
                    <a:pt x="793335" y="342899"/>
                  </a:lnTo>
                  <a:lnTo>
                    <a:pt x="789462" y="367029"/>
                  </a:lnTo>
                  <a:lnTo>
                    <a:pt x="781154" y="382269"/>
                  </a:lnTo>
                  <a:close/>
                </a:path>
                <a:path w="895350" h="539750">
                  <a:moveTo>
                    <a:pt x="316665" y="323849"/>
                  </a:moveTo>
                  <a:lnTo>
                    <a:pt x="282310" y="316229"/>
                  </a:lnTo>
                  <a:lnTo>
                    <a:pt x="253377" y="297179"/>
                  </a:lnTo>
                  <a:lnTo>
                    <a:pt x="233666" y="269239"/>
                  </a:lnTo>
                  <a:lnTo>
                    <a:pt x="226974" y="234949"/>
                  </a:lnTo>
                  <a:lnTo>
                    <a:pt x="234552" y="200659"/>
                  </a:lnTo>
                  <a:lnTo>
                    <a:pt x="253628" y="171449"/>
                  </a:lnTo>
                  <a:lnTo>
                    <a:pt x="281799" y="151129"/>
                  </a:lnTo>
                  <a:lnTo>
                    <a:pt x="316665" y="144779"/>
                  </a:lnTo>
                  <a:lnTo>
                    <a:pt x="351514" y="152399"/>
                  </a:lnTo>
                  <a:lnTo>
                    <a:pt x="360895" y="158749"/>
                  </a:lnTo>
                  <a:lnTo>
                    <a:pt x="316665" y="158749"/>
                  </a:lnTo>
                  <a:lnTo>
                    <a:pt x="287691" y="165099"/>
                  </a:lnTo>
                  <a:lnTo>
                    <a:pt x="263302" y="181609"/>
                  </a:lnTo>
                  <a:lnTo>
                    <a:pt x="246695" y="205739"/>
                  </a:lnTo>
                  <a:lnTo>
                    <a:pt x="241065" y="234949"/>
                  </a:lnTo>
                  <a:lnTo>
                    <a:pt x="247447" y="262889"/>
                  </a:lnTo>
                  <a:lnTo>
                    <a:pt x="263514" y="288289"/>
                  </a:lnTo>
                  <a:lnTo>
                    <a:pt x="287255" y="304799"/>
                  </a:lnTo>
                  <a:lnTo>
                    <a:pt x="316665" y="309879"/>
                  </a:lnTo>
                  <a:lnTo>
                    <a:pt x="362070" y="309879"/>
                  </a:lnTo>
                  <a:lnTo>
                    <a:pt x="351510" y="317499"/>
                  </a:lnTo>
                  <a:lnTo>
                    <a:pt x="316665" y="323849"/>
                  </a:lnTo>
                  <a:close/>
                </a:path>
                <a:path w="895350" h="539750">
                  <a:moveTo>
                    <a:pt x="581263" y="323849"/>
                  </a:moveTo>
                  <a:lnTo>
                    <a:pt x="546928" y="316229"/>
                  </a:lnTo>
                  <a:lnTo>
                    <a:pt x="518006" y="297179"/>
                  </a:lnTo>
                  <a:lnTo>
                    <a:pt x="498298" y="269239"/>
                  </a:lnTo>
                  <a:lnTo>
                    <a:pt x="491606" y="234949"/>
                  </a:lnTo>
                  <a:lnTo>
                    <a:pt x="499185" y="200659"/>
                  </a:lnTo>
                  <a:lnTo>
                    <a:pt x="518257" y="171449"/>
                  </a:lnTo>
                  <a:lnTo>
                    <a:pt x="546417" y="151129"/>
                  </a:lnTo>
                  <a:lnTo>
                    <a:pt x="581263" y="144779"/>
                  </a:lnTo>
                  <a:lnTo>
                    <a:pt x="616133" y="152399"/>
                  </a:lnTo>
                  <a:lnTo>
                    <a:pt x="625517" y="158749"/>
                  </a:lnTo>
                  <a:lnTo>
                    <a:pt x="581263" y="158749"/>
                  </a:lnTo>
                  <a:lnTo>
                    <a:pt x="552310" y="165099"/>
                  </a:lnTo>
                  <a:lnTo>
                    <a:pt x="527931" y="181609"/>
                  </a:lnTo>
                  <a:lnTo>
                    <a:pt x="511327" y="205739"/>
                  </a:lnTo>
                  <a:lnTo>
                    <a:pt x="505697" y="234949"/>
                  </a:lnTo>
                  <a:lnTo>
                    <a:pt x="512080" y="262889"/>
                  </a:lnTo>
                  <a:lnTo>
                    <a:pt x="528142" y="288289"/>
                  </a:lnTo>
                  <a:lnTo>
                    <a:pt x="551873" y="304799"/>
                  </a:lnTo>
                  <a:lnTo>
                    <a:pt x="581263" y="309879"/>
                  </a:lnTo>
                  <a:lnTo>
                    <a:pt x="626692" y="309879"/>
                  </a:lnTo>
                  <a:lnTo>
                    <a:pt x="616128" y="317499"/>
                  </a:lnTo>
                  <a:lnTo>
                    <a:pt x="581263" y="323849"/>
                  </a:lnTo>
                  <a:close/>
                </a:path>
                <a:path w="895350" h="539750">
                  <a:moveTo>
                    <a:pt x="362070" y="309879"/>
                  </a:moveTo>
                  <a:lnTo>
                    <a:pt x="316665" y="309879"/>
                  </a:lnTo>
                  <a:lnTo>
                    <a:pt x="346048" y="303529"/>
                  </a:lnTo>
                  <a:lnTo>
                    <a:pt x="369771" y="287019"/>
                  </a:lnTo>
                  <a:lnTo>
                    <a:pt x="385832" y="264159"/>
                  </a:lnTo>
                  <a:lnTo>
                    <a:pt x="392229" y="234949"/>
                  </a:lnTo>
                  <a:lnTo>
                    <a:pt x="385846" y="205739"/>
                  </a:lnTo>
                  <a:lnTo>
                    <a:pt x="369784" y="181609"/>
                  </a:lnTo>
                  <a:lnTo>
                    <a:pt x="346053" y="165099"/>
                  </a:lnTo>
                  <a:lnTo>
                    <a:pt x="316665" y="158749"/>
                  </a:lnTo>
                  <a:lnTo>
                    <a:pt x="360895" y="158749"/>
                  </a:lnTo>
                  <a:lnTo>
                    <a:pt x="379657" y="171449"/>
                  </a:lnTo>
                  <a:lnTo>
                    <a:pt x="398717" y="199389"/>
                  </a:lnTo>
                  <a:lnTo>
                    <a:pt x="406320" y="234949"/>
                  </a:lnTo>
                  <a:lnTo>
                    <a:pt x="398742" y="269239"/>
                  </a:lnTo>
                  <a:lnTo>
                    <a:pt x="379670" y="297179"/>
                  </a:lnTo>
                  <a:lnTo>
                    <a:pt x="362070" y="309879"/>
                  </a:lnTo>
                  <a:close/>
                </a:path>
                <a:path w="895350" h="539750">
                  <a:moveTo>
                    <a:pt x="626692" y="309879"/>
                  </a:moveTo>
                  <a:lnTo>
                    <a:pt x="581263" y="309879"/>
                  </a:lnTo>
                  <a:lnTo>
                    <a:pt x="610666" y="303529"/>
                  </a:lnTo>
                  <a:lnTo>
                    <a:pt x="634399" y="287019"/>
                  </a:lnTo>
                  <a:lnTo>
                    <a:pt x="650463" y="264159"/>
                  </a:lnTo>
                  <a:lnTo>
                    <a:pt x="656860" y="234949"/>
                  </a:lnTo>
                  <a:lnTo>
                    <a:pt x="650478" y="205739"/>
                  </a:lnTo>
                  <a:lnTo>
                    <a:pt x="634412" y="181609"/>
                  </a:lnTo>
                  <a:lnTo>
                    <a:pt x="610671" y="165099"/>
                  </a:lnTo>
                  <a:lnTo>
                    <a:pt x="581263" y="158749"/>
                  </a:lnTo>
                  <a:lnTo>
                    <a:pt x="625517" y="158749"/>
                  </a:lnTo>
                  <a:lnTo>
                    <a:pt x="644285" y="171449"/>
                  </a:lnTo>
                  <a:lnTo>
                    <a:pt x="663349" y="199389"/>
                  </a:lnTo>
                  <a:lnTo>
                    <a:pt x="670952" y="234949"/>
                  </a:lnTo>
                  <a:lnTo>
                    <a:pt x="663374" y="269239"/>
                  </a:lnTo>
                  <a:lnTo>
                    <a:pt x="644299" y="297179"/>
                  </a:lnTo>
                  <a:lnTo>
                    <a:pt x="626692" y="309879"/>
                  </a:lnTo>
                  <a:close/>
                </a:path>
                <a:path w="895350" h="539750">
                  <a:moveTo>
                    <a:pt x="42626" y="302259"/>
                  </a:moveTo>
                  <a:lnTo>
                    <a:pt x="26434" y="298449"/>
                  </a:lnTo>
                  <a:lnTo>
                    <a:pt x="12515" y="288289"/>
                  </a:lnTo>
                  <a:lnTo>
                    <a:pt x="2994" y="275589"/>
                  </a:lnTo>
                  <a:lnTo>
                    <a:pt x="0" y="259079"/>
                  </a:lnTo>
                  <a:lnTo>
                    <a:pt x="70" y="255269"/>
                  </a:lnTo>
                  <a:lnTo>
                    <a:pt x="0" y="250189"/>
                  </a:lnTo>
                  <a:lnTo>
                    <a:pt x="3781" y="233679"/>
                  </a:lnTo>
                  <a:lnTo>
                    <a:pt x="12739" y="219709"/>
                  </a:lnTo>
                  <a:lnTo>
                    <a:pt x="25983" y="210819"/>
                  </a:lnTo>
                  <a:lnTo>
                    <a:pt x="42626" y="207009"/>
                  </a:lnTo>
                  <a:lnTo>
                    <a:pt x="57723" y="210819"/>
                  </a:lnTo>
                  <a:lnTo>
                    <a:pt x="70108" y="218439"/>
                  </a:lnTo>
                  <a:lnTo>
                    <a:pt x="73507" y="222249"/>
                  </a:lnTo>
                  <a:lnTo>
                    <a:pt x="41128" y="222249"/>
                  </a:lnTo>
                  <a:lnTo>
                    <a:pt x="21893" y="229869"/>
                  </a:lnTo>
                  <a:lnTo>
                    <a:pt x="14091" y="250189"/>
                  </a:lnTo>
                  <a:lnTo>
                    <a:pt x="23557" y="270509"/>
                  </a:lnTo>
                  <a:lnTo>
                    <a:pt x="42608" y="278129"/>
                  </a:lnTo>
                  <a:lnTo>
                    <a:pt x="79587" y="278129"/>
                  </a:lnTo>
                  <a:lnTo>
                    <a:pt x="79067" y="279399"/>
                  </a:lnTo>
                  <a:lnTo>
                    <a:pt x="69971" y="292099"/>
                  </a:lnTo>
                  <a:lnTo>
                    <a:pt x="57612" y="299719"/>
                  </a:lnTo>
                  <a:lnTo>
                    <a:pt x="42626" y="302259"/>
                  </a:lnTo>
                  <a:close/>
                </a:path>
                <a:path w="895350" h="539750">
                  <a:moveTo>
                    <a:pt x="827215" y="242569"/>
                  </a:moveTo>
                  <a:lnTo>
                    <a:pt x="810528" y="242569"/>
                  </a:lnTo>
                  <a:lnTo>
                    <a:pt x="815726" y="229869"/>
                  </a:lnTo>
                  <a:lnTo>
                    <a:pt x="824824" y="217169"/>
                  </a:lnTo>
                  <a:lnTo>
                    <a:pt x="837193" y="209549"/>
                  </a:lnTo>
                  <a:lnTo>
                    <a:pt x="852202" y="207009"/>
                  </a:lnTo>
                  <a:lnTo>
                    <a:pt x="868373" y="210819"/>
                  </a:lnTo>
                  <a:lnTo>
                    <a:pt x="882282" y="219709"/>
                  </a:lnTo>
                  <a:lnTo>
                    <a:pt x="884012" y="222249"/>
                  </a:lnTo>
                  <a:lnTo>
                    <a:pt x="852184" y="222249"/>
                  </a:lnTo>
                  <a:lnTo>
                    <a:pt x="833132" y="229869"/>
                  </a:lnTo>
                  <a:lnTo>
                    <a:pt x="827215" y="242569"/>
                  </a:lnTo>
                  <a:close/>
                </a:path>
                <a:path w="895350" h="539750">
                  <a:moveTo>
                    <a:pt x="79587" y="278129"/>
                  </a:moveTo>
                  <a:lnTo>
                    <a:pt x="42608" y="278129"/>
                  </a:lnTo>
                  <a:lnTo>
                    <a:pt x="61658" y="270509"/>
                  </a:lnTo>
                  <a:lnTo>
                    <a:pt x="71125" y="250189"/>
                  </a:lnTo>
                  <a:lnTo>
                    <a:pt x="61104" y="229869"/>
                  </a:lnTo>
                  <a:lnTo>
                    <a:pt x="41128" y="222249"/>
                  </a:lnTo>
                  <a:lnTo>
                    <a:pt x="73507" y="222249"/>
                  </a:lnTo>
                  <a:lnTo>
                    <a:pt x="79171" y="228599"/>
                  </a:lnTo>
                  <a:lnTo>
                    <a:pt x="84301" y="242569"/>
                  </a:lnTo>
                  <a:lnTo>
                    <a:pt x="120797" y="242569"/>
                  </a:lnTo>
                  <a:lnTo>
                    <a:pt x="120797" y="266699"/>
                  </a:lnTo>
                  <a:lnTo>
                    <a:pt x="84265" y="266699"/>
                  </a:lnTo>
                  <a:lnTo>
                    <a:pt x="79587" y="278129"/>
                  </a:lnTo>
                  <a:close/>
                </a:path>
                <a:path w="895350" h="539750">
                  <a:moveTo>
                    <a:pt x="889383" y="278129"/>
                  </a:moveTo>
                  <a:lnTo>
                    <a:pt x="853662" y="278129"/>
                  </a:lnTo>
                  <a:lnTo>
                    <a:pt x="872898" y="270509"/>
                  </a:lnTo>
                  <a:lnTo>
                    <a:pt x="880701" y="250189"/>
                  </a:lnTo>
                  <a:lnTo>
                    <a:pt x="871235" y="229869"/>
                  </a:lnTo>
                  <a:lnTo>
                    <a:pt x="852184" y="222249"/>
                  </a:lnTo>
                  <a:lnTo>
                    <a:pt x="884012" y="222249"/>
                  </a:lnTo>
                  <a:lnTo>
                    <a:pt x="891798" y="233679"/>
                  </a:lnTo>
                  <a:lnTo>
                    <a:pt x="894792" y="250189"/>
                  </a:lnTo>
                  <a:lnTo>
                    <a:pt x="894756" y="251459"/>
                  </a:lnTo>
                  <a:lnTo>
                    <a:pt x="894826" y="255269"/>
                  </a:lnTo>
                  <a:lnTo>
                    <a:pt x="894792" y="259079"/>
                  </a:lnTo>
                  <a:lnTo>
                    <a:pt x="891011" y="275589"/>
                  </a:lnTo>
                  <a:lnTo>
                    <a:pt x="889383" y="278129"/>
                  </a:lnTo>
                  <a:close/>
                </a:path>
                <a:path w="895350" h="539750">
                  <a:moveTo>
                    <a:pt x="657460" y="539749"/>
                  </a:moveTo>
                  <a:lnTo>
                    <a:pt x="241734" y="539749"/>
                  </a:lnTo>
                  <a:lnTo>
                    <a:pt x="220131" y="534669"/>
                  </a:lnTo>
                  <a:lnTo>
                    <a:pt x="204023" y="520699"/>
                  </a:lnTo>
                  <a:lnTo>
                    <a:pt x="193701" y="501649"/>
                  </a:lnTo>
                  <a:lnTo>
                    <a:pt x="189456" y="480059"/>
                  </a:lnTo>
                  <a:lnTo>
                    <a:pt x="177722" y="471169"/>
                  </a:lnTo>
                  <a:lnTo>
                    <a:pt x="168773" y="459739"/>
                  </a:lnTo>
                  <a:lnTo>
                    <a:pt x="163067" y="445769"/>
                  </a:lnTo>
                  <a:lnTo>
                    <a:pt x="161062" y="430529"/>
                  </a:lnTo>
                  <a:lnTo>
                    <a:pt x="161062" y="405129"/>
                  </a:lnTo>
                  <a:lnTo>
                    <a:pt x="137841" y="400049"/>
                  </a:lnTo>
                  <a:lnTo>
                    <a:pt x="120793" y="386079"/>
                  </a:lnTo>
                  <a:lnTo>
                    <a:pt x="110290" y="365759"/>
                  </a:lnTo>
                  <a:lnTo>
                    <a:pt x="106706" y="341629"/>
                  </a:lnTo>
                  <a:lnTo>
                    <a:pt x="106706" y="266699"/>
                  </a:lnTo>
                  <a:lnTo>
                    <a:pt x="120797" y="266699"/>
                  </a:lnTo>
                  <a:lnTo>
                    <a:pt x="120797" y="341629"/>
                  </a:lnTo>
                  <a:lnTo>
                    <a:pt x="124007" y="358139"/>
                  </a:lnTo>
                  <a:lnTo>
                    <a:pt x="132713" y="370839"/>
                  </a:lnTo>
                  <a:lnTo>
                    <a:pt x="145527" y="378459"/>
                  </a:lnTo>
                  <a:lnTo>
                    <a:pt x="161062" y="382269"/>
                  </a:lnTo>
                  <a:lnTo>
                    <a:pt x="175155" y="382269"/>
                  </a:lnTo>
                  <a:lnTo>
                    <a:pt x="175184" y="406399"/>
                  </a:lnTo>
                  <a:lnTo>
                    <a:pt x="177132" y="429259"/>
                  </a:lnTo>
                  <a:lnTo>
                    <a:pt x="183788" y="448309"/>
                  </a:lnTo>
                  <a:lnTo>
                    <a:pt x="197945" y="461009"/>
                  </a:lnTo>
                  <a:lnTo>
                    <a:pt x="199039" y="461009"/>
                  </a:lnTo>
                  <a:lnTo>
                    <a:pt x="200061" y="462279"/>
                  </a:lnTo>
                  <a:lnTo>
                    <a:pt x="200905" y="462279"/>
                  </a:lnTo>
                  <a:lnTo>
                    <a:pt x="206294" y="464819"/>
                  </a:lnTo>
                  <a:lnTo>
                    <a:pt x="212743" y="466089"/>
                  </a:lnTo>
                  <a:lnTo>
                    <a:pt x="725565" y="466089"/>
                  </a:lnTo>
                  <a:lnTo>
                    <a:pt x="723987" y="468629"/>
                  </a:lnTo>
                  <a:lnTo>
                    <a:pt x="716094" y="476249"/>
                  </a:lnTo>
                  <a:lnTo>
                    <a:pt x="699909" y="476249"/>
                  </a:lnTo>
                  <a:lnTo>
                    <a:pt x="696915" y="477519"/>
                  </a:lnTo>
                  <a:lnTo>
                    <a:pt x="203583" y="477519"/>
                  </a:lnTo>
                  <a:lnTo>
                    <a:pt x="203794" y="481329"/>
                  </a:lnTo>
                  <a:lnTo>
                    <a:pt x="246737" y="516889"/>
                  </a:lnTo>
                  <a:lnTo>
                    <a:pt x="275593" y="518159"/>
                  </a:lnTo>
                  <a:lnTo>
                    <a:pt x="700826" y="518159"/>
                  </a:lnTo>
                  <a:lnTo>
                    <a:pt x="699449" y="520699"/>
                  </a:lnTo>
                  <a:lnTo>
                    <a:pt x="681769" y="534669"/>
                  </a:lnTo>
                  <a:lnTo>
                    <a:pt x="657460" y="539749"/>
                  </a:lnTo>
                  <a:close/>
                </a:path>
                <a:path w="895350" h="539750">
                  <a:moveTo>
                    <a:pt x="852202" y="302259"/>
                  </a:moveTo>
                  <a:lnTo>
                    <a:pt x="837084" y="298449"/>
                  </a:lnTo>
                  <a:lnTo>
                    <a:pt x="824688" y="290829"/>
                  </a:lnTo>
                  <a:lnTo>
                    <a:pt x="815622" y="280669"/>
                  </a:lnTo>
                  <a:lnTo>
                    <a:pt x="810492" y="266699"/>
                  </a:lnTo>
                  <a:lnTo>
                    <a:pt x="831808" y="266699"/>
                  </a:lnTo>
                  <a:lnTo>
                    <a:pt x="833687" y="270509"/>
                  </a:lnTo>
                  <a:lnTo>
                    <a:pt x="853662" y="278129"/>
                  </a:lnTo>
                  <a:lnTo>
                    <a:pt x="889383" y="278129"/>
                  </a:lnTo>
                  <a:lnTo>
                    <a:pt x="882058" y="289559"/>
                  </a:lnTo>
                  <a:lnTo>
                    <a:pt x="868824" y="298449"/>
                  </a:lnTo>
                  <a:lnTo>
                    <a:pt x="852202" y="302259"/>
                  </a:lnTo>
                  <a:close/>
                </a:path>
                <a:path w="895350" h="539750">
                  <a:moveTo>
                    <a:pt x="440426" y="396239"/>
                  </a:moveTo>
                  <a:lnTo>
                    <a:pt x="409980" y="391159"/>
                  </a:lnTo>
                  <a:lnTo>
                    <a:pt x="382787" y="372109"/>
                  </a:lnTo>
                  <a:lnTo>
                    <a:pt x="380892" y="367029"/>
                  </a:lnTo>
                  <a:lnTo>
                    <a:pt x="383162" y="361949"/>
                  </a:lnTo>
                  <a:lnTo>
                    <a:pt x="387737" y="360679"/>
                  </a:lnTo>
                  <a:lnTo>
                    <a:pt x="392758" y="361949"/>
                  </a:lnTo>
                  <a:lnTo>
                    <a:pt x="415259" y="378459"/>
                  </a:lnTo>
                  <a:lnTo>
                    <a:pt x="440452" y="382269"/>
                  </a:lnTo>
                  <a:lnTo>
                    <a:pt x="482085" y="382269"/>
                  </a:lnTo>
                  <a:lnTo>
                    <a:pt x="471222" y="388619"/>
                  </a:lnTo>
                  <a:lnTo>
                    <a:pt x="440426" y="396239"/>
                  </a:lnTo>
                  <a:close/>
                </a:path>
                <a:path w="895350" h="539750">
                  <a:moveTo>
                    <a:pt x="482085" y="382269"/>
                  </a:moveTo>
                  <a:lnTo>
                    <a:pt x="440452" y="382269"/>
                  </a:lnTo>
                  <a:lnTo>
                    <a:pt x="465982" y="375919"/>
                  </a:lnTo>
                  <a:lnTo>
                    <a:pt x="489494" y="361949"/>
                  </a:lnTo>
                  <a:lnTo>
                    <a:pt x="495005" y="360679"/>
                  </a:lnTo>
                  <a:lnTo>
                    <a:pt x="499763" y="363219"/>
                  </a:lnTo>
                  <a:lnTo>
                    <a:pt x="501879" y="367029"/>
                  </a:lnTo>
                  <a:lnTo>
                    <a:pt x="499465" y="372109"/>
                  </a:lnTo>
                  <a:lnTo>
                    <a:pt x="482085" y="382269"/>
                  </a:lnTo>
                  <a:close/>
                </a:path>
                <a:path w="895350" h="539750">
                  <a:moveTo>
                    <a:pt x="700826" y="518159"/>
                  </a:moveTo>
                  <a:lnTo>
                    <a:pt x="275593" y="518159"/>
                  </a:lnTo>
                  <a:lnTo>
                    <a:pt x="303101" y="516889"/>
                  </a:lnTo>
                  <a:lnTo>
                    <a:pt x="653796" y="516889"/>
                  </a:lnTo>
                  <a:lnTo>
                    <a:pt x="672028" y="514349"/>
                  </a:lnTo>
                  <a:lnTo>
                    <a:pt x="685756" y="505459"/>
                  </a:lnTo>
                  <a:lnTo>
                    <a:pt x="695032" y="492759"/>
                  </a:lnTo>
                  <a:lnTo>
                    <a:pt x="699909" y="476249"/>
                  </a:lnTo>
                  <a:lnTo>
                    <a:pt x="716094" y="476249"/>
                  </a:lnTo>
                  <a:lnTo>
                    <a:pt x="714779" y="477519"/>
                  </a:lnTo>
                  <a:lnTo>
                    <a:pt x="710464" y="500379"/>
                  </a:lnTo>
                  <a:lnTo>
                    <a:pt x="700826" y="518159"/>
                  </a:lnTo>
                  <a:close/>
                </a:path>
                <a:path w="895350" h="539750">
                  <a:moveTo>
                    <a:pt x="687437" y="480059"/>
                  </a:moveTo>
                  <a:lnTo>
                    <a:pt x="213600" y="480059"/>
                  </a:lnTo>
                  <a:lnTo>
                    <a:pt x="206930" y="478789"/>
                  </a:lnTo>
                  <a:lnTo>
                    <a:pt x="204709" y="478789"/>
                  </a:lnTo>
                  <a:lnTo>
                    <a:pt x="203583" y="477519"/>
                  </a:lnTo>
                  <a:lnTo>
                    <a:pt x="696915" y="477519"/>
                  </a:lnTo>
                  <a:lnTo>
                    <a:pt x="693922" y="478789"/>
                  </a:lnTo>
                  <a:lnTo>
                    <a:pt x="687437" y="480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7623" y="3497655"/>
              <a:ext cx="895350" cy="541020"/>
            </a:xfrm>
            <a:custGeom>
              <a:avLst/>
              <a:gdLst/>
              <a:ahLst/>
              <a:cxnLst/>
              <a:rect l="l" t="t" r="r" b="b"/>
              <a:pathLst>
                <a:path w="895350" h="541020">
                  <a:moveTo>
                    <a:pt x="793354" y="243810"/>
                  </a:moveTo>
                  <a:lnTo>
                    <a:pt x="106725" y="243810"/>
                  </a:lnTo>
                  <a:lnTo>
                    <a:pt x="106725" y="151267"/>
                  </a:lnTo>
                  <a:lnTo>
                    <a:pt x="110681" y="128519"/>
                  </a:lnTo>
                  <a:lnTo>
                    <a:pt x="121803" y="109737"/>
                  </a:lnTo>
                  <a:lnTo>
                    <a:pt x="138976" y="96986"/>
                  </a:lnTo>
                  <a:lnTo>
                    <a:pt x="161084" y="92330"/>
                  </a:lnTo>
                  <a:lnTo>
                    <a:pt x="161084" y="57382"/>
                  </a:lnTo>
                  <a:lnTo>
                    <a:pt x="165650" y="35280"/>
                  </a:lnTo>
                  <a:lnTo>
                    <a:pt x="178036" y="17052"/>
                  </a:lnTo>
                  <a:lnTo>
                    <a:pt x="196275" y="4669"/>
                  </a:lnTo>
                  <a:lnTo>
                    <a:pt x="218399" y="103"/>
                  </a:lnTo>
                  <a:lnTo>
                    <a:pt x="666004" y="103"/>
                  </a:lnTo>
                  <a:lnTo>
                    <a:pt x="673658" y="0"/>
                  </a:lnTo>
                  <a:lnTo>
                    <a:pt x="713608" y="11049"/>
                  </a:lnTo>
                  <a:lnTo>
                    <a:pt x="737906" y="58934"/>
                  </a:lnTo>
                  <a:lnTo>
                    <a:pt x="737906" y="92611"/>
                  </a:lnTo>
                  <a:lnTo>
                    <a:pt x="760272" y="97075"/>
                  </a:lnTo>
                  <a:lnTo>
                    <a:pt x="777810" y="109402"/>
                  </a:lnTo>
                  <a:lnTo>
                    <a:pt x="789258" y="127998"/>
                  </a:lnTo>
                  <a:lnTo>
                    <a:pt x="793354" y="151267"/>
                  </a:lnTo>
                  <a:lnTo>
                    <a:pt x="793354" y="243810"/>
                  </a:lnTo>
                  <a:close/>
                </a:path>
                <a:path w="895350" h="541020">
                  <a:moveTo>
                    <a:pt x="42645" y="302289"/>
                  </a:moveTo>
                  <a:lnTo>
                    <a:pt x="26454" y="298507"/>
                  </a:lnTo>
                  <a:lnTo>
                    <a:pt x="12534" y="289550"/>
                  </a:lnTo>
                  <a:lnTo>
                    <a:pt x="3014" y="276306"/>
                  </a:lnTo>
                  <a:lnTo>
                    <a:pt x="21" y="259664"/>
                  </a:lnTo>
                  <a:lnTo>
                    <a:pt x="55" y="258852"/>
                  </a:lnTo>
                  <a:lnTo>
                    <a:pt x="196" y="257232"/>
                  </a:lnTo>
                  <a:lnTo>
                    <a:pt x="0" y="255329"/>
                  </a:lnTo>
                  <a:lnTo>
                    <a:pt x="26003" y="211239"/>
                  </a:lnTo>
                  <a:lnTo>
                    <a:pt x="42645" y="208231"/>
                  </a:lnTo>
                  <a:lnTo>
                    <a:pt x="57742" y="211432"/>
                  </a:lnTo>
                  <a:lnTo>
                    <a:pt x="70127" y="218834"/>
                  </a:lnTo>
                  <a:lnTo>
                    <a:pt x="79191" y="229830"/>
                  </a:lnTo>
                  <a:lnTo>
                    <a:pt x="84321" y="243810"/>
                  </a:lnTo>
                  <a:lnTo>
                    <a:pt x="893544" y="243810"/>
                  </a:lnTo>
                  <a:lnTo>
                    <a:pt x="894811" y="250855"/>
                  </a:lnTo>
                  <a:lnTo>
                    <a:pt x="894776" y="251666"/>
                  </a:lnTo>
                  <a:lnTo>
                    <a:pt x="894636" y="253285"/>
                  </a:lnTo>
                  <a:lnTo>
                    <a:pt x="894833" y="255188"/>
                  </a:lnTo>
                  <a:lnTo>
                    <a:pt x="894811" y="259664"/>
                  </a:lnTo>
                  <a:lnTo>
                    <a:pt x="893165" y="266711"/>
                  </a:lnTo>
                  <a:lnTo>
                    <a:pt x="84285" y="266711"/>
                  </a:lnTo>
                  <a:lnTo>
                    <a:pt x="79087" y="280645"/>
                  </a:lnTo>
                  <a:lnTo>
                    <a:pt x="69991" y="292226"/>
                  </a:lnTo>
                  <a:lnTo>
                    <a:pt x="57633" y="299944"/>
                  </a:lnTo>
                  <a:lnTo>
                    <a:pt x="42645" y="302289"/>
                  </a:lnTo>
                  <a:close/>
                </a:path>
                <a:path w="895350" h="541020">
                  <a:moveTo>
                    <a:pt x="893544" y="243810"/>
                  </a:moveTo>
                  <a:lnTo>
                    <a:pt x="810547" y="243810"/>
                  </a:lnTo>
                  <a:lnTo>
                    <a:pt x="815746" y="229874"/>
                  </a:lnTo>
                  <a:lnTo>
                    <a:pt x="824844" y="218293"/>
                  </a:lnTo>
                  <a:lnTo>
                    <a:pt x="837213" y="210575"/>
                  </a:lnTo>
                  <a:lnTo>
                    <a:pt x="852221" y="208231"/>
                  </a:lnTo>
                  <a:lnTo>
                    <a:pt x="868393" y="212013"/>
                  </a:lnTo>
                  <a:lnTo>
                    <a:pt x="882302" y="220970"/>
                  </a:lnTo>
                  <a:lnTo>
                    <a:pt x="891818" y="234214"/>
                  </a:lnTo>
                  <a:lnTo>
                    <a:pt x="893544" y="243810"/>
                  </a:lnTo>
                  <a:close/>
                </a:path>
                <a:path w="895350" h="541020">
                  <a:moveTo>
                    <a:pt x="254595" y="540784"/>
                  </a:moveTo>
                  <a:lnTo>
                    <a:pt x="204043" y="521293"/>
                  </a:lnTo>
                  <a:lnTo>
                    <a:pt x="189475" y="481212"/>
                  </a:lnTo>
                  <a:lnTo>
                    <a:pt x="177742" y="472058"/>
                  </a:lnTo>
                  <a:lnTo>
                    <a:pt x="168793" y="460370"/>
                  </a:lnTo>
                  <a:lnTo>
                    <a:pt x="163087" y="446588"/>
                  </a:lnTo>
                  <a:lnTo>
                    <a:pt x="161084" y="431153"/>
                  </a:lnTo>
                  <a:lnTo>
                    <a:pt x="161084" y="405682"/>
                  </a:lnTo>
                  <a:lnTo>
                    <a:pt x="137862" y="400619"/>
                  </a:lnTo>
                  <a:lnTo>
                    <a:pt x="120813" y="386674"/>
                  </a:lnTo>
                  <a:lnTo>
                    <a:pt x="110309" y="366433"/>
                  </a:lnTo>
                  <a:lnTo>
                    <a:pt x="106725" y="342484"/>
                  </a:lnTo>
                  <a:lnTo>
                    <a:pt x="106725" y="266711"/>
                  </a:lnTo>
                  <a:lnTo>
                    <a:pt x="793354" y="266711"/>
                  </a:lnTo>
                  <a:lnTo>
                    <a:pt x="793354" y="343998"/>
                  </a:lnTo>
                  <a:lnTo>
                    <a:pt x="789481" y="368043"/>
                  </a:lnTo>
                  <a:lnTo>
                    <a:pt x="778405" y="387585"/>
                  </a:lnTo>
                  <a:lnTo>
                    <a:pt x="760941" y="400693"/>
                  </a:lnTo>
                  <a:lnTo>
                    <a:pt x="737906" y="405437"/>
                  </a:lnTo>
                  <a:lnTo>
                    <a:pt x="737906" y="432245"/>
                  </a:lnTo>
                  <a:lnTo>
                    <a:pt x="735831" y="445679"/>
                  </a:lnTo>
                  <a:lnTo>
                    <a:pt x="731107" y="458026"/>
                  </a:lnTo>
                  <a:lnTo>
                    <a:pt x="724006" y="468888"/>
                  </a:lnTo>
                  <a:lnTo>
                    <a:pt x="714798" y="477865"/>
                  </a:lnTo>
                  <a:lnTo>
                    <a:pt x="710484" y="501616"/>
                  </a:lnTo>
                  <a:lnTo>
                    <a:pt x="699468" y="521684"/>
                  </a:lnTo>
                  <a:lnTo>
                    <a:pt x="681788" y="535564"/>
                  </a:lnTo>
                  <a:lnTo>
                    <a:pt x="657479" y="540748"/>
                  </a:lnTo>
                  <a:lnTo>
                    <a:pt x="267436" y="540748"/>
                  </a:lnTo>
                  <a:lnTo>
                    <a:pt x="254595" y="540784"/>
                  </a:lnTo>
                  <a:close/>
                </a:path>
                <a:path w="895350" h="541020">
                  <a:moveTo>
                    <a:pt x="852221" y="302289"/>
                  </a:moveTo>
                  <a:lnTo>
                    <a:pt x="837103" y="299087"/>
                  </a:lnTo>
                  <a:lnTo>
                    <a:pt x="824708" y="291685"/>
                  </a:lnTo>
                  <a:lnTo>
                    <a:pt x="815641" y="280690"/>
                  </a:lnTo>
                  <a:lnTo>
                    <a:pt x="810512" y="266711"/>
                  </a:lnTo>
                  <a:lnTo>
                    <a:pt x="893165" y="266711"/>
                  </a:lnTo>
                  <a:lnTo>
                    <a:pt x="891030" y="275851"/>
                  </a:lnTo>
                  <a:lnTo>
                    <a:pt x="882077" y="289762"/>
                  </a:lnTo>
                  <a:lnTo>
                    <a:pt x="868844" y="299280"/>
                  </a:lnTo>
                  <a:lnTo>
                    <a:pt x="852221" y="302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7642" y="3497653"/>
              <a:ext cx="895350" cy="539750"/>
            </a:xfrm>
            <a:custGeom>
              <a:avLst/>
              <a:gdLst/>
              <a:ahLst/>
              <a:cxnLst/>
              <a:rect l="l" t="t" r="r" b="b"/>
              <a:pathLst>
                <a:path w="895350" h="539750">
                  <a:moveTo>
                    <a:pt x="120797" y="242569"/>
                  </a:moveTo>
                  <a:lnTo>
                    <a:pt x="106706" y="242569"/>
                  </a:lnTo>
                  <a:lnTo>
                    <a:pt x="106706" y="151129"/>
                  </a:lnTo>
                  <a:lnTo>
                    <a:pt x="110661" y="128269"/>
                  </a:lnTo>
                  <a:lnTo>
                    <a:pt x="121784" y="109219"/>
                  </a:lnTo>
                  <a:lnTo>
                    <a:pt x="138956" y="96519"/>
                  </a:lnTo>
                  <a:lnTo>
                    <a:pt x="161062" y="91439"/>
                  </a:lnTo>
                  <a:lnTo>
                    <a:pt x="161062" y="57149"/>
                  </a:lnTo>
                  <a:lnTo>
                    <a:pt x="165629" y="34289"/>
                  </a:lnTo>
                  <a:lnTo>
                    <a:pt x="178015" y="16509"/>
                  </a:lnTo>
                  <a:lnTo>
                    <a:pt x="196255" y="3809"/>
                  </a:lnTo>
                  <a:lnTo>
                    <a:pt x="218379" y="0"/>
                  </a:lnTo>
                  <a:lnTo>
                    <a:pt x="689245" y="0"/>
                  </a:lnTo>
                  <a:lnTo>
                    <a:pt x="696600" y="1269"/>
                  </a:lnTo>
                  <a:lnTo>
                    <a:pt x="713587" y="10159"/>
                  </a:lnTo>
                  <a:lnTo>
                    <a:pt x="717493" y="13969"/>
                  </a:lnTo>
                  <a:lnTo>
                    <a:pt x="225001" y="13969"/>
                  </a:lnTo>
                  <a:lnTo>
                    <a:pt x="208214" y="15239"/>
                  </a:lnTo>
                  <a:lnTo>
                    <a:pt x="193398" y="22859"/>
                  </a:lnTo>
                  <a:lnTo>
                    <a:pt x="182115" y="33019"/>
                  </a:lnTo>
                  <a:lnTo>
                    <a:pt x="175929" y="48259"/>
                  </a:lnTo>
                  <a:lnTo>
                    <a:pt x="736319" y="48259"/>
                  </a:lnTo>
                  <a:lnTo>
                    <a:pt x="737887" y="58419"/>
                  </a:lnTo>
                  <a:lnTo>
                    <a:pt x="737887" y="62229"/>
                  </a:lnTo>
                  <a:lnTo>
                    <a:pt x="175155" y="62229"/>
                  </a:lnTo>
                  <a:lnTo>
                    <a:pt x="175155" y="105409"/>
                  </a:lnTo>
                  <a:lnTo>
                    <a:pt x="161062" y="105409"/>
                  </a:lnTo>
                  <a:lnTo>
                    <a:pt x="145616" y="109219"/>
                  </a:lnTo>
                  <a:lnTo>
                    <a:pt x="132792" y="116839"/>
                  </a:lnTo>
                  <a:lnTo>
                    <a:pt x="124037" y="129539"/>
                  </a:lnTo>
                  <a:lnTo>
                    <a:pt x="120797" y="146049"/>
                  </a:lnTo>
                  <a:lnTo>
                    <a:pt x="120797" y="242569"/>
                  </a:lnTo>
                  <a:close/>
                </a:path>
                <a:path w="895350" h="539750">
                  <a:moveTo>
                    <a:pt x="736319" y="48259"/>
                  </a:moveTo>
                  <a:lnTo>
                    <a:pt x="723056" y="48259"/>
                  </a:lnTo>
                  <a:lnTo>
                    <a:pt x="712857" y="27939"/>
                  </a:lnTo>
                  <a:lnTo>
                    <a:pt x="693830" y="16509"/>
                  </a:lnTo>
                  <a:lnTo>
                    <a:pt x="670173" y="13969"/>
                  </a:lnTo>
                  <a:lnTo>
                    <a:pt x="717493" y="13969"/>
                  </a:lnTo>
                  <a:lnTo>
                    <a:pt x="726609" y="22859"/>
                  </a:lnTo>
                  <a:lnTo>
                    <a:pt x="734948" y="39369"/>
                  </a:lnTo>
                  <a:lnTo>
                    <a:pt x="736319" y="48259"/>
                  </a:lnTo>
                  <a:close/>
                </a:path>
                <a:path w="895350" h="539750">
                  <a:moveTo>
                    <a:pt x="725565" y="466089"/>
                  </a:moveTo>
                  <a:lnTo>
                    <a:pt x="662064" y="466089"/>
                  </a:lnTo>
                  <a:lnTo>
                    <a:pt x="690906" y="463549"/>
                  </a:lnTo>
                  <a:lnTo>
                    <a:pt x="713611" y="450849"/>
                  </a:lnTo>
                  <a:lnTo>
                    <a:pt x="723796" y="422909"/>
                  </a:lnTo>
                  <a:lnTo>
                    <a:pt x="723796" y="62229"/>
                  </a:lnTo>
                  <a:lnTo>
                    <a:pt x="737887" y="62229"/>
                  </a:lnTo>
                  <a:lnTo>
                    <a:pt x="737887" y="91439"/>
                  </a:lnTo>
                  <a:lnTo>
                    <a:pt x="760252" y="96519"/>
                  </a:lnTo>
                  <a:lnTo>
                    <a:pt x="772529" y="105409"/>
                  </a:lnTo>
                  <a:lnTo>
                    <a:pt x="737887" y="105409"/>
                  </a:lnTo>
                  <a:lnTo>
                    <a:pt x="737887" y="382269"/>
                  </a:lnTo>
                  <a:lnTo>
                    <a:pt x="781154" y="382269"/>
                  </a:lnTo>
                  <a:lnTo>
                    <a:pt x="778385" y="387349"/>
                  </a:lnTo>
                  <a:lnTo>
                    <a:pt x="760922" y="400049"/>
                  </a:lnTo>
                  <a:lnTo>
                    <a:pt x="737887" y="405129"/>
                  </a:lnTo>
                  <a:lnTo>
                    <a:pt x="737887" y="431799"/>
                  </a:lnTo>
                  <a:lnTo>
                    <a:pt x="735812" y="444499"/>
                  </a:lnTo>
                  <a:lnTo>
                    <a:pt x="731088" y="457199"/>
                  </a:lnTo>
                  <a:lnTo>
                    <a:pt x="725565" y="466089"/>
                  </a:lnTo>
                  <a:close/>
                </a:path>
                <a:path w="895350" h="539750">
                  <a:moveTo>
                    <a:pt x="175155" y="382269"/>
                  </a:moveTo>
                  <a:lnTo>
                    <a:pt x="161062" y="382269"/>
                  </a:lnTo>
                  <a:lnTo>
                    <a:pt x="161062" y="105409"/>
                  </a:lnTo>
                  <a:lnTo>
                    <a:pt x="175155" y="105409"/>
                  </a:lnTo>
                  <a:lnTo>
                    <a:pt x="175155" y="382269"/>
                  </a:lnTo>
                  <a:close/>
                </a:path>
                <a:path w="895350" h="539750">
                  <a:moveTo>
                    <a:pt x="781154" y="382269"/>
                  </a:moveTo>
                  <a:lnTo>
                    <a:pt x="737887" y="382269"/>
                  </a:lnTo>
                  <a:lnTo>
                    <a:pt x="753994" y="379729"/>
                  </a:lnTo>
                  <a:lnTo>
                    <a:pt x="767139" y="370839"/>
                  </a:lnTo>
                  <a:lnTo>
                    <a:pt x="775997" y="356869"/>
                  </a:lnTo>
                  <a:lnTo>
                    <a:pt x="779244" y="340359"/>
                  </a:lnTo>
                  <a:lnTo>
                    <a:pt x="779244" y="146049"/>
                  </a:lnTo>
                  <a:lnTo>
                    <a:pt x="775908" y="129539"/>
                  </a:lnTo>
                  <a:lnTo>
                    <a:pt x="766901" y="116839"/>
                  </a:lnTo>
                  <a:lnTo>
                    <a:pt x="753726" y="109219"/>
                  </a:lnTo>
                  <a:lnTo>
                    <a:pt x="737887" y="105409"/>
                  </a:lnTo>
                  <a:lnTo>
                    <a:pt x="772529" y="105409"/>
                  </a:lnTo>
                  <a:lnTo>
                    <a:pt x="777790" y="109219"/>
                  </a:lnTo>
                  <a:lnTo>
                    <a:pt x="789238" y="126999"/>
                  </a:lnTo>
                  <a:lnTo>
                    <a:pt x="793335" y="151129"/>
                  </a:lnTo>
                  <a:lnTo>
                    <a:pt x="793335" y="242569"/>
                  </a:lnTo>
                  <a:lnTo>
                    <a:pt x="827215" y="242569"/>
                  </a:lnTo>
                  <a:lnTo>
                    <a:pt x="823665" y="250189"/>
                  </a:lnTo>
                  <a:lnTo>
                    <a:pt x="831808" y="266699"/>
                  </a:lnTo>
                  <a:lnTo>
                    <a:pt x="793335" y="266699"/>
                  </a:lnTo>
                  <a:lnTo>
                    <a:pt x="793335" y="342899"/>
                  </a:lnTo>
                  <a:lnTo>
                    <a:pt x="789462" y="367029"/>
                  </a:lnTo>
                  <a:lnTo>
                    <a:pt x="781154" y="382269"/>
                  </a:lnTo>
                  <a:close/>
                </a:path>
                <a:path w="895350" h="539750">
                  <a:moveTo>
                    <a:pt x="316665" y="323849"/>
                  </a:moveTo>
                  <a:lnTo>
                    <a:pt x="282310" y="316229"/>
                  </a:lnTo>
                  <a:lnTo>
                    <a:pt x="253377" y="297179"/>
                  </a:lnTo>
                  <a:lnTo>
                    <a:pt x="233666" y="269239"/>
                  </a:lnTo>
                  <a:lnTo>
                    <a:pt x="226974" y="234949"/>
                  </a:lnTo>
                  <a:lnTo>
                    <a:pt x="234552" y="200659"/>
                  </a:lnTo>
                  <a:lnTo>
                    <a:pt x="253628" y="171449"/>
                  </a:lnTo>
                  <a:lnTo>
                    <a:pt x="281799" y="151129"/>
                  </a:lnTo>
                  <a:lnTo>
                    <a:pt x="316665" y="144779"/>
                  </a:lnTo>
                  <a:lnTo>
                    <a:pt x="351514" y="152399"/>
                  </a:lnTo>
                  <a:lnTo>
                    <a:pt x="360895" y="158749"/>
                  </a:lnTo>
                  <a:lnTo>
                    <a:pt x="316665" y="158749"/>
                  </a:lnTo>
                  <a:lnTo>
                    <a:pt x="287691" y="165099"/>
                  </a:lnTo>
                  <a:lnTo>
                    <a:pt x="263302" y="181609"/>
                  </a:lnTo>
                  <a:lnTo>
                    <a:pt x="246695" y="205739"/>
                  </a:lnTo>
                  <a:lnTo>
                    <a:pt x="241065" y="234949"/>
                  </a:lnTo>
                  <a:lnTo>
                    <a:pt x="247447" y="262889"/>
                  </a:lnTo>
                  <a:lnTo>
                    <a:pt x="263514" y="288289"/>
                  </a:lnTo>
                  <a:lnTo>
                    <a:pt x="287255" y="304799"/>
                  </a:lnTo>
                  <a:lnTo>
                    <a:pt x="316665" y="309879"/>
                  </a:lnTo>
                  <a:lnTo>
                    <a:pt x="362070" y="309879"/>
                  </a:lnTo>
                  <a:lnTo>
                    <a:pt x="351510" y="317499"/>
                  </a:lnTo>
                  <a:lnTo>
                    <a:pt x="316665" y="323849"/>
                  </a:lnTo>
                  <a:close/>
                </a:path>
                <a:path w="895350" h="539750">
                  <a:moveTo>
                    <a:pt x="581263" y="323849"/>
                  </a:moveTo>
                  <a:lnTo>
                    <a:pt x="546928" y="316229"/>
                  </a:lnTo>
                  <a:lnTo>
                    <a:pt x="518006" y="297179"/>
                  </a:lnTo>
                  <a:lnTo>
                    <a:pt x="498298" y="269239"/>
                  </a:lnTo>
                  <a:lnTo>
                    <a:pt x="491606" y="234949"/>
                  </a:lnTo>
                  <a:lnTo>
                    <a:pt x="499185" y="200659"/>
                  </a:lnTo>
                  <a:lnTo>
                    <a:pt x="518257" y="171449"/>
                  </a:lnTo>
                  <a:lnTo>
                    <a:pt x="546417" y="151129"/>
                  </a:lnTo>
                  <a:lnTo>
                    <a:pt x="581263" y="144779"/>
                  </a:lnTo>
                  <a:lnTo>
                    <a:pt x="616133" y="152399"/>
                  </a:lnTo>
                  <a:lnTo>
                    <a:pt x="625517" y="158749"/>
                  </a:lnTo>
                  <a:lnTo>
                    <a:pt x="581263" y="158749"/>
                  </a:lnTo>
                  <a:lnTo>
                    <a:pt x="552310" y="165099"/>
                  </a:lnTo>
                  <a:lnTo>
                    <a:pt x="527931" y="181609"/>
                  </a:lnTo>
                  <a:lnTo>
                    <a:pt x="511327" y="205739"/>
                  </a:lnTo>
                  <a:lnTo>
                    <a:pt x="505697" y="234949"/>
                  </a:lnTo>
                  <a:lnTo>
                    <a:pt x="512080" y="262889"/>
                  </a:lnTo>
                  <a:lnTo>
                    <a:pt x="528142" y="288289"/>
                  </a:lnTo>
                  <a:lnTo>
                    <a:pt x="551873" y="304799"/>
                  </a:lnTo>
                  <a:lnTo>
                    <a:pt x="581263" y="309879"/>
                  </a:lnTo>
                  <a:lnTo>
                    <a:pt x="626692" y="309879"/>
                  </a:lnTo>
                  <a:lnTo>
                    <a:pt x="616128" y="317499"/>
                  </a:lnTo>
                  <a:lnTo>
                    <a:pt x="581263" y="323849"/>
                  </a:lnTo>
                  <a:close/>
                </a:path>
                <a:path w="895350" h="539750">
                  <a:moveTo>
                    <a:pt x="362070" y="309879"/>
                  </a:moveTo>
                  <a:lnTo>
                    <a:pt x="316665" y="309879"/>
                  </a:lnTo>
                  <a:lnTo>
                    <a:pt x="346048" y="303529"/>
                  </a:lnTo>
                  <a:lnTo>
                    <a:pt x="369771" y="287019"/>
                  </a:lnTo>
                  <a:lnTo>
                    <a:pt x="385832" y="264159"/>
                  </a:lnTo>
                  <a:lnTo>
                    <a:pt x="392229" y="234949"/>
                  </a:lnTo>
                  <a:lnTo>
                    <a:pt x="385846" y="205739"/>
                  </a:lnTo>
                  <a:lnTo>
                    <a:pt x="369784" y="181609"/>
                  </a:lnTo>
                  <a:lnTo>
                    <a:pt x="346053" y="165099"/>
                  </a:lnTo>
                  <a:lnTo>
                    <a:pt x="316665" y="158749"/>
                  </a:lnTo>
                  <a:lnTo>
                    <a:pt x="360895" y="158749"/>
                  </a:lnTo>
                  <a:lnTo>
                    <a:pt x="379657" y="171449"/>
                  </a:lnTo>
                  <a:lnTo>
                    <a:pt x="398717" y="199389"/>
                  </a:lnTo>
                  <a:lnTo>
                    <a:pt x="406320" y="234949"/>
                  </a:lnTo>
                  <a:lnTo>
                    <a:pt x="398742" y="269239"/>
                  </a:lnTo>
                  <a:lnTo>
                    <a:pt x="379670" y="297179"/>
                  </a:lnTo>
                  <a:lnTo>
                    <a:pt x="362070" y="309879"/>
                  </a:lnTo>
                  <a:close/>
                </a:path>
                <a:path w="895350" h="539750">
                  <a:moveTo>
                    <a:pt x="626692" y="309879"/>
                  </a:moveTo>
                  <a:lnTo>
                    <a:pt x="581263" y="309879"/>
                  </a:lnTo>
                  <a:lnTo>
                    <a:pt x="610666" y="303529"/>
                  </a:lnTo>
                  <a:lnTo>
                    <a:pt x="634399" y="287019"/>
                  </a:lnTo>
                  <a:lnTo>
                    <a:pt x="650463" y="264159"/>
                  </a:lnTo>
                  <a:lnTo>
                    <a:pt x="656860" y="234949"/>
                  </a:lnTo>
                  <a:lnTo>
                    <a:pt x="650478" y="205739"/>
                  </a:lnTo>
                  <a:lnTo>
                    <a:pt x="634412" y="181609"/>
                  </a:lnTo>
                  <a:lnTo>
                    <a:pt x="610671" y="165099"/>
                  </a:lnTo>
                  <a:lnTo>
                    <a:pt x="581263" y="158749"/>
                  </a:lnTo>
                  <a:lnTo>
                    <a:pt x="625517" y="158749"/>
                  </a:lnTo>
                  <a:lnTo>
                    <a:pt x="644285" y="171449"/>
                  </a:lnTo>
                  <a:lnTo>
                    <a:pt x="663349" y="199389"/>
                  </a:lnTo>
                  <a:lnTo>
                    <a:pt x="670952" y="234949"/>
                  </a:lnTo>
                  <a:lnTo>
                    <a:pt x="663374" y="269239"/>
                  </a:lnTo>
                  <a:lnTo>
                    <a:pt x="644299" y="297179"/>
                  </a:lnTo>
                  <a:lnTo>
                    <a:pt x="626692" y="309879"/>
                  </a:lnTo>
                  <a:close/>
                </a:path>
                <a:path w="895350" h="539750">
                  <a:moveTo>
                    <a:pt x="42626" y="302259"/>
                  </a:moveTo>
                  <a:lnTo>
                    <a:pt x="26434" y="298449"/>
                  </a:lnTo>
                  <a:lnTo>
                    <a:pt x="12515" y="288289"/>
                  </a:lnTo>
                  <a:lnTo>
                    <a:pt x="2994" y="275589"/>
                  </a:lnTo>
                  <a:lnTo>
                    <a:pt x="0" y="259079"/>
                  </a:lnTo>
                  <a:lnTo>
                    <a:pt x="70" y="255269"/>
                  </a:lnTo>
                  <a:lnTo>
                    <a:pt x="0" y="250189"/>
                  </a:lnTo>
                  <a:lnTo>
                    <a:pt x="3781" y="233679"/>
                  </a:lnTo>
                  <a:lnTo>
                    <a:pt x="12739" y="219709"/>
                  </a:lnTo>
                  <a:lnTo>
                    <a:pt x="25983" y="210819"/>
                  </a:lnTo>
                  <a:lnTo>
                    <a:pt x="42626" y="207009"/>
                  </a:lnTo>
                  <a:lnTo>
                    <a:pt x="57723" y="210819"/>
                  </a:lnTo>
                  <a:lnTo>
                    <a:pt x="70108" y="218439"/>
                  </a:lnTo>
                  <a:lnTo>
                    <a:pt x="73507" y="222249"/>
                  </a:lnTo>
                  <a:lnTo>
                    <a:pt x="41128" y="222249"/>
                  </a:lnTo>
                  <a:lnTo>
                    <a:pt x="21893" y="229869"/>
                  </a:lnTo>
                  <a:lnTo>
                    <a:pt x="14091" y="250189"/>
                  </a:lnTo>
                  <a:lnTo>
                    <a:pt x="23557" y="270509"/>
                  </a:lnTo>
                  <a:lnTo>
                    <a:pt x="42608" y="278129"/>
                  </a:lnTo>
                  <a:lnTo>
                    <a:pt x="79587" y="278129"/>
                  </a:lnTo>
                  <a:lnTo>
                    <a:pt x="79067" y="279399"/>
                  </a:lnTo>
                  <a:lnTo>
                    <a:pt x="69971" y="292099"/>
                  </a:lnTo>
                  <a:lnTo>
                    <a:pt x="57612" y="299719"/>
                  </a:lnTo>
                  <a:lnTo>
                    <a:pt x="42626" y="302259"/>
                  </a:lnTo>
                  <a:close/>
                </a:path>
                <a:path w="895350" h="539750">
                  <a:moveTo>
                    <a:pt x="827215" y="242569"/>
                  </a:moveTo>
                  <a:lnTo>
                    <a:pt x="810528" y="242569"/>
                  </a:lnTo>
                  <a:lnTo>
                    <a:pt x="815726" y="229869"/>
                  </a:lnTo>
                  <a:lnTo>
                    <a:pt x="824824" y="217169"/>
                  </a:lnTo>
                  <a:lnTo>
                    <a:pt x="837193" y="209549"/>
                  </a:lnTo>
                  <a:lnTo>
                    <a:pt x="852202" y="207009"/>
                  </a:lnTo>
                  <a:lnTo>
                    <a:pt x="868373" y="210819"/>
                  </a:lnTo>
                  <a:lnTo>
                    <a:pt x="882282" y="219709"/>
                  </a:lnTo>
                  <a:lnTo>
                    <a:pt x="884012" y="222249"/>
                  </a:lnTo>
                  <a:lnTo>
                    <a:pt x="852184" y="222249"/>
                  </a:lnTo>
                  <a:lnTo>
                    <a:pt x="833132" y="229869"/>
                  </a:lnTo>
                  <a:lnTo>
                    <a:pt x="827215" y="242569"/>
                  </a:lnTo>
                  <a:close/>
                </a:path>
                <a:path w="895350" h="539750">
                  <a:moveTo>
                    <a:pt x="79587" y="278129"/>
                  </a:moveTo>
                  <a:lnTo>
                    <a:pt x="42608" y="278129"/>
                  </a:lnTo>
                  <a:lnTo>
                    <a:pt x="61658" y="270509"/>
                  </a:lnTo>
                  <a:lnTo>
                    <a:pt x="71125" y="250189"/>
                  </a:lnTo>
                  <a:lnTo>
                    <a:pt x="61104" y="229869"/>
                  </a:lnTo>
                  <a:lnTo>
                    <a:pt x="41128" y="222249"/>
                  </a:lnTo>
                  <a:lnTo>
                    <a:pt x="73507" y="222249"/>
                  </a:lnTo>
                  <a:lnTo>
                    <a:pt x="79171" y="228599"/>
                  </a:lnTo>
                  <a:lnTo>
                    <a:pt x="84301" y="242569"/>
                  </a:lnTo>
                  <a:lnTo>
                    <a:pt x="120797" y="242569"/>
                  </a:lnTo>
                  <a:lnTo>
                    <a:pt x="120797" y="266699"/>
                  </a:lnTo>
                  <a:lnTo>
                    <a:pt x="84265" y="266699"/>
                  </a:lnTo>
                  <a:lnTo>
                    <a:pt x="79587" y="278129"/>
                  </a:lnTo>
                  <a:close/>
                </a:path>
                <a:path w="895350" h="539750">
                  <a:moveTo>
                    <a:pt x="889383" y="278129"/>
                  </a:moveTo>
                  <a:lnTo>
                    <a:pt x="853662" y="278129"/>
                  </a:lnTo>
                  <a:lnTo>
                    <a:pt x="872898" y="270509"/>
                  </a:lnTo>
                  <a:lnTo>
                    <a:pt x="880701" y="250189"/>
                  </a:lnTo>
                  <a:lnTo>
                    <a:pt x="871235" y="229869"/>
                  </a:lnTo>
                  <a:lnTo>
                    <a:pt x="852184" y="222249"/>
                  </a:lnTo>
                  <a:lnTo>
                    <a:pt x="884012" y="222249"/>
                  </a:lnTo>
                  <a:lnTo>
                    <a:pt x="891798" y="233679"/>
                  </a:lnTo>
                  <a:lnTo>
                    <a:pt x="894792" y="250189"/>
                  </a:lnTo>
                  <a:lnTo>
                    <a:pt x="894756" y="251459"/>
                  </a:lnTo>
                  <a:lnTo>
                    <a:pt x="894826" y="255269"/>
                  </a:lnTo>
                  <a:lnTo>
                    <a:pt x="894792" y="259079"/>
                  </a:lnTo>
                  <a:lnTo>
                    <a:pt x="891011" y="275589"/>
                  </a:lnTo>
                  <a:lnTo>
                    <a:pt x="889383" y="278129"/>
                  </a:lnTo>
                  <a:close/>
                </a:path>
                <a:path w="895350" h="539750">
                  <a:moveTo>
                    <a:pt x="657460" y="539749"/>
                  </a:moveTo>
                  <a:lnTo>
                    <a:pt x="241734" y="539749"/>
                  </a:lnTo>
                  <a:lnTo>
                    <a:pt x="220131" y="534669"/>
                  </a:lnTo>
                  <a:lnTo>
                    <a:pt x="204023" y="520699"/>
                  </a:lnTo>
                  <a:lnTo>
                    <a:pt x="193701" y="501649"/>
                  </a:lnTo>
                  <a:lnTo>
                    <a:pt x="189456" y="480059"/>
                  </a:lnTo>
                  <a:lnTo>
                    <a:pt x="177722" y="471169"/>
                  </a:lnTo>
                  <a:lnTo>
                    <a:pt x="168773" y="459739"/>
                  </a:lnTo>
                  <a:lnTo>
                    <a:pt x="163067" y="445769"/>
                  </a:lnTo>
                  <a:lnTo>
                    <a:pt x="161062" y="430529"/>
                  </a:lnTo>
                  <a:lnTo>
                    <a:pt x="161062" y="405129"/>
                  </a:lnTo>
                  <a:lnTo>
                    <a:pt x="137841" y="400049"/>
                  </a:lnTo>
                  <a:lnTo>
                    <a:pt x="120793" y="386079"/>
                  </a:lnTo>
                  <a:lnTo>
                    <a:pt x="110290" y="365759"/>
                  </a:lnTo>
                  <a:lnTo>
                    <a:pt x="106706" y="341629"/>
                  </a:lnTo>
                  <a:lnTo>
                    <a:pt x="106706" y="266699"/>
                  </a:lnTo>
                  <a:lnTo>
                    <a:pt x="120797" y="266699"/>
                  </a:lnTo>
                  <a:lnTo>
                    <a:pt x="120797" y="341629"/>
                  </a:lnTo>
                  <a:lnTo>
                    <a:pt x="124007" y="358139"/>
                  </a:lnTo>
                  <a:lnTo>
                    <a:pt x="132713" y="370839"/>
                  </a:lnTo>
                  <a:lnTo>
                    <a:pt x="145527" y="378459"/>
                  </a:lnTo>
                  <a:lnTo>
                    <a:pt x="161062" y="382269"/>
                  </a:lnTo>
                  <a:lnTo>
                    <a:pt x="175155" y="382269"/>
                  </a:lnTo>
                  <a:lnTo>
                    <a:pt x="175184" y="406399"/>
                  </a:lnTo>
                  <a:lnTo>
                    <a:pt x="177132" y="429259"/>
                  </a:lnTo>
                  <a:lnTo>
                    <a:pt x="183788" y="448309"/>
                  </a:lnTo>
                  <a:lnTo>
                    <a:pt x="197945" y="461009"/>
                  </a:lnTo>
                  <a:lnTo>
                    <a:pt x="199039" y="461009"/>
                  </a:lnTo>
                  <a:lnTo>
                    <a:pt x="200061" y="462279"/>
                  </a:lnTo>
                  <a:lnTo>
                    <a:pt x="200905" y="462279"/>
                  </a:lnTo>
                  <a:lnTo>
                    <a:pt x="206294" y="464819"/>
                  </a:lnTo>
                  <a:lnTo>
                    <a:pt x="212743" y="466089"/>
                  </a:lnTo>
                  <a:lnTo>
                    <a:pt x="725565" y="466089"/>
                  </a:lnTo>
                  <a:lnTo>
                    <a:pt x="723987" y="468629"/>
                  </a:lnTo>
                  <a:lnTo>
                    <a:pt x="716094" y="476249"/>
                  </a:lnTo>
                  <a:lnTo>
                    <a:pt x="699909" y="476249"/>
                  </a:lnTo>
                  <a:lnTo>
                    <a:pt x="696915" y="477519"/>
                  </a:lnTo>
                  <a:lnTo>
                    <a:pt x="203583" y="477519"/>
                  </a:lnTo>
                  <a:lnTo>
                    <a:pt x="203794" y="481329"/>
                  </a:lnTo>
                  <a:lnTo>
                    <a:pt x="246737" y="516889"/>
                  </a:lnTo>
                  <a:lnTo>
                    <a:pt x="275593" y="518159"/>
                  </a:lnTo>
                  <a:lnTo>
                    <a:pt x="700826" y="518159"/>
                  </a:lnTo>
                  <a:lnTo>
                    <a:pt x="699449" y="520699"/>
                  </a:lnTo>
                  <a:lnTo>
                    <a:pt x="681769" y="534669"/>
                  </a:lnTo>
                  <a:lnTo>
                    <a:pt x="657460" y="539749"/>
                  </a:lnTo>
                  <a:close/>
                </a:path>
                <a:path w="895350" h="539750">
                  <a:moveTo>
                    <a:pt x="852202" y="302259"/>
                  </a:moveTo>
                  <a:lnTo>
                    <a:pt x="837084" y="298449"/>
                  </a:lnTo>
                  <a:lnTo>
                    <a:pt x="824688" y="290829"/>
                  </a:lnTo>
                  <a:lnTo>
                    <a:pt x="815622" y="280669"/>
                  </a:lnTo>
                  <a:lnTo>
                    <a:pt x="810492" y="266699"/>
                  </a:lnTo>
                  <a:lnTo>
                    <a:pt x="831808" y="266699"/>
                  </a:lnTo>
                  <a:lnTo>
                    <a:pt x="833687" y="270509"/>
                  </a:lnTo>
                  <a:lnTo>
                    <a:pt x="853662" y="278129"/>
                  </a:lnTo>
                  <a:lnTo>
                    <a:pt x="889383" y="278129"/>
                  </a:lnTo>
                  <a:lnTo>
                    <a:pt x="882058" y="289559"/>
                  </a:lnTo>
                  <a:lnTo>
                    <a:pt x="868824" y="298449"/>
                  </a:lnTo>
                  <a:lnTo>
                    <a:pt x="852202" y="302259"/>
                  </a:lnTo>
                  <a:close/>
                </a:path>
                <a:path w="895350" h="539750">
                  <a:moveTo>
                    <a:pt x="440426" y="396239"/>
                  </a:moveTo>
                  <a:lnTo>
                    <a:pt x="409980" y="391159"/>
                  </a:lnTo>
                  <a:lnTo>
                    <a:pt x="382787" y="372109"/>
                  </a:lnTo>
                  <a:lnTo>
                    <a:pt x="380892" y="367029"/>
                  </a:lnTo>
                  <a:lnTo>
                    <a:pt x="383162" y="361949"/>
                  </a:lnTo>
                  <a:lnTo>
                    <a:pt x="387737" y="360679"/>
                  </a:lnTo>
                  <a:lnTo>
                    <a:pt x="392758" y="361949"/>
                  </a:lnTo>
                  <a:lnTo>
                    <a:pt x="415259" y="378459"/>
                  </a:lnTo>
                  <a:lnTo>
                    <a:pt x="440452" y="382269"/>
                  </a:lnTo>
                  <a:lnTo>
                    <a:pt x="482085" y="382269"/>
                  </a:lnTo>
                  <a:lnTo>
                    <a:pt x="471222" y="388619"/>
                  </a:lnTo>
                  <a:lnTo>
                    <a:pt x="440426" y="396239"/>
                  </a:lnTo>
                  <a:close/>
                </a:path>
                <a:path w="895350" h="539750">
                  <a:moveTo>
                    <a:pt x="482085" y="382269"/>
                  </a:moveTo>
                  <a:lnTo>
                    <a:pt x="440452" y="382269"/>
                  </a:lnTo>
                  <a:lnTo>
                    <a:pt x="465982" y="375919"/>
                  </a:lnTo>
                  <a:lnTo>
                    <a:pt x="489494" y="361949"/>
                  </a:lnTo>
                  <a:lnTo>
                    <a:pt x="495005" y="360679"/>
                  </a:lnTo>
                  <a:lnTo>
                    <a:pt x="499763" y="363219"/>
                  </a:lnTo>
                  <a:lnTo>
                    <a:pt x="501879" y="367029"/>
                  </a:lnTo>
                  <a:lnTo>
                    <a:pt x="499465" y="372109"/>
                  </a:lnTo>
                  <a:lnTo>
                    <a:pt x="482085" y="382269"/>
                  </a:lnTo>
                  <a:close/>
                </a:path>
                <a:path w="895350" h="539750">
                  <a:moveTo>
                    <a:pt x="700826" y="518159"/>
                  </a:moveTo>
                  <a:lnTo>
                    <a:pt x="275593" y="518159"/>
                  </a:lnTo>
                  <a:lnTo>
                    <a:pt x="303101" y="516889"/>
                  </a:lnTo>
                  <a:lnTo>
                    <a:pt x="653796" y="516889"/>
                  </a:lnTo>
                  <a:lnTo>
                    <a:pt x="672028" y="514349"/>
                  </a:lnTo>
                  <a:lnTo>
                    <a:pt x="685756" y="505459"/>
                  </a:lnTo>
                  <a:lnTo>
                    <a:pt x="695032" y="492759"/>
                  </a:lnTo>
                  <a:lnTo>
                    <a:pt x="699909" y="476249"/>
                  </a:lnTo>
                  <a:lnTo>
                    <a:pt x="716094" y="476249"/>
                  </a:lnTo>
                  <a:lnTo>
                    <a:pt x="714779" y="477519"/>
                  </a:lnTo>
                  <a:lnTo>
                    <a:pt x="710464" y="500379"/>
                  </a:lnTo>
                  <a:lnTo>
                    <a:pt x="700826" y="518159"/>
                  </a:lnTo>
                  <a:close/>
                </a:path>
                <a:path w="895350" h="539750">
                  <a:moveTo>
                    <a:pt x="687437" y="480059"/>
                  </a:moveTo>
                  <a:lnTo>
                    <a:pt x="213600" y="480059"/>
                  </a:lnTo>
                  <a:lnTo>
                    <a:pt x="206930" y="478789"/>
                  </a:lnTo>
                  <a:lnTo>
                    <a:pt x="204709" y="478789"/>
                  </a:lnTo>
                  <a:lnTo>
                    <a:pt x="203583" y="477519"/>
                  </a:lnTo>
                  <a:lnTo>
                    <a:pt x="696915" y="477519"/>
                  </a:lnTo>
                  <a:lnTo>
                    <a:pt x="693922" y="478789"/>
                  </a:lnTo>
                  <a:lnTo>
                    <a:pt x="687437" y="480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2730" y="3497655"/>
              <a:ext cx="895350" cy="541020"/>
            </a:xfrm>
            <a:custGeom>
              <a:avLst/>
              <a:gdLst/>
              <a:ahLst/>
              <a:cxnLst/>
              <a:rect l="l" t="t" r="r" b="b"/>
              <a:pathLst>
                <a:path w="895350" h="541020">
                  <a:moveTo>
                    <a:pt x="793354" y="243810"/>
                  </a:moveTo>
                  <a:lnTo>
                    <a:pt x="106725" y="243810"/>
                  </a:lnTo>
                  <a:lnTo>
                    <a:pt x="106725" y="151267"/>
                  </a:lnTo>
                  <a:lnTo>
                    <a:pt x="110681" y="128519"/>
                  </a:lnTo>
                  <a:lnTo>
                    <a:pt x="121803" y="109737"/>
                  </a:lnTo>
                  <a:lnTo>
                    <a:pt x="138976" y="96986"/>
                  </a:lnTo>
                  <a:lnTo>
                    <a:pt x="161084" y="92330"/>
                  </a:lnTo>
                  <a:lnTo>
                    <a:pt x="161084" y="57382"/>
                  </a:lnTo>
                  <a:lnTo>
                    <a:pt x="165650" y="35280"/>
                  </a:lnTo>
                  <a:lnTo>
                    <a:pt x="178036" y="17052"/>
                  </a:lnTo>
                  <a:lnTo>
                    <a:pt x="196275" y="4669"/>
                  </a:lnTo>
                  <a:lnTo>
                    <a:pt x="218399" y="103"/>
                  </a:lnTo>
                  <a:lnTo>
                    <a:pt x="666004" y="103"/>
                  </a:lnTo>
                  <a:lnTo>
                    <a:pt x="673658" y="0"/>
                  </a:lnTo>
                  <a:lnTo>
                    <a:pt x="713608" y="11049"/>
                  </a:lnTo>
                  <a:lnTo>
                    <a:pt x="737906" y="58934"/>
                  </a:lnTo>
                  <a:lnTo>
                    <a:pt x="737906" y="92611"/>
                  </a:lnTo>
                  <a:lnTo>
                    <a:pt x="760272" y="97075"/>
                  </a:lnTo>
                  <a:lnTo>
                    <a:pt x="777810" y="109402"/>
                  </a:lnTo>
                  <a:lnTo>
                    <a:pt x="789258" y="127998"/>
                  </a:lnTo>
                  <a:lnTo>
                    <a:pt x="793354" y="151267"/>
                  </a:lnTo>
                  <a:lnTo>
                    <a:pt x="793354" y="243810"/>
                  </a:lnTo>
                  <a:close/>
                </a:path>
                <a:path w="895350" h="541020">
                  <a:moveTo>
                    <a:pt x="42645" y="302289"/>
                  </a:moveTo>
                  <a:lnTo>
                    <a:pt x="26454" y="298507"/>
                  </a:lnTo>
                  <a:lnTo>
                    <a:pt x="12534" y="289550"/>
                  </a:lnTo>
                  <a:lnTo>
                    <a:pt x="3014" y="276306"/>
                  </a:lnTo>
                  <a:lnTo>
                    <a:pt x="21" y="259664"/>
                  </a:lnTo>
                  <a:lnTo>
                    <a:pt x="55" y="258852"/>
                  </a:lnTo>
                  <a:lnTo>
                    <a:pt x="196" y="257232"/>
                  </a:lnTo>
                  <a:lnTo>
                    <a:pt x="0" y="255329"/>
                  </a:lnTo>
                  <a:lnTo>
                    <a:pt x="26003" y="211239"/>
                  </a:lnTo>
                  <a:lnTo>
                    <a:pt x="42645" y="208231"/>
                  </a:lnTo>
                  <a:lnTo>
                    <a:pt x="57742" y="211432"/>
                  </a:lnTo>
                  <a:lnTo>
                    <a:pt x="70127" y="218834"/>
                  </a:lnTo>
                  <a:lnTo>
                    <a:pt x="79191" y="229830"/>
                  </a:lnTo>
                  <a:lnTo>
                    <a:pt x="84321" y="243810"/>
                  </a:lnTo>
                  <a:lnTo>
                    <a:pt x="893544" y="243810"/>
                  </a:lnTo>
                  <a:lnTo>
                    <a:pt x="894811" y="250855"/>
                  </a:lnTo>
                  <a:lnTo>
                    <a:pt x="894776" y="251666"/>
                  </a:lnTo>
                  <a:lnTo>
                    <a:pt x="894636" y="253285"/>
                  </a:lnTo>
                  <a:lnTo>
                    <a:pt x="894833" y="255188"/>
                  </a:lnTo>
                  <a:lnTo>
                    <a:pt x="894811" y="259664"/>
                  </a:lnTo>
                  <a:lnTo>
                    <a:pt x="893165" y="266711"/>
                  </a:lnTo>
                  <a:lnTo>
                    <a:pt x="84285" y="266711"/>
                  </a:lnTo>
                  <a:lnTo>
                    <a:pt x="79087" y="280645"/>
                  </a:lnTo>
                  <a:lnTo>
                    <a:pt x="69991" y="292226"/>
                  </a:lnTo>
                  <a:lnTo>
                    <a:pt x="57633" y="299944"/>
                  </a:lnTo>
                  <a:lnTo>
                    <a:pt x="42645" y="302289"/>
                  </a:lnTo>
                  <a:close/>
                </a:path>
                <a:path w="895350" h="541020">
                  <a:moveTo>
                    <a:pt x="893544" y="243810"/>
                  </a:moveTo>
                  <a:lnTo>
                    <a:pt x="810547" y="243810"/>
                  </a:lnTo>
                  <a:lnTo>
                    <a:pt x="815746" y="229874"/>
                  </a:lnTo>
                  <a:lnTo>
                    <a:pt x="824844" y="218293"/>
                  </a:lnTo>
                  <a:lnTo>
                    <a:pt x="837213" y="210575"/>
                  </a:lnTo>
                  <a:lnTo>
                    <a:pt x="852221" y="208231"/>
                  </a:lnTo>
                  <a:lnTo>
                    <a:pt x="868393" y="212013"/>
                  </a:lnTo>
                  <a:lnTo>
                    <a:pt x="882302" y="220970"/>
                  </a:lnTo>
                  <a:lnTo>
                    <a:pt x="891818" y="234214"/>
                  </a:lnTo>
                  <a:lnTo>
                    <a:pt x="893544" y="243810"/>
                  </a:lnTo>
                  <a:close/>
                </a:path>
                <a:path w="895350" h="541020">
                  <a:moveTo>
                    <a:pt x="254595" y="540784"/>
                  </a:moveTo>
                  <a:lnTo>
                    <a:pt x="204043" y="521293"/>
                  </a:lnTo>
                  <a:lnTo>
                    <a:pt x="189475" y="481212"/>
                  </a:lnTo>
                  <a:lnTo>
                    <a:pt x="177742" y="472058"/>
                  </a:lnTo>
                  <a:lnTo>
                    <a:pt x="168793" y="460370"/>
                  </a:lnTo>
                  <a:lnTo>
                    <a:pt x="163087" y="446588"/>
                  </a:lnTo>
                  <a:lnTo>
                    <a:pt x="161084" y="431153"/>
                  </a:lnTo>
                  <a:lnTo>
                    <a:pt x="161084" y="405682"/>
                  </a:lnTo>
                  <a:lnTo>
                    <a:pt x="137862" y="400619"/>
                  </a:lnTo>
                  <a:lnTo>
                    <a:pt x="120813" y="386674"/>
                  </a:lnTo>
                  <a:lnTo>
                    <a:pt x="110309" y="366433"/>
                  </a:lnTo>
                  <a:lnTo>
                    <a:pt x="106725" y="342484"/>
                  </a:lnTo>
                  <a:lnTo>
                    <a:pt x="106725" y="266711"/>
                  </a:lnTo>
                  <a:lnTo>
                    <a:pt x="793354" y="266711"/>
                  </a:lnTo>
                  <a:lnTo>
                    <a:pt x="793354" y="343998"/>
                  </a:lnTo>
                  <a:lnTo>
                    <a:pt x="789481" y="368043"/>
                  </a:lnTo>
                  <a:lnTo>
                    <a:pt x="778405" y="387585"/>
                  </a:lnTo>
                  <a:lnTo>
                    <a:pt x="760941" y="400693"/>
                  </a:lnTo>
                  <a:lnTo>
                    <a:pt x="737906" y="405437"/>
                  </a:lnTo>
                  <a:lnTo>
                    <a:pt x="737906" y="432245"/>
                  </a:lnTo>
                  <a:lnTo>
                    <a:pt x="735831" y="445679"/>
                  </a:lnTo>
                  <a:lnTo>
                    <a:pt x="731107" y="458026"/>
                  </a:lnTo>
                  <a:lnTo>
                    <a:pt x="724006" y="468888"/>
                  </a:lnTo>
                  <a:lnTo>
                    <a:pt x="714798" y="477865"/>
                  </a:lnTo>
                  <a:lnTo>
                    <a:pt x="710484" y="501616"/>
                  </a:lnTo>
                  <a:lnTo>
                    <a:pt x="699468" y="521684"/>
                  </a:lnTo>
                  <a:lnTo>
                    <a:pt x="681788" y="535564"/>
                  </a:lnTo>
                  <a:lnTo>
                    <a:pt x="657479" y="540748"/>
                  </a:lnTo>
                  <a:lnTo>
                    <a:pt x="267436" y="540748"/>
                  </a:lnTo>
                  <a:lnTo>
                    <a:pt x="254595" y="540784"/>
                  </a:lnTo>
                  <a:close/>
                </a:path>
                <a:path w="895350" h="541020">
                  <a:moveTo>
                    <a:pt x="852221" y="302289"/>
                  </a:moveTo>
                  <a:lnTo>
                    <a:pt x="837103" y="299087"/>
                  </a:lnTo>
                  <a:lnTo>
                    <a:pt x="824708" y="291685"/>
                  </a:lnTo>
                  <a:lnTo>
                    <a:pt x="815641" y="280690"/>
                  </a:lnTo>
                  <a:lnTo>
                    <a:pt x="810512" y="266711"/>
                  </a:lnTo>
                  <a:lnTo>
                    <a:pt x="893165" y="266711"/>
                  </a:lnTo>
                  <a:lnTo>
                    <a:pt x="891030" y="275851"/>
                  </a:lnTo>
                  <a:lnTo>
                    <a:pt x="882077" y="289762"/>
                  </a:lnTo>
                  <a:lnTo>
                    <a:pt x="868844" y="299280"/>
                  </a:lnTo>
                  <a:lnTo>
                    <a:pt x="852221" y="302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52749" y="3497653"/>
              <a:ext cx="895350" cy="539750"/>
            </a:xfrm>
            <a:custGeom>
              <a:avLst/>
              <a:gdLst/>
              <a:ahLst/>
              <a:cxnLst/>
              <a:rect l="l" t="t" r="r" b="b"/>
              <a:pathLst>
                <a:path w="895350" h="539750">
                  <a:moveTo>
                    <a:pt x="120797" y="242569"/>
                  </a:moveTo>
                  <a:lnTo>
                    <a:pt x="106706" y="242569"/>
                  </a:lnTo>
                  <a:lnTo>
                    <a:pt x="106706" y="151129"/>
                  </a:lnTo>
                  <a:lnTo>
                    <a:pt x="110661" y="128269"/>
                  </a:lnTo>
                  <a:lnTo>
                    <a:pt x="121784" y="109219"/>
                  </a:lnTo>
                  <a:lnTo>
                    <a:pt x="138956" y="96519"/>
                  </a:lnTo>
                  <a:lnTo>
                    <a:pt x="161062" y="91439"/>
                  </a:lnTo>
                  <a:lnTo>
                    <a:pt x="161062" y="57149"/>
                  </a:lnTo>
                  <a:lnTo>
                    <a:pt x="165629" y="34289"/>
                  </a:lnTo>
                  <a:lnTo>
                    <a:pt x="178015" y="16509"/>
                  </a:lnTo>
                  <a:lnTo>
                    <a:pt x="196255" y="3809"/>
                  </a:lnTo>
                  <a:lnTo>
                    <a:pt x="218379" y="0"/>
                  </a:lnTo>
                  <a:lnTo>
                    <a:pt x="689245" y="0"/>
                  </a:lnTo>
                  <a:lnTo>
                    <a:pt x="696600" y="1269"/>
                  </a:lnTo>
                  <a:lnTo>
                    <a:pt x="713587" y="10159"/>
                  </a:lnTo>
                  <a:lnTo>
                    <a:pt x="717493" y="13969"/>
                  </a:lnTo>
                  <a:lnTo>
                    <a:pt x="225001" y="13969"/>
                  </a:lnTo>
                  <a:lnTo>
                    <a:pt x="208214" y="15239"/>
                  </a:lnTo>
                  <a:lnTo>
                    <a:pt x="193398" y="22859"/>
                  </a:lnTo>
                  <a:lnTo>
                    <a:pt x="182115" y="33019"/>
                  </a:lnTo>
                  <a:lnTo>
                    <a:pt x="175929" y="48259"/>
                  </a:lnTo>
                  <a:lnTo>
                    <a:pt x="736319" y="48259"/>
                  </a:lnTo>
                  <a:lnTo>
                    <a:pt x="737887" y="58419"/>
                  </a:lnTo>
                  <a:lnTo>
                    <a:pt x="737887" y="62229"/>
                  </a:lnTo>
                  <a:lnTo>
                    <a:pt x="175155" y="62229"/>
                  </a:lnTo>
                  <a:lnTo>
                    <a:pt x="175155" y="105409"/>
                  </a:lnTo>
                  <a:lnTo>
                    <a:pt x="161062" y="105409"/>
                  </a:lnTo>
                  <a:lnTo>
                    <a:pt x="145616" y="109219"/>
                  </a:lnTo>
                  <a:lnTo>
                    <a:pt x="132792" y="116839"/>
                  </a:lnTo>
                  <a:lnTo>
                    <a:pt x="124037" y="129539"/>
                  </a:lnTo>
                  <a:lnTo>
                    <a:pt x="120797" y="146049"/>
                  </a:lnTo>
                  <a:lnTo>
                    <a:pt x="120797" y="242569"/>
                  </a:lnTo>
                  <a:close/>
                </a:path>
                <a:path w="895350" h="539750">
                  <a:moveTo>
                    <a:pt x="736319" y="48259"/>
                  </a:moveTo>
                  <a:lnTo>
                    <a:pt x="723056" y="48259"/>
                  </a:lnTo>
                  <a:lnTo>
                    <a:pt x="712857" y="27939"/>
                  </a:lnTo>
                  <a:lnTo>
                    <a:pt x="693830" y="16509"/>
                  </a:lnTo>
                  <a:lnTo>
                    <a:pt x="670173" y="13969"/>
                  </a:lnTo>
                  <a:lnTo>
                    <a:pt x="717493" y="13969"/>
                  </a:lnTo>
                  <a:lnTo>
                    <a:pt x="726609" y="22859"/>
                  </a:lnTo>
                  <a:lnTo>
                    <a:pt x="734948" y="39369"/>
                  </a:lnTo>
                  <a:lnTo>
                    <a:pt x="736319" y="48259"/>
                  </a:lnTo>
                  <a:close/>
                </a:path>
                <a:path w="895350" h="539750">
                  <a:moveTo>
                    <a:pt x="725565" y="466089"/>
                  </a:moveTo>
                  <a:lnTo>
                    <a:pt x="662064" y="466089"/>
                  </a:lnTo>
                  <a:lnTo>
                    <a:pt x="690906" y="463549"/>
                  </a:lnTo>
                  <a:lnTo>
                    <a:pt x="713611" y="450849"/>
                  </a:lnTo>
                  <a:lnTo>
                    <a:pt x="723796" y="422909"/>
                  </a:lnTo>
                  <a:lnTo>
                    <a:pt x="723796" y="62229"/>
                  </a:lnTo>
                  <a:lnTo>
                    <a:pt x="737887" y="62229"/>
                  </a:lnTo>
                  <a:lnTo>
                    <a:pt x="737887" y="91439"/>
                  </a:lnTo>
                  <a:lnTo>
                    <a:pt x="760252" y="96519"/>
                  </a:lnTo>
                  <a:lnTo>
                    <a:pt x="772529" y="105409"/>
                  </a:lnTo>
                  <a:lnTo>
                    <a:pt x="737887" y="105409"/>
                  </a:lnTo>
                  <a:lnTo>
                    <a:pt x="737887" y="382269"/>
                  </a:lnTo>
                  <a:lnTo>
                    <a:pt x="781154" y="382269"/>
                  </a:lnTo>
                  <a:lnTo>
                    <a:pt x="778385" y="387349"/>
                  </a:lnTo>
                  <a:lnTo>
                    <a:pt x="760922" y="400049"/>
                  </a:lnTo>
                  <a:lnTo>
                    <a:pt x="737887" y="405129"/>
                  </a:lnTo>
                  <a:lnTo>
                    <a:pt x="737887" y="431799"/>
                  </a:lnTo>
                  <a:lnTo>
                    <a:pt x="735812" y="444499"/>
                  </a:lnTo>
                  <a:lnTo>
                    <a:pt x="731088" y="457199"/>
                  </a:lnTo>
                  <a:lnTo>
                    <a:pt x="725565" y="466089"/>
                  </a:lnTo>
                  <a:close/>
                </a:path>
                <a:path w="895350" h="539750">
                  <a:moveTo>
                    <a:pt x="175155" y="382269"/>
                  </a:moveTo>
                  <a:lnTo>
                    <a:pt x="161062" y="382269"/>
                  </a:lnTo>
                  <a:lnTo>
                    <a:pt x="161062" y="105409"/>
                  </a:lnTo>
                  <a:lnTo>
                    <a:pt x="175155" y="105409"/>
                  </a:lnTo>
                  <a:lnTo>
                    <a:pt x="175155" y="382269"/>
                  </a:lnTo>
                  <a:close/>
                </a:path>
                <a:path w="895350" h="539750">
                  <a:moveTo>
                    <a:pt x="781154" y="382269"/>
                  </a:moveTo>
                  <a:lnTo>
                    <a:pt x="737887" y="382269"/>
                  </a:lnTo>
                  <a:lnTo>
                    <a:pt x="753994" y="379729"/>
                  </a:lnTo>
                  <a:lnTo>
                    <a:pt x="767139" y="370839"/>
                  </a:lnTo>
                  <a:lnTo>
                    <a:pt x="775997" y="356869"/>
                  </a:lnTo>
                  <a:lnTo>
                    <a:pt x="779244" y="340359"/>
                  </a:lnTo>
                  <a:lnTo>
                    <a:pt x="779244" y="146049"/>
                  </a:lnTo>
                  <a:lnTo>
                    <a:pt x="775908" y="129539"/>
                  </a:lnTo>
                  <a:lnTo>
                    <a:pt x="766901" y="116839"/>
                  </a:lnTo>
                  <a:lnTo>
                    <a:pt x="753726" y="109219"/>
                  </a:lnTo>
                  <a:lnTo>
                    <a:pt x="737887" y="105409"/>
                  </a:lnTo>
                  <a:lnTo>
                    <a:pt x="772529" y="105409"/>
                  </a:lnTo>
                  <a:lnTo>
                    <a:pt x="777790" y="109219"/>
                  </a:lnTo>
                  <a:lnTo>
                    <a:pt x="789238" y="126999"/>
                  </a:lnTo>
                  <a:lnTo>
                    <a:pt x="793335" y="151129"/>
                  </a:lnTo>
                  <a:lnTo>
                    <a:pt x="793335" y="242569"/>
                  </a:lnTo>
                  <a:lnTo>
                    <a:pt x="827215" y="242569"/>
                  </a:lnTo>
                  <a:lnTo>
                    <a:pt x="823665" y="250189"/>
                  </a:lnTo>
                  <a:lnTo>
                    <a:pt x="831808" y="266699"/>
                  </a:lnTo>
                  <a:lnTo>
                    <a:pt x="793335" y="266699"/>
                  </a:lnTo>
                  <a:lnTo>
                    <a:pt x="793335" y="342899"/>
                  </a:lnTo>
                  <a:lnTo>
                    <a:pt x="789462" y="367029"/>
                  </a:lnTo>
                  <a:lnTo>
                    <a:pt x="781154" y="382269"/>
                  </a:lnTo>
                  <a:close/>
                </a:path>
                <a:path w="895350" h="539750">
                  <a:moveTo>
                    <a:pt x="316665" y="323849"/>
                  </a:moveTo>
                  <a:lnTo>
                    <a:pt x="282310" y="316229"/>
                  </a:lnTo>
                  <a:lnTo>
                    <a:pt x="253377" y="297179"/>
                  </a:lnTo>
                  <a:lnTo>
                    <a:pt x="233666" y="269239"/>
                  </a:lnTo>
                  <a:lnTo>
                    <a:pt x="226974" y="234949"/>
                  </a:lnTo>
                  <a:lnTo>
                    <a:pt x="234552" y="200659"/>
                  </a:lnTo>
                  <a:lnTo>
                    <a:pt x="253628" y="171449"/>
                  </a:lnTo>
                  <a:lnTo>
                    <a:pt x="281799" y="151129"/>
                  </a:lnTo>
                  <a:lnTo>
                    <a:pt x="316665" y="144779"/>
                  </a:lnTo>
                  <a:lnTo>
                    <a:pt x="351514" y="152399"/>
                  </a:lnTo>
                  <a:lnTo>
                    <a:pt x="360895" y="158749"/>
                  </a:lnTo>
                  <a:lnTo>
                    <a:pt x="316665" y="158749"/>
                  </a:lnTo>
                  <a:lnTo>
                    <a:pt x="287691" y="165099"/>
                  </a:lnTo>
                  <a:lnTo>
                    <a:pt x="263302" y="181609"/>
                  </a:lnTo>
                  <a:lnTo>
                    <a:pt x="246695" y="205739"/>
                  </a:lnTo>
                  <a:lnTo>
                    <a:pt x="241065" y="234949"/>
                  </a:lnTo>
                  <a:lnTo>
                    <a:pt x="247447" y="262889"/>
                  </a:lnTo>
                  <a:lnTo>
                    <a:pt x="263514" y="288289"/>
                  </a:lnTo>
                  <a:lnTo>
                    <a:pt x="287255" y="304799"/>
                  </a:lnTo>
                  <a:lnTo>
                    <a:pt x="316665" y="309879"/>
                  </a:lnTo>
                  <a:lnTo>
                    <a:pt x="362070" y="309879"/>
                  </a:lnTo>
                  <a:lnTo>
                    <a:pt x="351510" y="317499"/>
                  </a:lnTo>
                  <a:lnTo>
                    <a:pt x="316665" y="323849"/>
                  </a:lnTo>
                  <a:close/>
                </a:path>
                <a:path w="895350" h="539750">
                  <a:moveTo>
                    <a:pt x="581263" y="323849"/>
                  </a:moveTo>
                  <a:lnTo>
                    <a:pt x="546928" y="316229"/>
                  </a:lnTo>
                  <a:lnTo>
                    <a:pt x="518006" y="297179"/>
                  </a:lnTo>
                  <a:lnTo>
                    <a:pt x="498298" y="269239"/>
                  </a:lnTo>
                  <a:lnTo>
                    <a:pt x="491606" y="234949"/>
                  </a:lnTo>
                  <a:lnTo>
                    <a:pt x="499185" y="200659"/>
                  </a:lnTo>
                  <a:lnTo>
                    <a:pt x="518257" y="171449"/>
                  </a:lnTo>
                  <a:lnTo>
                    <a:pt x="546417" y="151129"/>
                  </a:lnTo>
                  <a:lnTo>
                    <a:pt x="581263" y="144779"/>
                  </a:lnTo>
                  <a:lnTo>
                    <a:pt x="616133" y="152399"/>
                  </a:lnTo>
                  <a:lnTo>
                    <a:pt x="625517" y="158749"/>
                  </a:lnTo>
                  <a:lnTo>
                    <a:pt x="581263" y="158749"/>
                  </a:lnTo>
                  <a:lnTo>
                    <a:pt x="552310" y="165099"/>
                  </a:lnTo>
                  <a:lnTo>
                    <a:pt x="527931" y="181609"/>
                  </a:lnTo>
                  <a:lnTo>
                    <a:pt x="511327" y="205739"/>
                  </a:lnTo>
                  <a:lnTo>
                    <a:pt x="505697" y="234949"/>
                  </a:lnTo>
                  <a:lnTo>
                    <a:pt x="512080" y="262889"/>
                  </a:lnTo>
                  <a:lnTo>
                    <a:pt x="528142" y="288289"/>
                  </a:lnTo>
                  <a:lnTo>
                    <a:pt x="551873" y="304799"/>
                  </a:lnTo>
                  <a:lnTo>
                    <a:pt x="581263" y="309879"/>
                  </a:lnTo>
                  <a:lnTo>
                    <a:pt x="626692" y="309879"/>
                  </a:lnTo>
                  <a:lnTo>
                    <a:pt x="616128" y="317499"/>
                  </a:lnTo>
                  <a:lnTo>
                    <a:pt x="581263" y="323849"/>
                  </a:lnTo>
                  <a:close/>
                </a:path>
                <a:path w="895350" h="539750">
                  <a:moveTo>
                    <a:pt x="362070" y="309879"/>
                  </a:moveTo>
                  <a:lnTo>
                    <a:pt x="316665" y="309879"/>
                  </a:lnTo>
                  <a:lnTo>
                    <a:pt x="346048" y="303529"/>
                  </a:lnTo>
                  <a:lnTo>
                    <a:pt x="369771" y="287019"/>
                  </a:lnTo>
                  <a:lnTo>
                    <a:pt x="385832" y="264159"/>
                  </a:lnTo>
                  <a:lnTo>
                    <a:pt x="392229" y="234949"/>
                  </a:lnTo>
                  <a:lnTo>
                    <a:pt x="385846" y="205739"/>
                  </a:lnTo>
                  <a:lnTo>
                    <a:pt x="369784" y="181609"/>
                  </a:lnTo>
                  <a:lnTo>
                    <a:pt x="346053" y="165099"/>
                  </a:lnTo>
                  <a:lnTo>
                    <a:pt x="316665" y="158749"/>
                  </a:lnTo>
                  <a:lnTo>
                    <a:pt x="360895" y="158749"/>
                  </a:lnTo>
                  <a:lnTo>
                    <a:pt x="379657" y="171449"/>
                  </a:lnTo>
                  <a:lnTo>
                    <a:pt x="398717" y="199389"/>
                  </a:lnTo>
                  <a:lnTo>
                    <a:pt x="406320" y="234949"/>
                  </a:lnTo>
                  <a:lnTo>
                    <a:pt x="398742" y="269239"/>
                  </a:lnTo>
                  <a:lnTo>
                    <a:pt x="379670" y="297179"/>
                  </a:lnTo>
                  <a:lnTo>
                    <a:pt x="362070" y="309879"/>
                  </a:lnTo>
                  <a:close/>
                </a:path>
                <a:path w="895350" h="539750">
                  <a:moveTo>
                    <a:pt x="626692" y="309879"/>
                  </a:moveTo>
                  <a:lnTo>
                    <a:pt x="581263" y="309879"/>
                  </a:lnTo>
                  <a:lnTo>
                    <a:pt x="610666" y="303529"/>
                  </a:lnTo>
                  <a:lnTo>
                    <a:pt x="634399" y="287019"/>
                  </a:lnTo>
                  <a:lnTo>
                    <a:pt x="650463" y="264159"/>
                  </a:lnTo>
                  <a:lnTo>
                    <a:pt x="656860" y="234949"/>
                  </a:lnTo>
                  <a:lnTo>
                    <a:pt x="650478" y="205739"/>
                  </a:lnTo>
                  <a:lnTo>
                    <a:pt x="634412" y="181609"/>
                  </a:lnTo>
                  <a:lnTo>
                    <a:pt x="610671" y="165099"/>
                  </a:lnTo>
                  <a:lnTo>
                    <a:pt x="581263" y="158749"/>
                  </a:lnTo>
                  <a:lnTo>
                    <a:pt x="625517" y="158749"/>
                  </a:lnTo>
                  <a:lnTo>
                    <a:pt x="644285" y="171449"/>
                  </a:lnTo>
                  <a:lnTo>
                    <a:pt x="663349" y="199389"/>
                  </a:lnTo>
                  <a:lnTo>
                    <a:pt x="670952" y="234949"/>
                  </a:lnTo>
                  <a:lnTo>
                    <a:pt x="663374" y="269239"/>
                  </a:lnTo>
                  <a:lnTo>
                    <a:pt x="644299" y="297179"/>
                  </a:lnTo>
                  <a:lnTo>
                    <a:pt x="626692" y="309879"/>
                  </a:lnTo>
                  <a:close/>
                </a:path>
                <a:path w="895350" h="539750">
                  <a:moveTo>
                    <a:pt x="42626" y="302259"/>
                  </a:moveTo>
                  <a:lnTo>
                    <a:pt x="26434" y="298449"/>
                  </a:lnTo>
                  <a:lnTo>
                    <a:pt x="12515" y="288289"/>
                  </a:lnTo>
                  <a:lnTo>
                    <a:pt x="2994" y="275589"/>
                  </a:lnTo>
                  <a:lnTo>
                    <a:pt x="0" y="259079"/>
                  </a:lnTo>
                  <a:lnTo>
                    <a:pt x="70" y="255269"/>
                  </a:lnTo>
                  <a:lnTo>
                    <a:pt x="0" y="250189"/>
                  </a:lnTo>
                  <a:lnTo>
                    <a:pt x="3781" y="233679"/>
                  </a:lnTo>
                  <a:lnTo>
                    <a:pt x="12739" y="219709"/>
                  </a:lnTo>
                  <a:lnTo>
                    <a:pt x="25983" y="210819"/>
                  </a:lnTo>
                  <a:lnTo>
                    <a:pt x="42626" y="207009"/>
                  </a:lnTo>
                  <a:lnTo>
                    <a:pt x="57723" y="210819"/>
                  </a:lnTo>
                  <a:lnTo>
                    <a:pt x="70108" y="218439"/>
                  </a:lnTo>
                  <a:lnTo>
                    <a:pt x="73507" y="222249"/>
                  </a:lnTo>
                  <a:lnTo>
                    <a:pt x="41128" y="222249"/>
                  </a:lnTo>
                  <a:lnTo>
                    <a:pt x="21893" y="229869"/>
                  </a:lnTo>
                  <a:lnTo>
                    <a:pt x="14091" y="250189"/>
                  </a:lnTo>
                  <a:lnTo>
                    <a:pt x="23557" y="270509"/>
                  </a:lnTo>
                  <a:lnTo>
                    <a:pt x="42608" y="278129"/>
                  </a:lnTo>
                  <a:lnTo>
                    <a:pt x="79587" y="278129"/>
                  </a:lnTo>
                  <a:lnTo>
                    <a:pt x="79067" y="279399"/>
                  </a:lnTo>
                  <a:lnTo>
                    <a:pt x="69971" y="292099"/>
                  </a:lnTo>
                  <a:lnTo>
                    <a:pt x="57612" y="299719"/>
                  </a:lnTo>
                  <a:lnTo>
                    <a:pt x="42626" y="302259"/>
                  </a:lnTo>
                  <a:close/>
                </a:path>
                <a:path w="895350" h="539750">
                  <a:moveTo>
                    <a:pt x="827215" y="242569"/>
                  </a:moveTo>
                  <a:lnTo>
                    <a:pt x="810528" y="242569"/>
                  </a:lnTo>
                  <a:lnTo>
                    <a:pt x="815726" y="229869"/>
                  </a:lnTo>
                  <a:lnTo>
                    <a:pt x="824824" y="217169"/>
                  </a:lnTo>
                  <a:lnTo>
                    <a:pt x="837193" y="209549"/>
                  </a:lnTo>
                  <a:lnTo>
                    <a:pt x="852202" y="207009"/>
                  </a:lnTo>
                  <a:lnTo>
                    <a:pt x="868373" y="210819"/>
                  </a:lnTo>
                  <a:lnTo>
                    <a:pt x="882282" y="219709"/>
                  </a:lnTo>
                  <a:lnTo>
                    <a:pt x="884012" y="222249"/>
                  </a:lnTo>
                  <a:lnTo>
                    <a:pt x="852184" y="222249"/>
                  </a:lnTo>
                  <a:lnTo>
                    <a:pt x="833132" y="229869"/>
                  </a:lnTo>
                  <a:lnTo>
                    <a:pt x="827215" y="242569"/>
                  </a:lnTo>
                  <a:close/>
                </a:path>
                <a:path w="895350" h="539750">
                  <a:moveTo>
                    <a:pt x="79587" y="278129"/>
                  </a:moveTo>
                  <a:lnTo>
                    <a:pt x="42608" y="278129"/>
                  </a:lnTo>
                  <a:lnTo>
                    <a:pt x="61658" y="270509"/>
                  </a:lnTo>
                  <a:lnTo>
                    <a:pt x="71125" y="250189"/>
                  </a:lnTo>
                  <a:lnTo>
                    <a:pt x="61104" y="229869"/>
                  </a:lnTo>
                  <a:lnTo>
                    <a:pt x="41128" y="222249"/>
                  </a:lnTo>
                  <a:lnTo>
                    <a:pt x="73507" y="222249"/>
                  </a:lnTo>
                  <a:lnTo>
                    <a:pt x="79171" y="228599"/>
                  </a:lnTo>
                  <a:lnTo>
                    <a:pt x="84301" y="242569"/>
                  </a:lnTo>
                  <a:lnTo>
                    <a:pt x="120797" y="242569"/>
                  </a:lnTo>
                  <a:lnTo>
                    <a:pt x="120797" y="266699"/>
                  </a:lnTo>
                  <a:lnTo>
                    <a:pt x="84265" y="266699"/>
                  </a:lnTo>
                  <a:lnTo>
                    <a:pt x="79587" y="278129"/>
                  </a:lnTo>
                  <a:close/>
                </a:path>
                <a:path w="895350" h="539750">
                  <a:moveTo>
                    <a:pt x="889383" y="278129"/>
                  </a:moveTo>
                  <a:lnTo>
                    <a:pt x="853662" y="278129"/>
                  </a:lnTo>
                  <a:lnTo>
                    <a:pt x="872898" y="270509"/>
                  </a:lnTo>
                  <a:lnTo>
                    <a:pt x="880701" y="250189"/>
                  </a:lnTo>
                  <a:lnTo>
                    <a:pt x="871235" y="229869"/>
                  </a:lnTo>
                  <a:lnTo>
                    <a:pt x="852184" y="222249"/>
                  </a:lnTo>
                  <a:lnTo>
                    <a:pt x="884012" y="222249"/>
                  </a:lnTo>
                  <a:lnTo>
                    <a:pt x="891798" y="233679"/>
                  </a:lnTo>
                  <a:lnTo>
                    <a:pt x="894792" y="250189"/>
                  </a:lnTo>
                  <a:lnTo>
                    <a:pt x="894756" y="251459"/>
                  </a:lnTo>
                  <a:lnTo>
                    <a:pt x="894826" y="255269"/>
                  </a:lnTo>
                  <a:lnTo>
                    <a:pt x="894792" y="259079"/>
                  </a:lnTo>
                  <a:lnTo>
                    <a:pt x="891011" y="275589"/>
                  </a:lnTo>
                  <a:lnTo>
                    <a:pt x="889383" y="278129"/>
                  </a:lnTo>
                  <a:close/>
                </a:path>
                <a:path w="895350" h="539750">
                  <a:moveTo>
                    <a:pt x="657460" y="539749"/>
                  </a:moveTo>
                  <a:lnTo>
                    <a:pt x="241734" y="539749"/>
                  </a:lnTo>
                  <a:lnTo>
                    <a:pt x="220131" y="534669"/>
                  </a:lnTo>
                  <a:lnTo>
                    <a:pt x="204023" y="520699"/>
                  </a:lnTo>
                  <a:lnTo>
                    <a:pt x="193701" y="501649"/>
                  </a:lnTo>
                  <a:lnTo>
                    <a:pt x="189456" y="480059"/>
                  </a:lnTo>
                  <a:lnTo>
                    <a:pt x="177722" y="471169"/>
                  </a:lnTo>
                  <a:lnTo>
                    <a:pt x="168773" y="459739"/>
                  </a:lnTo>
                  <a:lnTo>
                    <a:pt x="163067" y="445769"/>
                  </a:lnTo>
                  <a:lnTo>
                    <a:pt x="161062" y="430529"/>
                  </a:lnTo>
                  <a:lnTo>
                    <a:pt x="161062" y="405129"/>
                  </a:lnTo>
                  <a:lnTo>
                    <a:pt x="137841" y="400049"/>
                  </a:lnTo>
                  <a:lnTo>
                    <a:pt x="120793" y="386079"/>
                  </a:lnTo>
                  <a:lnTo>
                    <a:pt x="110290" y="365759"/>
                  </a:lnTo>
                  <a:lnTo>
                    <a:pt x="106706" y="341629"/>
                  </a:lnTo>
                  <a:lnTo>
                    <a:pt x="106706" y="266699"/>
                  </a:lnTo>
                  <a:lnTo>
                    <a:pt x="120797" y="266699"/>
                  </a:lnTo>
                  <a:lnTo>
                    <a:pt x="120797" y="341629"/>
                  </a:lnTo>
                  <a:lnTo>
                    <a:pt x="124007" y="358139"/>
                  </a:lnTo>
                  <a:lnTo>
                    <a:pt x="132713" y="370839"/>
                  </a:lnTo>
                  <a:lnTo>
                    <a:pt x="145527" y="378459"/>
                  </a:lnTo>
                  <a:lnTo>
                    <a:pt x="161062" y="382269"/>
                  </a:lnTo>
                  <a:lnTo>
                    <a:pt x="175155" y="382269"/>
                  </a:lnTo>
                  <a:lnTo>
                    <a:pt x="175184" y="406399"/>
                  </a:lnTo>
                  <a:lnTo>
                    <a:pt x="177132" y="429259"/>
                  </a:lnTo>
                  <a:lnTo>
                    <a:pt x="183788" y="448309"/>
                  </a:lnTo>
                  <a:lnTo>
                    <a:pt x="197945" y="461009"/>
                  </a:lnTo>
                  <a:lnTo>
                    <a:pt x="199039" y="461009"/>
                  </a:lnTo>
                  <a:lnTo>
                    <a:pt x="200061" y="462279"/>
                  </a:lnTo>
                  <a:lnTo>
                    <a:pt x="200905" y="462279"/>
                  </a:lnTo>
                  <a:lnTo>
                    <a:pt x="206294" y="464819"/>
                  </a:lnTo>
                  <a:lnTo>
                    <a:pt x="212743" y="466089"/>
                  </a:lnTo>
                  <a:lnTo>
                    <a:pt x="725565" y="466089"/>
                  </a:lnTo>
                  <a:lnTo>
                    <a:pt x="723987" y="468629"/>
                  </a:lnTo>
                  <a:lnTo>
                    <a:pt x="716094" y="476249"/>
                  </a:lnTo>
                  <a:lnTo>
                    <a:pt x="699909" y="476249"/>
                  </a:lnTo>
                  <a:lnTo>
                    <a:pt x="696915" y="477519"/>
                  </a:lnTo>
                  <a:lnTo>
                    <a:pt x="203583" y="477519"/>
                  </a:lnTo>
                  <a:lnTo>
                    <a:pt x="203794" y="481329"/>
                  </a:lnTo>
                  <a:lnTo>
                    <a:pt x="246737" y="516889"/>
                  </a:lnTo>
                  <a:lnTo>
                    <a:pt x="275593" y="518159"/>
                  </a:lnTo>
                  <a:lnTo>
                    <a:pt x="700826" y="518159"/>
                  </a:lnTo>
                  <a:lnTo>
                    <a:pt x="699449" y="520699"/>
                  </a:lnTo>
                  <a:lnTo>
                    <a:pt x="681769" y="534669"/>
                  </a:lnTo>
                  <a:lnTo>
                    <a:pt x="657460" y="539749"/>
                  </a:lnTo>
                  <a:close/>
                </a:path>
                <a:path w="895350" h="539750">
                  <a:moveTo>
                    <a:pt x="852202" y="302259"/>
                  </a:moveTo>
                  <a:lnTo>
                    <a:pt x="837084" y="298449"/>
                  </a:lnTo>
                  <a:lnTo>
                    <a:pt x="824688" y="290829"/>
                  </a:lnTo>
                  <a:lnTo>
                    <a:pt x="815622" y="280669"/>
                  </a:lnTo>
                  <a:lnTo>
                    <a:pt x="810492" y="266699"/>
                  </a:lnTo>
                  <a:lnTo>
                    <a:pt x="831808" y="266699"/>
                  </a:lnTo>
                  <a:lnTo>
                    <a:pt x="833687" y="270509"/>
                  </a:lnTo>
                  <a:lnTo>
                    <a:pt x="853662" y="278129"/>
                  </a:lnTo>
                  <a:lnTo>
                    <a:pt x="889383" y="278129"/>
                  </a:lnTo>
                  <a:lnTo>
                    <a:pt x="882058" y="289559"/>
                  </a:lnTo>
                  <a:lnTo>
                    <a:pt x="868824" y="298449"/>
                  </a:lnTo>
                  <a:lnTo>
                    <a:pt x="852202" y="302259"/>
                  </a:lnTo>
                  <a:close/>
                </a:path>
                <a:path w="895350" h="539750">
                  <a:moveTo>
                    <a:pt x="440426" y="396239"/>
                  </a:moveTo>
                  <a:lnTo>
                    <a:pt x="409980" y="391159"/>
                  </a:lnTo>
                  <a:lnTo>
                    <a:pt x="382787" y="372109"/>
                  </a:lnTo>
                  <a:lnTo>
                    <a:pt x="380892" y="367029"/>
                  </a:lnTo>
                  <a:lnTo>
                    <a:pt x="383162" y="361949"/>
                  </a:lnTo>
                  <a:lnTo>
                    <a:pt x="387737" y="360679"/>
                  </a:lnTo>
                  <a:lnTo>
                    <a:pt x="392758" y="361949"/>
                  </a:lnTo>
                  <a:lnTo>
                    <a:pt x="415259" y="378459"/>
                  </a:lnTo>
                  <a:lnTo>
                    <a:pt x="440452" y="382269"/>
                  </a:lnTo>
                  <a:lnTo>
                    <a:pt x="482085" y="382269"/>
                  </a:lnTo>
                  <a:lnTo>
                    <a:pt x="471222" y="388619"/>
                  </a:lnTo>
                  <a:lnTo>
                    <a:pt x="440426" y="396239"/>
                  </a:lnTo>
                  <a:close/>
                </a:path>
                <a:path w="895350" h="539750">
                  <a:moveTo>
                    <a:pt x="482085" y="382269"/>
                  </a:moveTo>
                  <a:lnTo>
                    <a:pt x="440452" y="382269"/>
                  </a:lnTo>
                  <a:lnTo>
                    <a:pt x="465982" y="375919"/>
                  </a:lnTo>
                  <a:lnTo>
                    <a:pt x="489494" y="361949"/>
                  </a:lnTo>
                  <a:lnTo>
                    <a:pt x="495005" y="360679"/>
                  </a:lnTo>
                  <a:lnTo>
                    <a:pt x="499763" y="363219"/>
                  </a:lnTo>
                  <a:lnTo>
                    <a:pt x="501879" y="367029"/>
                  </a:lnTo>
                  <a:lnTo>
                    <a:pt x="499465" y="372109"/>
                  </a:lnTo>
                  <a:lnTo>
                    <a:pt x="482085" y="382269"/>
                  </a:lnTo>
                  <a:close/>
                </a:path>
                <a:path w="895350" h="539750">
                  <a:moveTo>
                    <a:pt x="700826" y="518159"/>
                  </a:moveTo>
                  <a:lnTo>
                    <a:pt x="275593" y="518159"/>
                  </a:lnTo>
                  <a:lnTo>
                    <a:pt x="303101" y="516889"/>
                  </a:lnTo>
                  <a:lnTo>
                    <a:pt x="653796" y="516889"/>
                  </a:lnTo>
                  <a:lnTo>
                    <a:pt x="672028" y="514349"/>
                  </a:lnTo>
                  <a:lnTo>
                    <a:pt x="685756" y="505459"/>
                  </a:lnTo>
                  <a:lnTo>
                    <a:pt x="695032" y="492759"/>
                  </a:lnTo>
                  <a:lnTo>
                    <a:pt x="699909" y="476249"/>
                  </a:lnTo>
                  <a:lnTo>
                    <a:pt x="716094" y="476249"/>
                  </a:lnTo>
                  <a:lnTo>
                    <a:pt x="714779" y="477519"/>
                  </a:lnTo>
                  <a:lnTo>
                    <a:pt x="710464" y="500379"/>
                  </a:lnTo>
                  <a:lnTo>
                    <a:pt x="700826" y="518159"/>
                  </a:lnTo>
                  <a:close/>
                </a:path>
                <a:path w="895350" h="539750">
                  <a:moveTo>
                    <a:pt x="687437" y="480059"/>
                  </a:moveTo>
                  <a:lnTo>
                    <a:pt x="213600" y="480059"/>
                  </a:lnTo>
                  <a:lnTo>
                    <a:pt x="206930" y="478789"/>
                  </a:lnTo>
                  <a:lnTo>
                    <a:pt x="204709" y="478789"/>
                  </a:lnTo>
                  <a:lnTo>
                    <a:pt x="203583" y="477519"/>
                  </a:lnTo>
                  <a:lnTo>
                    <a:pt x="696915" y="477519"/>
                  </a:lnTo>
                  <a:lnTo>
                    <a:pt x="693922" y="478789"/>
                  </a:lnTo>
                  <a:lnTo>
                    <a:pt x="687437" y="480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98129" y="3469080"/>
              <a:ext cx="895350" cy="541020"/>
            </a:xfrm>
            <a:custGeom>
              <a:avLst/>
              <a:gdLst/>
              <a:ahLst/>
              <a:cxnLst/>
              <a:rect l="l" t="t" r="r" b="b"/>
              <a:pathLst>
                <a:path w="895350" h="541020">
                  <a:moveTo>
                    <a:pt x="793354" y="243810"/>
                  </a:moveTo>
                  <a:lnTo>
                    <a:pt x="106725" y="243810"/>
                  </a:lnTo>
                  <a:lnTo>
                    <a:pt x="106725" y="151267"/>
                  </a:lnTo>
                  <a:lnTo>
                    <a:pt x="110681" y="128519"/>
                  </a:lnTo>
                  <a:lnTo>
                    <a:pt x="121803" y="109737"/>
                  </a:lnTo>
                  <a:lnTo>
                    <a:pt x="138976" y="96986"/>
                  </a:lnTo>
                  <a:lnTo>
                    <a:pt x="161084" y="92330"/>
                  </a:lnTo>
                  <a:lnTo>
                    <a:pt x="161084" y="57382"/>
                  </a:lnTo>
                  <a:lnTo>
                    <a:pt x="165650" y="35280"/>
                  </a:lnTo>
                  <a:lnTo>
                    <a:pt x="178036" y="17052"/>
                  </a:lnTo>
                  <a:lnTo>
                    <a:pt x="196275" y="4669"/>
                  </a:lnTo>
                  <a:lnTo>
                    <a:pt x="218399" y="103"/>
                  </a:lnTo>
                  <a:lnTo>
                    <a:pt x="666004" y="103"/>
                  </a:lnTo>
                  <a:lnTo>
                    <a:pt x="673658" y="0"/>
                  </a:lnTo>
                  <a:lnTo>
                    <a:pt x="713608" y="11049"/>
                  </a:lnTo>
                  <a:lnTo>
                    <a:pt x="737906" y="58934"/>
                  </a:lnTo>
                  <a:lnTo>
                    <a:pt x="737906" y="92611"/>
                  </a:lnTo>
                  <a:lnTo>
                    <a:pt x="760272" y="97075"/>
                  </a:lnTo>
                  <a:lnTo>
                    <a:pt x="777810" y="109402"/>
                  </a:lnTo>
                  <a:lnTo>
                    <a:pt x="789258" y="127998"/>
                  </a:lnTo>
                  <a:lnTo>
                    <a:pt x="793354" y="151267"/>
                  </a:lnTo>
                  <a:lnTo>
                    <a:pt x="793354" y="243810"/>
                  </a:lnTo>
                  <a:close/>
                </a:path>
                <a:path w="895350" h="541020">
                  <a:moveTo>
                    <a:pt x="42645" y="302289"/>
                  </a:moveTo>
                  <a:lnTo>
                    <a:pt x="26454" y="298507"/>
                  </a:lnTo>
                  <a:lnTo>
                    <a:pt x="12534" y="289550"/>
                  </a:lnTo>
                  <a:lnTo>
                    <a:pt x="3014" y="276306"/>
                  </a:lnTo>
                  <a:lnTo>
                    <a:pt x="21" y="259664"/>
                  </a:lnTo>
                  <a:lnTo>
                    <a:pt x="55" y="258852"/>
                  </a:lnTo>
                  <a:lnTo>
                    <a:pt x="196" y="257232"/>
                  </a:lnTo>
                  <a:lnTo>
                    <a:pt x="0" y="255329"/>
                  </a:lnTo>
                  <a:lnTo>
                    <a:pt x="26003" y="211239"/>
                  </a:lnTo>
                  <a:lnTo>
                    <a:pt x="42645" y="208231"/>
                  </a:lnTo>
                  <a:lnTo>
                    <a:pt x="57742" y="211432"/>
                  </a:lnTo>
                  <a:lnTo>
                    <a:pt x="70127" y="218834"/>
                  </a:lnTo>
                  <a:lnTo>
                    <a:pt x="79191" y="229830"/>
                  </a:lnTo>
                  <a:lnTo>
                    <a:pt x="84321" y="243810"/>
                  </a:lnTo>
                  <a:lnTo>
                    <a:pt x="893544" y="243810"/>
                  </a:lnTo>
                  <a:lnTo>
                    <a:pt x="894811" y="250855"/>
                  </a:lnTo>
                  <a:lnTo>
                    <a:pt x="894776" y="251666"/>
                  </a:lnTo>
                  <a:lnTo>
                    <a:pt x="894636" y="253285"/>
                  </a:lnTo>
                  <a:lnTo>
                    <a:pt x="894833" y="255188"/>
                  </a:lnTo>
                  <a:lnTo>
                    <a:pt x="894811" y="259664"/>
                  </a:lnTo>
                  <a:lnTo>
                    <a:pt x="893165" y="266711"/>
                  </a:lnTo>
                  <a:lnTo>
                    <a:pt x="84285" y="266711"/>
                  </a:lnTo>
                  <a:lnTo>
                    <a:pt x="79087" y="280645"/>
                  </a:lnTo>
                  <a:lnTo>
                    <a:pt x="69991" y="292226"/>
                  </a:lnTo>
                  <a:lnTo>
                    <a:pt x="57633" y="299944"/>
                  </a:lnTo>
                  <a:lnTo>
                    <a:pt x="42645" y="302289"/>
                  </a:lnTo>
                  <a:close/>
                </a:path>
                <a:path w="895350" h="541020">
                  <a:moveTo>
                    <a:pt x="893544" y="243810"/>
                  </a:moveTo>
                  <a:lnTo>
                    <a:pt x="810547" y="243810"/>
                  </a:lnTo>
                  <a:lnTo>
                    <a:pt x="815746" y="229874"/>
                  </a:lnTo>
                  <a:lnTo>
                    <a:pt x="824844" y="218293"/>
                  </a:lnTo>
                  <a:lnTo>
                    <a:pt x="837213" y="210575"/>
                  </a:lnTo>
                  <a:lnTo>
                    <a:pt x="852221" y="208231"/>
                  </a:lnTo>
                  <a:lnTo>
                    <a:pt x="868393" y="212013"/>
                  </a:lnTo>
                  <a:lnTo>
                    <a:pt x="882302" y="220970"/>
                  </a:lnTo>
                  <a:lnTo>
                    <a:pt x="891818" y="234214"/>
                  </a:lnTo>
                  <a:lnTo>
                    <a:pt x="893544" y="243810"/>
                  </a:lnTo>
                  <a:close/>
                </a:path>
                <a:path w="895350" h="541020">
                  <a:moveTo>
                    <a:pt x="254595" y="540784"/>
                  </a:moveTo>
                  <a:lnTo>
                    <a:pt x="204043" y="521293"/>
                  </a:lnTo>
                  <a:lnTo>
                    <a:pt x="189475" y="481212"/>
                  </a:lnTo>
                  <a:lnTo>
                    <a:pt x="177742" y="472058"/>
                  </a:lnTo>
                  <a:lnTo>
                    <a:pt x="168793" y="460370"/>
                  </a:lnTo>
                  <a:lnTo>
                    <a:pt x="163087" y="446588"/>
                  </a:lnTo>
                  <a:lnTo>
                    <a:pt x="161084" y="431153"/>
                  </a:lnTo>
                  <a:lnTo>
                    <a:pt x="161084" y="405682"/>
                  </a:lnTo>
                  <a:lnTo>
                    <a:pt x="137862" y="400619"/>
                  </a:lnTo>
                  <a:lnTo>
                    <a:pt x="120813" y="386674"/>
                  </a:lnTo>
                  <a:lnTo>
                    <a:pt x="110309" y="366433"/>
                  </a:lnTo>
                  <a:lnTo>
                    <a:pt x="106725" y="342484"/>
                  </a:lnTo>
                  <a:lnTo>
                    <a:pt x="106725" y="266711"/>
                  </a:lnTo>
                  <a:lnTo>
                    <a:pt x="793354" y="266711"/>
                  </a:lnTo>
                  <a:lnTo>
                    <a:pt x="793354" y="343998"/>
                  </a:lnTo>
                  <a:lnTo>
                    <a:pt x="789481" y="368043"/>
                  </a:lnTo>
                  <a:lnTo>
                    <a:pt x="778405" y="387585"/>
                  </a:lnTo>
                  <a:lnTo>
                    <a:pt x="760941" y="400693"/>
                  </a:lnTo>
                  <a:lnTo>
                    <a:pt x="737906" y="405437"/>
                  </a:lnTo>
                  <a:lnTo>
                    <a:pt x="737906" y="432245"/>
                  </a:lnTo>
                  <a:lnTo>
                    <a:pt x="735831" y="445679"/>
                  </a:lnTo>
                  <a:lnTo>
                    <a:pt x="731107" y="458026"/>
                  </a:lnTo>
                  <a:lnTo>
                    <a:pt x="724006" y="468888"/>
                  </a:lnTo>
                  <a:lnTo>
                    <a:pt x="714798" y="477865"/>
                  </a:lnTo>
                  <a:lnTo>
                    <a:pt x="710484" y="501616"/>
                  </a:lnTo>
                  <a:lnTo>
                    <a:pt x="699468" y="521684"/>
                  </a:lnTo>
                  <a:lnTo>
                    <a:pt x="681788" y="535564"/>
                  </a:lnTo>
                  <a:lnTo>
                    <a:pt x="657479" y="540748"/>
                  </a:lnTo>
                  <a:lnTo>
                    <a:pt x="267436" y="540748"/>
                  </a:lnTo>
                  <a:lnTo>
                    <a:pt x="254595" y="540784"/>
                  </a:lnTo>
                  <a:close/>
                </a:path>
                <a:path w="895350" h="541020">
                  <a:moveTo>
                    <a:pt x="852221" y="302289"/>
                  </a:moveTo>
                  <a:lnTo>
                    <a:pt x="837103" y="299087"/>
                  </a:lnTo>
                  <a:lnTo>
                    <a:pt x="824708" y="291685"/>
                  </a:lnTo>
                  <a:lnTo>
                    <a:pt x="815641" y="280690"/>
                  </a:lnTo>
                  <a:lnTo>
                    <a:pt x="810512" y="266711"/>
                  </a:lnTo>
                  <a:lnTo>
                    <a:pt x="893165" y="266711"/>
                  </a:lnTo>
                  <a:lnTo>
                    <a:pt x="891030" y="275851"/>
                  </a:lnTo>
                  <a:lnTo>
                    <a:pt x="882077" y="289762"/>
                  </a:lnTo>
                  <a:lnTo>
                    <a:pt x="868844" y="299280"/>
                  </a:lnTo>
                  <a:lnTo>
                    <a:pt x="852221" y="302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98149" y="3469078"/>
              <a:ext cx="895350" cy="539750"/>
            </a:xfrm>
            <a:custGeom>
              <a:avLst/>
              <a:gdLst/>
              <a:ahLst/>
              <a:cxnLst/>
              <a:rect l="l" t="t" r="r" b="b"/>
              <a:pathLst>
                <a:path w="895350" h="539750">
                  <a:moveTo>
                    <a:pt x="120797" y="242569"/>
                  </a:moveTo>
                  <a:lnTo>
                    <a:pt x="106706" y="242569"/>
                  </a:lnTo>
                  <a:lnTo>
                    <a:pt x="106706" y="151129"/>
                  </a:lnTo>
                  <a:lnTo>
                    <a:pt x="110661" y="128269"/>
                  </a:lnTo>
                  <a:lnTo>
                    <a:pt x="121784" y="109219"/>
                  </a:lnTo>
                  <a:lnTo>
                    <a:pt x="138956" y="96519"/>
                  </a:lnTo>
                  <a:lnTo>
                    <a:pt x="161062" y="91439"/>
                  </a:lnTo>
                  <a:lnTo>
                    <a:pt x="161062" y="57149"/>
                  </a:lnTo>
                  <a:lnTo>
                    <a:pt x="165629" y="34289"/>
                  </a:lnTo>
                  <a:lnTo>
                    <a:pt x="178015" y="16509"/>
                  </a:lnTo>
                  <a:lnTo>
                    <a:pt x="196255" y="3809"/>
                  </a:lnTo>
                  <a:lnTo>
                    <a:pt x="218379" y="0"/>
                  </a:lnTo>
                  <a:lnTo>
                    <a:pt x="689245" y="0"/>
                  </a:lnTo>
                  <a:lnTo>
                    <a:pt x="696600" y="1269"/>
                  </a:lnTo>
                  <a:lnTo>
                    <a:pt x="713587" y="10159"/>
                  </a:lnTo>
                  <a:lnTo>
                    <a:pt x="717493" y="13969"/>
                  </a:lnTo>
                  <a:lnTo>
                    <a:pt x="225001" y="13969"/>
                  </a:lnTo>
                  <a:lnTo>
                    <a:pt x="208214" y="15239"/>
                  </a:lnTo>
                  <a:lnTo>
                    <a:pt x="193398" y="22859"/>
                  </a:lnTo>
                  <a:lnTo>
                    <a:pt x="182115" y="33019"/>
                  </a:lnTo>
                  <a:lnTo>
                    <a:pt x="175929" y="48259"/>
                  </a:lnTo>
                  <a:lnTo>
                    <a:pt x="736319" y="48259"/>
                  </a:lnTo>
                  <a:lnTo>
                    <a:pt x="737887" y="58419"/>
                  </a:lnTo>
                  <a:lnTo>
                    <a:pt x="737887" y="62229"/>
                  </a:lnTo>
                  <a:lnTo>
                    <a:pt x="175155" y="62229"/>
                  </a:lnTo>
                  <a:lnTo>
                    <a:pt x="175155" y="105409"/>
                  </a:lnTo>
                  <a:lnTo>
                    <a:pt x="161062" y="105409"/>
                  </a:lnTo>
                  <a:lnTo>
                    <a:pt x="145616" y="109219"/>
                  </a:lnTo>
                  <a:lnTo>
                    <a:pt x="132792" y="116839"/>
                  </a:lnTo>
                  <a:lnTo>
                    <a:pt x="124037" y="129539"/>
                  </a:lnTo>
                  <a:lnTo>
                    <a:pt x="120797" y="146049"/>
                  </a:lnTo>
                  <a:lnTo>
                    <a:pt x="120797" y="242569"/>
                  </a:lnTo>
                  <a:close/>
                </a:path>
                <a:path w="895350" h="539750">
                  <a:moveTo>
                    <a:pt x="736319" y="48259"/>
                  </a:moveTo>
                  <a:lnTo>
                    <a:pt x="723056" y="48259"/>
                  </a:lnTo>
                  <a:lnTo>
                    <a:pt x="712857" y="27939"/>
                  </a:lnTo>
                  <a:lnTo>
                    <a:pt x="693830" y="16509"/>
                  </a:lnTo>
                  <a:lnTo>
                    <a:pt x="670173" y="13969"/>
                  </a:lnTo>
                  <a:lnTo>
                    <a:pt x="717493" y="13969"/>
                  </a:lnTo>
                  <a:lnTo>
                    <a:pt x="726609" y="22859"/>
                  </a:lnTo>
                  <a:lnTo>
                    <a:pt x="734948" y="39369"/>
                  </a:lnTo>
                  <a:lnTo>
                    <a:pt x="736319" y="48259"/>
                  </a:lnTo>
                  <a:close/>
                </a:path>
                <a:path w="895350" h="539750">
                  <a:moveTo>
                    <a:pt x="725565" y="466089"/>
                  </a:moveTo>
                  <a:lnTo>
                    <a:pt x="662064" y="466089"/>
                  </a:lnTo>
                  <a:lnTo>
                    <a:pt x="690906" y="463549"/>
                  </a:lnTo>
                  <a:lnTo>
                    <a:pt x="713611" y="450849"/>
                  </a:lnTo>
                  <a:lnTo>
                    <a:pt x="723796" y="422909"/>
                  </a:lnTo>
                  <a:lnTo>
                    <a:pt x="723796" y="62229"/>
                  </a:lnTo>
                  <a:lnTo>
                    <a:pt x="737887" y="62229"/>
                  </a:lnTo>
                  <a:lnTo>
                    <a:pt x="737887" y="91439"/>
                  </a:lnTo>
                  <a:lnTo>
                    <a:pt x="760252" y="96519"/>
                  </a:lnTo>
                  <a:lnTo>
                    <a:pt x="772529" y="105409"/>
                  </a:lnTo>
                  <a:lnTo>
                    <a:pt x="737887" y="105409"/>
                  </a:lnTo>
                  <a:lnTo>
                    <a:pt x="737887" y="382269"/>
                  </a:lnTo>
                  <a:lnTo>
                    <a:pt x="781154" y="382269"/>
                  </a:lnTo>
                  <a:lnTo>
                    <a:pt x="778385" y="387349"/>
                  </a:lnTo>
                  <a:lnTo>
                    <a:pt x="760922" y="400049"/>
                  </a:lnTo>
                  <a:lnTo>
                    <a:pt x="737887" y="405129"/>
                  </a:lnTo>
                  <a:lnTo>
                    <a:pt x="737887" y="431799"/>
                  </a:lnTo>
                  <a:lnTo>
                    <a:pt x="735812" y="444499"/>
                  </a:lnTo>
                  <a:lnTo>
                    <a:pt x="731088" y="457199"/>
                  </a:lnTo>
                  <a:lnTo>
                    <a:pt x="725565" y="466089"/>
                  </a:lnTo>
                  <a:close/>
                </a:path>
                <a:path w="895350" h="539750">
                  <a:moveTo>
                    <a:pt x="175155" y="382269"/>
                  </a:moveTo>
                  <a:lnTo>
                    <a:pt x="161062" y="382269"/>
                  </a:lnTo>
                  <a:lnTo>
                    <a:pt x="161062" y="105409"/>
                  </a:lnTo>
                  <a:lnTo>
                    <a:pt x="175155" y="105409"/>
                  </a:lnTo>
                  <a:lnTo>
                    <a:pt x="175155" y="382269"/>
                  </a:lnTo>
                  <a:close/>
                </a:path>
                <a:path w="895350" h="539750">
                  <a:moveTo>
                    <a:pt x="781154" y="382269"/>
                  </a:moveTo>
                  <a:lnTo>
                    <a:pt x="737887" y="382269"/>
                  </a:lnTo>
                  <a:lnTo>
                    <a:pt x="753994" y="379729"/>
                  </a:lnTo>
                  <a:lnTo>
                    <a:pt x="767139" y="370839"/>
                  </a:lnTo>
                  <a:lnTo>
                    <a:pt x="775997" y="356869"/>
                  </a:lnTo>
                  <a:lnTo>
                    <a:pt x="779244" y="340359"/>
                  </a:lnTo>
                  <a:lnTo>
                    <a:pt x="779244" y="146049"/>
                  </a:lnTo>
                  <a:lnTo>
                    <a:pt x="775908" y="129539"/>
                  </a:lnTo>
                  <a:lnTo>
                    <a:pt x="766901" y="116839"/>
                  </a:lnTo>
                  <a:lnTo>
                    <a:pt x="753726" y="109219"/>
                  </a:lnTo>
                  <a:lnTo>
                    <a:pt x="737887" y="105409"/>
                  </a:lnTo>
                  <a:lnTo>
                    <a:pt x="772529" y="105409"/>
                  </a:lnTo>
                  <a:lnTo>
                    <a:pt x="777790" y="109219"/>
                  </a:lnTo>
                  <a:lnTo>
                    <a:pt x="789238" y="126999"/>
                  </a:lnTo>
                  <a:lnTo>
                    <a:pt x="793335" y="151129"/>
                  </a:lnTo>
                  <a:lnTo>
                    <a:pt x="793335" y="242569"/>
                  </a:lnTo>
                  <a:lnTo>
                    <a:pt x="827215" y="242569"/>
                  </a:lnTo>
                  <a:lnTo>
                    <a:pt x="823665" y="250189"/>
                  </a:lnTo>
                  <a:lnTo>
                    <a:pt x="831808" y="266699"/>
                  </a:lnTo>
                  <a:lnTo>
                    <a:pt x="793335" y="266699"/>
                  </a:lnTo>
                  <a:lnTo>
                    <a:pt x="793335" y="342899"/>
                  </a:lnTo>
                  <a:lnTo>
                    <a:pt x="789462" y="367029"/>
                  </a:lnTo>
                  <a:lnTo>
                    <a:pt x="781154" y="382269"/>
                  </a:lnTo>
                  <a:close/>
                </a:path>
                <a:path w="895350" h="539750">
                  <a:moveTo>
                    <a:pt x="316665" y="323849"/>
                  </a:moveTo>
                  <a:lnTo>
                    <a:pt x="282310" y="316229"/>
                  </a:lnTo>
                  <a:lnTo>
                    <a:pt x="253377" y="297179"/>
                  </a:lnTo>
                  <a:lnTo>
                    <a:pt x="233666" y="269239"/>
                  </a:lnTo>
                  <a:lnTo>
                    <a:pt x="226974" y="234949"/>
                  </a:lnTo>
                  <a:lnTo>
                    <a:pt x="234552" y="200659"/>
                  </a:lnTo>
                  <a:lnTo>
                    <a:pt x="253628" y="171449"/>
                  </a:lnTo>
                  <a:lnTo>
                    <a:pt x="281799" y="151129"/>
                  </a:lnTo>
                  <a:lnTo>
                    <a:pt x="316665" y="144779"/>
                  </a:lnTo>
                  <a:lnTo>
                    <a:pt x="351514" y="152399"/>
                  </a:lnTo>
                  <a:lnTo>
                    <a:pt x="360895" y="158749"/>
                  </a:lnTo>
                  <a:lnTo>
                    <a:pt x="316665" y="158749"/>
                  </a:lnTo>
                  <a:lnTo>
                    <a:pt x="287691" y="165099"/>
                  </a:lnTo>
                  <a:lnTo>
                    <a:pt x="263302" y="181609"/>
                  </a:lnTo>
                  <a:lnTo>
                    <a:pt x="246695" y="205739"/>
                  </a:lnTo>
                  <a:lnTo>
                    <a:pt x="241065" y="234949"/>
                  </a:lnTo>
                  <a:lnTo>
                    <a:pt x="247447" y="262889"/>
                  </a:lnTo>
                  <a:lnTo>
                    <a:pt x="263514" y="288289"/>
                  </a:lnTo>
                  <a:lnTo>
                    <a:pt x="287255" y="304799"/>
                  </a:lnTo>
                  <a:lnTo>
                    <a:pt x="316665" y="309879"/>
                  </a:lnTo>
                  <a:lnTo>
                    <a:pt x="362070" y="309879"/>
                  </a:lnTo>
                  <a:lnTo>
                    <a:pt x="351510" y="317499"/>
                  </a:lnTo>
                  <a:lnTo>
                    <a:pt x="316665" y="323849"/>
                  </a:lnTo>
                  <a:close/>
                </a:path>
                <a:path w="895350" h="539750">
                  <a:moveTo>
                    <a:pt x="581263" y="323849"/>
                  </a:moveTo>
                  <a:lnTo>
                    <a:pt x="546928" y="316229"/>
                  </a:lnTo>
                  <a:lnTo>
                    <a:pt x="518006" y="297179"/>
                  </a:lnTo>
                  <a:lnTo>
                    <a:pt x="498298" y="269239"/>
                  </a:lnTo>
                  <a:lnTo>
                    <a:pt x="491606" y="234949"/>
                  </a:lnTo>
                  <a:lnTo>
                    <a:pt x="499185" y="200659"/>
                  </a:lnTo>
                  <a:lnTo>
                    <a:pt x="518257" y="171449"/>
                  </a:lnTo>
                  <a:lnTo>
                    <a:pt x="546417" y="151129"/>
                  </a:lnTo>
                  <a:lnTo>
                    <a:pt x="581263" y="144779"/>
                  </a:lnTo>
                  <a:lnTo>
                    <a:pt x="616133" y="152399"/>
                  </a:lnTo>
                  <a:lnTo>
                    <a:pt x="625517" y="158749"/>
                  </a:lnTo>
                  <a:lnTo>
                    <a:pt x="581263" y="158749"/>
                  </a:lnTo>
                  <a:lnTo>
                    <a:pt x="552310" y="165099"/>
                  </a:lnTo>
                  <a:lnTo>
                    <a:pt x="527931" y="181609"/>
                  </a:lnTo>
                  <a:lnTo>
                    <a:pt x="511327" y="205739"/>
                  </a:lnTo>
                  <a:lnTo>
                    <a:pt x="505697" y="234949"/>
                  </a:lnTo>
                  <a:lnTo>
                    <a:pt x="512080" y="262889"/>
                  </a:lnTo>
                  <a:lnTo>
                    <a:pt x="528142" y="288289"/>
                  </a:lnTo>
                  <a:lnTo>
                    <a:pt x="551873" y="304799"/>
                  </a:lnTo>
                  <a:lnTo>
                    <a:pt x="581263" y="309879"/>
                  </a:lnTo>
                  <a:lnTo>
                    <a:pt x="626692" y="309879"/>
                  </a:lnTo>
                  <a:lnTo>
                    <a:pt x="616128" y="317499"/>
                  </a:lnTo>
                  <a:lnTo>
                    <a:pt x="581263" y="323849"/>
                  </a:lnTo>
                  <a:close/>
                </a:path>
                <a:path w="895350" h="539750">
                  <a:moveTo>
                    <a:pt x="362070" y="309879"/>
                  </a:moveTo>
                  <a:lnTo>
                    <a:pt x="316665" y="309879"/>
                  </a:lnTo>
                  <a:lnTo>
                    <a:pt x="346048" y="303529"/>
                  </a:lnTo>
                  <a:lnTo>
                    <a:pt x="369771" y="287019"/>
                  </a:lnTo>
                  <a:lnTo>
                    <a:pt x="385832" y="264159"/>
                  </a:lnTo>
                  <a:lnTo>
                    <a:pt x="392229" y="234949"/>
                  </a:lnTo>
                  <a:lnTo>
                    <a:pt x="385846" y="205739"/>
                  </a:lnTo>
                  <a:lnTo>
                    <a:pt x="369784" y="181609"/>
                  </a:lnTo>
                  <a:lnTo>
                    <a:pt x="346053" y="165099"/>
                  </a:lnTo>
                  <a:lnTo>
                    <a:pt x="316665" y="158749"/>
                  </a:lnTo>
                  <a:lnTo>
                    <a:pt x="360895" y="158749"/>
                  </a:lnTo>
                  <a:lnTo>
                    <a:pt x="379657" y="171449"/>
                  </a:lnTo>
                  <a:lnTo>
                    <a:pt x="398717" y="199389"/>
                  </a:lnTo>
                  <a:lnTo>
                    <a:pt x="406320" y="234949"/>
                  </a:lnTo>
                  <a:lnTo>
                    <a:pt x="398742" y="269239"/>
                  </a:lnTo>
                  <a:lnTo>
                    <a:pt x="379670" y="297179"/>
                  </a:lnTo>
                  <a:lnTo>
                    <a:pt x="362070" y="309879"/>
                  </a:lnTo>
                  <a:close/>
                </a:path>
                <a:path w="895350" h="539750">
                  <a:moveTo>
                    <a:pt x="626692" y="309879"/>
                  </a:moveTo>
                  <a:lnTo>
                    <a:pt x="581263" y="309879"/>
                  </a:lnTo>
                  <a:lnTo>
                    <a:pt x="610666" y="303529"/>
                  </a:lnTo>
                  <a:lnTo>
                    <a:pt x="634399" y="287019"/>
                  </a:lnTo>
                  <a:lnTo>
                    <a:pt x="650463" y="264159"/>
                  </a:lnTo>
                  <a:lnTo>
                    <a:pt x="656860" y="234949"/>
                  </a:lnTo>
                  <a:lnTo>
                    <a:pt x="650478" y="205739"/>
                  </a:lnTo>
                  <a:lnTo>
                    <a:pt x="634412" y="181609"/>
                  </a:lnTo>
                  <a:lnTo>
                    <a:pt x="610671" y="165099"/>
                  </a:lnTo>
                  <a:lnTo>
                    <a:pt x="581263" y="158749"/>
                  </a:lnTo>
                  <a:lnTo>
                    <a:pt x="625517" y="158749"/>
                  </a:lnTo>
                  <a:lnTo>
                    <a:pt x="644285" y="171449"/>
                  </a:lnTo>
                  <a:lnTo>
                    <a:pt x="663349" y="199389"/>
                  </a:lnTo>
                  <a:lnTo>
                    <a:pt x="670952" y="234949"/>
                  </a:lnTo>
                  <a:lnTo>
                    <a:pt x="663374" y="269239"/>
                  </a:lnTo>
                  <a:lnTo>
                    <a:pt x="644299" y="297179"/>
                  </a:lnTo>
                  <a:lnTo>
                    <a:pt x="626692" y="309879"/>
                  </a:lnTo>
                  <a:close/>
                </a:path>
                <a:path w="895350" h="539750">
                  <a:moveTo>
                    <a:pt x="42626" y="302259"/>
                  </a:moveTo>
                  <a:lnTo>
                    <a:pt x="26434" y="298449"/>
                  </a:lnTo>
                  <a:lnTo>
                    <a:pt x="12515" y="288289"/>
                  </a:lnTo>
                  <a:lnTo>
                    <a:pt x="2994" y="275589"/>
                  </a:lnTo>
                  <a:lnTo>
                    <a:pt x="0" y="259079"/>
                  </a:lnTo>
                  <a:lnTo>
                    <a:pt x="70" y="255269"/>
                  </a:lnTo>
                  <a:lnTo>
                    <a:pt x="0" y="250189"/>
                  </a:lnTo>
                  <a:lnTo>
                    <a:pt x="3781" y="233679"/>
                  </a:lnTo>
                  <a:lnTo>
                    <a:pt x="12739" y="219709"/>
                  </a:lnTo>
                  <a:lnTo>
                    <a:pt x="25983" y="210819"/>
                  </a:lnTo>
                  <a:lnTo>
                    <a:pt x="42626" y="207009"/>
                  </a:lnTo>
                  <a:lnTo>
                    <a:pt x="57723" y="210819"/>
                  </a:lnTo>
                  <a:lnTo>
                    <a:pt x="70108" y="218439"/>
                  </a:lnTo>
                  <a:lnTo>
                    <a:pt x="73507" y="222249"/>
                  </a:lnTo>
                  <a:lnTo>
                    <a:pt x="41128" y="222249"/>
                  </a:lnTo>
                  <a:lnTo>
                    <a:pt x="21893" y="229869"/>
                  </a:lnTo>
                  <a:lnTo>
                    <a:pt x="14091" y="250189"/>
                  </a:lnTo>
                  <a:lnTo>
                    <a:pt x="23557" y="270509"/>
                  </a:lnTo>
                  <a:lnTo>
                    <a:pt x="42608" y="278129"/>
                  </a:lnTo>
                  <a:lnTo>
                    <a:pt x="79587" y="278129"/>
                  </a:lnTo>
                  <a:lnTo>
                    <a:pt x="79067" y="279399"/>
                  </a:lnTo>
                  <a:lnTo>
                    <a:pt x="69971" y="292099"/>
                  </a:lnTo>
                  <a:lnTo>
                    <a:pt x="57612" y="299719"/>
                  </a:lnTo>
                  <a:lnTo>
                    <a:pt x="42626" y="302259"/>
                  </a:lnTo>
                  <a:close/>
                </a:path>
                <a:path w="895350" h="539750">
                  <a:moveTo>
                    <a:pt x="827215" y="242569"/>
                  </a:moveTo>
                  <a:lnTo>
                    <a:pt x="810528" y="242569"/>
                  </a:lnTo>
                  <a:lnTo>
                    <a:pt x="815726" y="229869"/>
                  </a:lnTo>
                  <a:lnTo>
                    <a:pt x="824824" y="217169"/>
                  </a:lnTo>
                  <a:lnTo>
                    <a:pt x="837193" y="209549"/>
                  </a:lnTo>
                  <a:lnTo>
                    <a:pt x="852202" y="207009"/>
                  </a:lnTo>
                  <a:lnTo>
                    <a:pt x="868373" y="210819"/>
                  </a:lnTo>
                  <a:lnTo>
                    <a:pt x="882282" y="219709"/>
                  </a:lnTo>
                  <a:lnTo>
                    <a:pt x="884012" y="222249"/>
                  </a:lnTo>
                  <a:lnTo>
                    <a:pt x="852184" y="222249"/>
                  </a:lnTo>
                  <a:lnTo>
                    <a:pt x="833132" y="229869"/>
                  </a:lnTo>
                  <a:lnTo>
                    <a:pt x="827215" y="242569"/>
                  </a:lnTo>
                  <a:close/>
                </a:path>
                <a:path w="895350" h="539750">
                  <a:moveTo>
                    <a:pt x="79587" y="278129"/>
                  </a:moveTo>
                  <a:lnTo>
                    <a:pt x="42608" y="278129"/>
                  </a:lnTo>
                  <a:lnTo>
                    <a:pt x="61658" y="270509"/>
                  </a:lnTo>
                  <a:lnTo>
                    <a:pt x="71125" y="250189"/>
                  </a:lnTo>
                  <a:lnTo>
                    <a:pt x="61104" y="229869"/>
                  </a:lnTo>
                  <a:lnTo>
                    <a:pt x="41128" y="222249"/>
                  </a:lnTo>
                  <a:lnTo>
                    <a:pt x="73507" y="222249"/>
                  </a:lnTo>
                  <a:lnTo>
                    <a:pt x="79171" y="228599"/>
                  </a:lnTo>
                  <a:lnTo>
                    <a:pt x="84301" y="242569"/>
                  </a:lnTo>
                  <a:lnTo>
                    <a:pt x="120797" y="242569"/>
                  </a:lnTo>
                  <a:lnTo>
                    <a:pt x="120797" y="266699"/>
                  </a:lnTo>
                  <a:lnTo>
                    <a:pt x="84265" y="266699"/>
                  </a:lnTo>
                  <a:lnTo>
                    <a:pt x="79587" y="278129"/>
                  </a:lnTo>
                  <a:close/>
                </a:path>
                <a:path w="895350" h="539750">
                  <a:moveTo>
                    <a:pt x="889383" y="278129"/>
                  </a:moveTo>
                  <a:lnTo>
                    <a:pt x="853662" y="278129"/>
                  </a:lnTo>
                  <a:lnTo>
                    <a:pt x="872898" y="270509"/>
                  </a:lnTo>
                  <a:lnTo>
                    <a:pt x="880701" y="250189"/>
                  </a:lnTo>
                  <a:lnTo>
                    <a:pt x="871235" y="229869"/>
                  </a:lnTo>
                  <a:lnTo>
                    <a:pt x="852184" y="222249"/>
                  </a:lnTo>
                  <a:lnTo>
                    <a:pt x="884012" y="222249"/>
                  </a:lnTo>
                  <a:lnTo>
                    <a:pt x="891798" y="233679"/>
                  </a:lnTo>
                  <a:lnTo>
                    <a:pt x="894792" y="250189"/>
                  </a:lnTo>
                  <a:lnTo>
                    <a:pt x="894756" y="251459"/>
                  </a:lnTo>
                  <a:lnTo>
                    <a:pt x="894826" y="255269"/>
                  </a:lnTo>
                  <a:lnTo>
                    <a:pt x="894792" y="259079"/>
                  </a:lnTo>
                  <a:lnTo>
                    <a:pt x="891011" y="275589"/>
                  </a:lnTo>
                  <a:lnTo>
                    <a:pt x="889383" y="278129"/>
                  </a:lnTo>
                  <a:close/>
                </a:path>
                <a:path w="895350" h="539750">
                  <a:moveTo>
                    <a:pt x="657460" y="539749"/>
                  </a:moveTo>
                  <a:lnTo>
                    <a:pt x="241734" y="539749"/>
                  </a:lnTo>
                  <a:lnTo>
                    <a:pt x="220131" y="534669"/>
                  </a:lnTo>
                  <a:lnTo>
                    <a:pt x="204023" y="520699"/>
                  </a:lnTo>
                  <a:lnTo>
                    <a:pt x="193701" y="501649"/>
                  </a:lnTo>
                  <a:lnTo>
                    <a:pt x="189456" y="480059"/>
                  </a:lnTo>
                  <a:lnTo>
                    <a:pt x="177722" y="471169"/>
                  </a:lnTo>
                  <a:lnTo>
                    <a:pt x="168773" y="459739"/>
                  </a:lnTo>
                  <a:lnTo>
                    <a:pt x="163067" y="445769"/>
                  </a:lnTo>
                  <a:lnTo>
                    <a:pt x="161062" y="430529"/>
                  </a:lnTo>
                  <a:lnTo>
                    <a:pt x="161062" y="405129"/>
                  </a:lnTo>
                  <a:lnTo>
                    <a:pt x="137841" y="400049"/>
                  </a:lnTo>
                  <a:lnTo>
                    <a:pt x="120793" y="386079"/>
                  </a:lnTo>
                  <a:lnTo>
                    <a:pt x="110290" y="365759"/>
                  </a:lnTo>
                  <a:lnTo>
                    <a:pt x="106706" y="341629"/>
                  </a:lnTo>
                  <a:lnTo>
                    <a:pt x="106706" y="266699"/>
                  </a:lnTo>
                  <a:lnTo>
                    <a:pt x="120797" y="266699"/>
                  </a:lnTo>
                  <a:lnTo>
                    <a:pt x="120797" y="341629"/>
                  </a:lnTo>
                  <a:lnTo>
                    <a:pt x="124007" y="358139"/>
                  </a:lnTo>
                  <a:lnTo>
                    <a:pt x="132713" y="370839"/>
                  </a:lnTo>
                  <a:lnTo>
                    <a:pt x="145527" y="378459"/>
                  </a:lnTo>
                  <a:lnTo>
                    <a:pt x="161062" y="382269"/>
                  </a:lnTo>
                  <a:lnTo>
                    <a:pt x="175155" y="382269"/>
                  </a:lnTo>
                  <a:lnTo>
                    <a:pt x="175184" y="406399"/>
                  </a:lnTo>
                  <a:lnTo>
                    <a:pt x="177132" y="429259"/>
                  </a:lnTo>
                  <a:lnTo>
                    <a:pt x="183788" y="448309"/>
                  </a:lnTo>
                  <a:lnTo>
                    <a:pt x="197945" y="461009"/>
                  </a:lnTo>
                  <a:lnTo>
                    <a:pt x="199039" y="461009"/>
                  </a:lnTo>
                  <a:lnTo>
                    <a:pt x="200061" y="462279"/>
                  </a:lnTo>
                  <a:lnTo>
                    <a:pt x="200905" y="462279"/>
                  </a:lnTo>
                  <a:lnTo>
                    <a:pt x="206294" y="464819"/>
                  </a:lnTo>
                  <a:lnTo>
                    <a:pt x="212743" y="466089"/>
                  </a:lnTo>
                  <a:lnTo>
                    <a:pt x="725565" y="466089"/>
                  </a:lnTo>
                  <a:lnTo>
                    <a:pt x="723987" y="468629"/>
                  </a:lnTo>
                  <a:lnTo>
                    <a:pt x="716094" y="476249"/>
                  </a:lnTo>
                  <a:lnTo>
                    <a:pt x="699909" y="476249"/>
                  </a:lnTo>
                  <a:lnTo>
                    <a:pt x="696915" y="477519"/>
                  </a:lnTo>
                  <a:lnTo>
                    <a:pt x="203583" y="477519"/>
                  </a:lnTo>
                  <a:lnTo>
                    <a:pt x="203794" y="481329"/>
                  </a:lnTo>
                  <a:lnTo>
                    <a:pt x="246737" y="516889"/>
                  </a:lnTo>
                  <a:lnTo>
                    <a:pt x="275593" y="518159"/>
                  </a:lnTo>
                  <a:lnTo>
                    <a:pt x="700826" y="518159"/>
                  </a:lnTo>
                  <a:lnTo>
                    <a:pt x="699449" y="520699"/>
                  </a:lnTo>
                  <a:lnTo>
                    <a:pt x="681769" y="534669"/>
                  </a:lnTo>
                  <a:lnTo>
                    <a:pt x="657460" y="539749"/>
                  </a:lnTo>
                  <a:close/>
                </a:path>
                <a:path w="895350" h="539750">
                  <a:moveTo>
                    <a:pt x="852202" y="302259"/>
                  </a:moveTo>
                  <a:lnTo>
                    <a:pt x="837084" y="298449"/>
                  </a:lnTo>
                  <a:lnTo>
                    <a:pt x="824688" y="290829"/>
                  </a:lnTo>
                  <a:lnTo>
                    <a:pt x="815622" y="280669"/>
                  </a:lnTo>
                  <a:lnTo>
                    <a:pt x="810492" y="266699"/>
                  </a:lnTo>
                  <a:lnTo>
                    <a:pt x="831808" y="266699"/>
                  </a:lnTo>
                  <a:lnTo>
                    <a:pt x="833687" y="270509"/>
                  </a:lnTo>
                  <a:lnTo>
                    <a:pt x="853662" y="278129"/>
                  </a:lnTo>
                  <a:lnTo>
                    <a:pt x="889383" y="278129"/>
                  </a:lnTo>
                  <a:lnTo>
                    <a:pt x="882058" y="289559"/>
                  </a:lnTo>
                  <a:lnTo>
                    <a:pt x="868824" y="298449"/>
                  </a:lnTo>
                  <a:lnTo>
                    <a:pt x="852202" y="302259"/>
                  </a:lnTo>
                  <a:close/>
                </a:path>
                <a:path w="895350" h="539750">
                  <a:moveTo>
                    <a:pt x="440426" y="396239"/>
                  </a:moveTo>
                  <a:lnTo>
                    <a:pt x="409980" y="391159"/>
                  </a:lnTo>
                  <a:lnTo>
                    <a:pt x="382787" y="372109"/>
                  </a:lnTo>
                  <a:lnTo>
                    <a:pt x="380892" y="367029"/>
                  </a:lnTo>
                  <a:lnTo>
                    <a:pt x="383162" y="361949"/>
                  </a:lnTo>
                  <a:lnTo>
                    <a:pt x="387737" y="360679"/>
                  </a:lnTo>
                  <a:lnTo>
                    <a:pt x="392758" y="361949"/>
                  </a:lnTo>
                  <a:lnTo>
                    <a:pt x="415259" y="378459"/>
                  </a:lnTo>
                  <a:lnTo>
                    <a:pt x="440452" y="382269"/>
                  </a:lnTo>
                  <a:lnTo>
                    <a:pt x="482085" y="382269"/>
                  </a:lnTo>
                  <a:lnTo>
                    <a:pt x="471222" y="388619"/>
                  </a:lnTo>
                  <a:lnTo>
                    <a:pt x="440426" y="396239"/>
                  </a:lnTo>
                  <a:close/>
                </a:path>
                <a:path w="895350" h="539750">
                  <a:moveTo>
                    <a:pt x="482085" y="382269"/>
                  </a:moveTo>
                  <a:lnTo>
                    <a:pt x="440452" y="382269"/>
                  </a:lnTo>
                  <a:lnTo>
                    <a:pt x="465982" y="375919"/>
                  </a:lnTo>
                  <a:lnTo>
                    <a:pt x="489494" y="361949"/>
                  </a:lnTo>
                  <a:lnTo>
                    <a:pt x="495005" y="360679"/>
                  </a:lnTo>
                  <a:lnTo>
                    <a:pt x="499763" y="363219"/>
                  </a:lnTo>
                  <a:lnTo>
                    <a:pt x="501879" y="367029"/>
                  </a:lnTo>
                  <a:lnTo>
                    <a:pt x="499465" y="372109"/>
                  </a:lnTo>
                  <a:lnTo>
                    <a:pt x="482085" y="382269"/>
                  </a:lnTo>
                  <a:close/>
                </a:path>
                <a:path w="895350" h="539750">
                  <a:moveTo>
                    <a:pt x="700826" y="518159"/>
                  </a:moveTo>
                  <a:lnTo>
                    <a:pt x="275593" y="518159"/>
                  </a:lnTo>
                  <a:lnTo>
                    <a:pt x="303101" y="516889"/>
                  </a:lnTo>
                  <a:lnTo>
                    <a:pt x="653796" y="516889"/>
                  </a:lnTo>
                  <a:lnTo>
                    <a:pt x="672028" y="514349"/>
                  </a:lnTo>
                  <a:lnTo>
                    <a:pt x="685756" y="505459"/>
                  </a:lnTo>
                  <a:lnTo>
                    <a:pt x="695032" y="492759"/>
                  </a:lnTo>
                  <a:lnTo>
                    <a:pt x="699909" y="476249"/>
                  </a:lnTo>
                  <a:lnTo>
                    <a:pt x="716094" y="476249"/>
                  </a:lnTo>
                  <a:lnTo>
                    <a:pt x="714779" y="477519"/>
                  </a:lnTo>
                  <a:lnTo>
                    <a:pt x="710464" y="500379"/>
                  </a:lnTo>
                  <a:lnTo>
                    <a:pt x="700826" y="518159"/>
                  </a:lnTo>
                  <a:close/>
                </a:path>
                <a:path w="895350" h="539750">
                  <a:moveTo>
                    <a:pt x="687437" y="480059"/>
                  </a:moveTo>
                  <a:lnTo>
                    <a:pt x="213600" y="480059"/>
                  </a:lnTo>
                  <a:lnTo>
                    <a:pt x="206930" y="478789"/>
                  </a:lnTo>
                  <a:lnTo>
                    <a:pt x="204709" y="478789"/>
                  </a:lnTo>
                  <a:lnTo>
                    <a:pt x="203583" y="477519"/>
                  </a:lnTo>
                  <a:lnTo>
                    <a:pt x="696915" y="477519"/>
                  </a:lnTo>
                  <a:lnTo>
                    <a:pt x="693922" y="478789"/>
                  </a:lnTo>
                  <a:lnTo>
                    <a:pt x="687437" y="480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5759" y="0"/>
            <a:ext cx="4689906" cy="297485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RESEARCH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1622" y="4214875"/>
            <a:ext cx="2519680" cy="443865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650"/>
              </a:spcBef>
            </a:pPr>
            <a:r>
              <a:rPr sz="4600" spc="-434" dirty="0">
                <a:solidFill>
                  <a:srgbClr val="290505"/>
                </a:solidFill>
                <a:latin typeface="Trebuchet MS"/>
                <a:cs typeface="Trebuchet MS"/>
              </a:rPr>
              <a:t>2020</a:t>
            </a:r>
            <a:endParaRPr sz="4600">
              <a:latin typeface="Trebuchet MS"/>
              <a:cs typeface="Trebuchet MS"/>
            </a:endParaRPr>
          </a:p>
          <a:p>
            <a:pPr marL="12700" marR="5080">
              <a:lnSpc>
                <a:spcPct val="128099"/>
              </a:lnSpc>
            </a:pPr>
            <a:r>
              <a:rPr sz="2000" b="1" spc="200" dirty="0">
                <a:solidFill>
                  <a:srgbClr val="290505"/>
                </a:solidFill>
                <a:latin typeface="Trebuchet MS"/>
                <a:cs typeface="Trebuchet MS"/>
              </a:rPr>
              <a:t>ABSTRACTIVE </a:t>
            </a:r>
            <a:r>
              <a:rPr sz="2000" b="1" spc="254" dirty="0">
                <a:solidFill>
                  <a:srgbClr val="290505"/>
                </a:solidFill>
                <a:latin typeface="Trebuchet MS"/>
                <a:cs typeface="Trebuchet MS"/>
              </a:rPr>
              <a:t>SUMMARIZATION</a:t>
            </a:r>
            <a:r>
              <a:rPr sz="2000" b="1" spc="-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000" b="1" spc="-420" dirty="0">
                <a:solidFill>
                  <a:srgbClr val="290505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2700" marR="584200">
              <a:lnSpc>
                <a:spcPct val="128099"/>
              </a:lnSpc>
            </a:pP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Generates </a:t>
            </a:r>
            <a:r>
              <a:rPr sz="2000" spc="85" dirty="0">
                <a:solidFill>
                  <a:srgbClr val="290505"/>
                </a:solidFill>
                <a:latin typeface="Tahoma"/>
                <a:cs typeface="Tahoma"/>
              </a:rPr>
              <a:t>summaries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by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interpreting</a:t>
            </a:r>
            <a:r>
              <a:rPr sz="2000" spc="-18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rephrasing</a:t>
            </a:r>
            <a:r>
              <a:rPr sz="2000" spc="-1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original</a:t>
            </a:r>
            <a:r>
              <a:rPr sz="2000" spc="1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90505"/>
                </a:solidFill>
                <a:latin typeface="Tahoma"/>
                <a:cs typeface="Tahoma"/>
              </a:rPr>
              <a:t>text.</a:t>
            </a:r>
            <a:endParaRPr sz="2000">
              <a:latin typeface="Tahoma"/>
              <a:cs typeface="Tahoma"/>
            </a:endParaRPr>
          </a:p>
          <a:p>
            <a:pPr marL="12700" marR="62865">
              <a:lnSpc>
                <a:spcPct val="128099"/>
              </a:lnSpc>
            </a:pP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Examples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90505"/>
                </a:solidFill>
                <a:latin typeface="Tahoma"/>
                <a:cs typeface="Tahoma"/>
              </a:rPr>
              <a:t>models: </a:t>
            </a:r>
            <a:r>
              <a:rPr sz="2000" spc="45" dirty="0">
                <a:solidFill>
                  <a:srgbClr val="290505"/>
                </a:solidFill>
                <a:latin typeface="Tahoma"/>
                <a:cs typeface="Tahoma"/>
              </a:rPr>
              <a:t>Pegasus,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90505"/>
                </a:solidFill>
                <a:latin typeface="Tahoma"/>
                <a:cs typeface="Tahoma"/>
              </a:rPr>
              <a:t>BART.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39994" y="4214875"/>
            <a:ext cx="2522855" cy="521970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600" spc="-450" dirty="0">
                <a:solidFill>
                  <a:srgbClr val="290505"/>
                </a:solidFill>
                <a:latin typeface="Trebuchet MS"/>
                <a:cs typeface="Trebuchet MS"/>
              </a:rPr>
              <a:t>2023</a:t>
            </a:r>
            <a:endParaRPr sz="4600">
              <a:latin typeface="Trebuchet MS"/>
              <a:cs typeface="Trebuchet MS"/>
            </a:endParaRPr>
          </a:p>
          <a:p>
            <a:pPr marL="12700" marR="5080">
              <a:lnSpc>
                <a:spcPct val="128099"/>
              </a:lnSpc>
            </a:pPr>
            <a:r>
              <a:rPr sz="2000" b="1" spc="190" dirty="0">
                <a:solidFill>
                  <a:srgbClr val="290505"/>
                </a:solidFill>
                <a:latin typeface="Trebuchet MS"/>
                <a:cs typeface="Trebuchet MS"/>
              </a:rPr>
              <a:t>MULTI-</a:t>
            </a:r>
            <a:r>
              <a:rPr sz="2000" b="1" spc="170" dirty="0">
                <a:solidFill>
                  <a:srgbClr val="290505"/>
                </a:solidFill>
                <a:latin typeface="Trebuchet MS"/>
                <a:cs typeface="Trebuchet MS"/>
              </a:rPr>
              <a:t>DOCUMENT </a:t>
            </a:r>
            <a:r>
              <a:rPr sz="2000" b="1" spc="254" dirty="0">
                <a:solidFill>
                  <a:srgbClr val="290505"/>
                </a:solidFill>
                <a:latin typeface="Trebuchet MS"/>
                <a:cs typeface="Trebuchet MS"/>
              </a:rPr>
              <a:t>SUMMARIZATION</a:t>
            </a:r>
            <a:r>
              <a:rPr sz="2000" b="1" spc="-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000" b="1" spc="-420" dirty="0">
                <a:solidFill>
                  <a:srgbClr val="290505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2700" marR="126364">
              <a:lnSpc>
                <a:spcPct val="128099"/>
              </a:lnSpc>
            </a:pPr>
            <a:r>
              <a:rPr sz="2000" spc="114" dirty="0">
                <a:solidFill>
                  <a:srgbClr val="290505"/>
                </a:solidFill>
                <a:latin typeface="Tahoma"/>
                <a:cs typeface="Tahoma"/>
              </a:rPr>
              <a:t>Combines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condenses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information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from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multiple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documents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on</a:t>
            </a:r>
            <a:r>
              <a:rPr sz="2000" spc="-18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same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topic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into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a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single </a:t>
            </a:r>
            <a:r>
              <a:rPr sz="2000" spc="-10" dirty="0">
                <a:solidFill>
                  <a:srgbClr val="290505"/>
                </a:solidFill>
                <a:latin typeface="Tahoma"/>
                <a:cs typeface="Tahoma"/>
              </a:rPr>
              <a:t>summary.</a:t>
            </a:r>
            <a:endParaRPr sz="2000">
              <a:latin typeface="Tahoma"/>
              <a:cs typeface="Tahoma"/>
            </a:endParaRPr>
          </a:p>
          <a:p>
            <a:pPr marL="12700" marR="66040">
              <a:lnSpc>
                <a:spcPct val="128099"/>
              </a:lnSpc>
            </a:pP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Examples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90505"/>
                </a:solidFill>
                <a:latin typeface="Tahoma"/>
                <a:cs typeface="Tahoma"/>
              </a:rPr>
              <a:t>models: 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BERT,</a:t>
            </a:r>
            <a:r>
              <a:rPr sz="2000" spc="-1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90505"/>
                </a:solidFill>
                <a:latin typeface="Tahoma"/>
                <a:cs typeface="Tahoma"/>
              </a:rPr>
              <a:t>BART.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84925" y="4054947"/>
            <a:ext cx="2601595" cy="4598670"/>
          </a:xfrm>
          <a:prstGeom prst="rect">
            <a:avLst/>
          </a:prstGeom>
        </p:spPr>
        <p:txBody>
          <a:bodyPr vert="horz" wrap="square" lIns="0" tIns="321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4600" spc="-450" dirty="0">
                <a:solidFill>
                  <a:srgbClr val="290505"/>
                </a:solidFill>
                <a:latin typeface="Trebuchet MS"/>
                <a:cs typeface="Trebuchet MS"/>
              </a:rPr>
              <a:t>2023</a:t>
            </a:r>
            <a:endParaRPr sz="4600" dirty="0">
              <a:latin typeface="Trebuchet MS"/>
              <a:cs typeface="Trebuchet MS"/>
            </a:endParaRPr>
          </a:p>
          <a:p>
            <a:pPr marL="12700" marR="86995">
              <a:lnSpc>
                <a:spcPct val="128099"/>
              </a:lnSpc>
              <a:spcBef>
                <a:spcPts val="380"/>
              </a:spcBef>
            </a:pPr>
            <a:r>
              <a:rPr sz="2000" b="1" spc="140" dirty="0">
                <a:solidFill>
                  <a:srgbClr val="290505"/>
                </a:solidFill>
                <a:latin typeface="Trebuchet MS"/>
                <a:cs typeface="Trebuchet MS"/>
              </a:rPr>
              <a:t>GENERAL</a:t>
            </a:r>
            <a:r>
              <a:rPr sz="2000" b="1" spc="-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000" b="1" spc="130" dirty="0">
                <a:solidFill>
                  <a:srgbClr val="290505"/>
                </a:solidFill>
                <a:latin typeface="Trebuchet MS"/>
                <a:cs typeface="Trebuchet MS"/>
              </a:rPr>
              <a:t>TEXT </a:t>
            </a:r>
            <a:r>
              <a:rPr sz="2000" b="1" spc="254" dirty="0">
                <a:solidFill>
                  <a:srgbClr val="290505"/>
                </a:solidFill>
                <a:latin typeface="Trebuchet MS"/>
                <a:cs typeface="Trebuchet MS"/>
              </a:rPr>
              <a:t>SUMMARIZATION</a:t>
            </a:r>
            <a:r>
              <a:rPr sz="2000" b="1" spc="-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000" b="1" spc="-420" dirty="0">
                <a:solidFill>
                  <a:srgbClr val="290505"/>
                </a:solidFill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12700" marR="167005" algn="just">
              <a:lnSpc>
                <a:spcPct val="128099"/>
              </a:lnSpc>
            </a:pPr>
            <a:r>
              <a:rPr sz="2000" spc="85" dirty="0">
                <a:solidFill>
                  <a:srgbClr val="290505"/>
                </a:solidFill>
                <a:latin typeface="Tahoma"/>
                <a:cs typeface="Tahoma"/>
              </a:rPr>
              <a:t>Text</a:t>
            </a:r>
            <a:r>
              <a:rPr sz="2000" spc="-1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Summarization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using</a:t>
            </a:r>
            <a:r>
              <a:rPr sz="20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Deep</a:t>
            </a:r>
            <a:r>
              <a:rPr sz="20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Learning Techniques.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28099"/>
              </a:lnSpc>
            </a:pP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Examples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Methods </a:t>
            </a:r>
            <a:r>
              <a:rPr sz="2000" spc="-10" dirty="0">
                <a:solidFill>
                  <a:srgbClr val="290505"/>
                </a:solidFill>
                <a:latin typeface="Tahoma"/>
                <a:cs typeface="Tahoma"/>
              </a:rPr>
              <a:t>used: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290505"/>
                </a:solidFill>
                <a:latin typeface="Tahoma"/>
                <a:cs typeface="Tahoma"/>
              </a:rPr>
              <a:t>Deep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Learning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(Seq2Seq,</a:t>
            </a:r>
            <a:r>
              <a:rPr sz="2000" spc="-1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90505"/>
                </a:solidFill>
                <a:latin typeface="Tahoma"/>
                <a:cs typeface="Tahoma"/>
              </a:rPr>
              <a:t>Attention, Transformers).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4633" y="4191297"/>
            <a:ext cx="2570480" cy="485267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4600" spc="-575" dirty="0">
                <a:solidFill>
                  <a:srgbClr val="290505"/>
                </a:solidFill>
                <a:latin typeface="Trebuchet MS"/>
                <a:cs typeface="Trebuchet MS"/>
              </a:rPr>
              <a:t>2019</a:t>
            </a:r>
            <a:endParaRPr sz="4600">
              <a:latin typeface="Trebuchet MS"/>
              <a:cs typeface="Trebuchet MS"/>
            </a:endParaRPr>
          </a:p>
          <a:p>
            <a:pPr marL="12700" marR="55880">
              <a:lnSpc>
                <a:spcPct val="128099"/>
              </a:lnSpc>
              <a:spcBef>
                <a:spcPts val="55"/>
              </a:spcBef>
            </a:pPr>
            <a:r>
              <a:rPr sz="2000" b="1" spc="195" dirty="0">
                <a:solidFill>
                  <a:srgbClr val="290505"/>
                </a:solidFill>
                <a:latin typeface="Trebuchet MS"/>
                <a:cs typeface="Trebuchet MS"/>
              </a:rPr>
              <a:t>EXTRACTIVE </a:t>
            </a:r>
            <a:r>
              <a:rPr sz="2000" b="1" spc="254" dirty="0">
                <a:solidFill>
                  <a:srgbClr val="290505"/>
                </a:solidFill>
                <a:latin typeface="Trebuchet MS"/>
                <a:cs typeface="Trebuchet MS"/>
              </a:rPr>
              <a:t>SUMMARIZATION</a:t>
            </a:r>
            <a:r>
              <a:rPr sz="2000" b="1" spc="-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000" b="1" spc="-420" dirty="0">
                <a:solidFill>
                  <a:srgbClr val="290505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28099"/>
              </a:lnSpc>
            </a:pPr>
            <a:r>
              <a:rPr sz="2000" spc="114" dirty="0">
                <a:solidFill>
                  <a:srgbClr val="290505"/>
                </a:solidFill>
                <a:latin typeface="Tahoma"/>
                <a:cs typeface="Tahoma"/>
              </a:rPr>
              <a:t>Selects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extracts </a:t>
            </a:r>
            <a:r>
              <a:rPr sz="2000" spc="105" dirty="0">
                <a:solidFill>
                  <a:srgbClr val="290505"/>
                </a:solidFill>
                <a:latin typeface="Tahoma"/>
                <a:cs typeface="Tahoma"/>
              </a:rPr>
              <a:t>key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290505"/>
                </a:solidFill>
                <a:latin typeface="Tahoma"/>
                <a:cs typeface="Tahoma"/>
              </a:rPr>
              <a:t>sentences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290505"/>
                </a:solidFill>
                <a:latin typeface="Tahoma"/>
                <a:cs typeface="Tahoma"/>
              </a:rPr>
              <a:t>or </a:t>
            </a:r>
            <a:r>
              <a:rPr sz="2000" spc="85" dirty="0">
                <a:solidFill>
                  <a:srgbClr val="290505"/>
                </a:solidFill>
                <a:latin typeface="Tahoma"/>
                <a:cs typeface="Tahoma"/>
              </a:rPr>
              <a:t>phrases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directly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from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8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original</a:t>
            </a:r>
            <a:r>
              <a:rPr sz="2000" spc="-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text</a:t>
            </a:r>
            <a:r>
              <a:rPr sz="2000" spc="-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to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form</a:t>
            </a:r>
            <a:r>
              <a:rPr sz="2000" spc="-18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90505"/>
                </a:solidFill>
                <a:latin typeface="Tahoma"/>
                <a:cs typeface="Tahoma"/>
              </a:rPr>
              <a:t>summary.</a:t>
            </a:r>
            <a:endParaRPr sz="2000">
              <a:latin typeface="Tahoma"/>
              <a:cs typeface="Tahoma"/>
            </a:endParaRPr>
          </a:p>
          <a:p>
            <a:pPr marL="12700" marR="151765">
              <a:lnSpc>
                <a:spcPct val="128099"/>
              </a:lnSpc>
              <a:spcBef>
                <a:spcPts val="5"/>
              </a:spcBef>
            </a:pP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Examples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90505"/>
                </a:solidFill>
                <a:latin typeface="Tahoma"/>
                <a:cs typeface="Tahoma"/>
              </a:rPr>
              <a:t>tools: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Sentence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Transformers,</a:t>
            </a:r>
            <a:r>
              <a:rPr sz="2000" spc="-1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90505"/>
                </a:solidFill>
                <a:latin typeface="Tahoma"/>
                <a:cs typeface="Tahoma"/>
              </a:rPr>
              <a:t>NLTK.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544898" y="8543875"/>
            <a:ext cx="583565" cy="581025"/>
            <a:chOff x="16544898" y="8543875"/>
            <a:chExt cx="583565" cy="58102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3150" cy="2435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555265" y="8554241"/>
              <a:ext cx="562610" cy="560070"/>
            </a:xfrm>
            <a:custGeom>
              <a:avLst/>
              <a:gdLst/>
              <a:ahLst/>
              <a:cxnLst/>
              <a:rect l="l" t="t" r="r" b="b"/>
              <a:pathLst>
                <a:path w="562609" h="560070">
                  <a:moveTo>
                    <a:pt x="562240" y="279896"/>
                  </a:moveTo>
                  <a:lnTo>
                    <a:pt x="558574" y="234522"/>
                  </a:lnTo>
                  <a:lnTo>
                    <a:pt x="547960" y="191468"/>
                  </a:lnTo>
                  <a:lnTo>
                    <a:pt x="530978" y="151315"/>
                  </a:lnTo>
                  <a:lnTo>
                    <a:pt x="508205" y="114639"/>
                  </a:lnTo>
                  <a:lnTo>
                    <a:pt x="480220" y="82020"/>
                  </a:lnTo>
                  <a:lnTo>
                    <a:pt x="447600" y="54034"/>
                  </a:lnTo>
                  <a:lnTo>
                    <a:pt x="410925" y="31261"/>
                  </a:lnTo>
                  <a:lnTo>
                    <a:pt x="370771" y="14279"/>
                  </a:lnTo>
                  <a:lnTo>
                    <a:pt x="327718" y="3666"/>
                  </a:lnTo>
                  <a:lnTo>
                    <a:pt x="282343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2343" y="559793"/>
                  </a:lnTo>
                  <a:lnTo>
                    <a:pt x="327718" y="556126"/>
                  </a:lnTo>
                  <a:lnTo>
                    <a:pt x="370771" y="545513"/>
                  </a:lnTo>
                  <a:lnTo>
                    <a:pt x="410925" y="528531"/>
                  </a:lnTo>
                  <a:lnTo>
                    <a:pt x="447600" y="505758"/>
                  </a:lnTo>
                  <a:lnTo>
                    <a:pt x="480220" y="477772"/>
                  </a:lnTo>
                  <a:lnTo>
                    <a:pt x="508205" y="445153"/>
                  </a:lnTo>
                  <a:lnTo>
                    <a:pt x="530978" y="408477"/>
                  </a:lnTo>
                  <a:lnTo>
                    <a:pt x="547960" y="368324"/>
                  </a:lnTo>
                  <a:lnTo>
                    <a:pt x="558574" y="325271"/>
                  </a:lnTo>
                  <a:lnTo>
                    <a:pt x="562240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0097" y="3261213"/>
            <a:ext cx="6443345" cy="5548630"/>
            <a:chOff x="1030097" y="3261213"/>
            <a:chExt cx="6443345" cy="5548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918" y="3261213"/>
              <a:ext cx="6047989" cy="55485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44968" y="3507418"/>
              <a:ext cx="4107179" cy="4450715"/>
            </a:xfrm>
            <a:custGeom>
              <a:avLst/>
              <a:gdLst/>
              <a:ahLst/>
              <a:cxnLst/>
              <a:rect l="l" t="t" r="r" b="b"/>
              <a:pathLst>
                <a:path w="4107179" h="4450715">
                  <a:moveTo>
                    <a:pt x="0" y="4450612"/>
                  </a:moveTo>
                  <a:lnTo>
                    <a:pt x="520458" y="2015699"/>
                  </a:lnTo>
                  <a:lnTo>
                    <a:pt x="4094879" y="0"/>
                  </a:lnTo>
                  <a:lnTo>
                    <a:pt x="4091309" y="16537"/>
                  </a:lnTo>
                  <a:lnTo>
                    <a:pt x="531801" y="2026127"/>
                  </a:lnTo>
                  <a:lnTo>
                    <a:pt x="32365" y="4362862"/>
                  </a:lnTo>
                  <a:lnTo>
                    <a:pt x="29136" y="4378275"/>
                  </a:lnTo>
                  <a:lnTo>
                    <a:pt x="22504" y="4409127"/>
                  </a:lnTo>
                  <a:lnTo>
                    <a:pt x="19218" y="4424563"/>
                  </a:lnTo>
                  <a:lnTo>
                    <a:pt x="46165" y="4424563"/>
                  </a:lnTo>
                  <a:lnTo>
                    <a:pt x="0" y="4450612"/>
                  </a:lnTo>
                  <a:close/>
                </a:path>
                <a:path w="4107179" h="4450715">
                  <a:moveTo>
                    <a:pt x="46165" y="4424563"/>
                  </a:moveTo>
                  <a:lnTo>
                    <a:pt x="19218" y="4424563"/>
                  </a:lnTo>
                  <a:lnTo>
                    <a:pt x="3578223" y="2417344"/>
                  </a:lnTo>
                  <a:lnTo>
                    <a:pt x="4091309" y="16537"/>
                  </a:lnTo>
                  <a:lnTo>
                    <a:pt x="4101620" y="10762"/>
                  </a:lnTo>
                  <a:lnTo>
                    <a:pt x="4106725" y="7810"/>
                  </a:lnTo>
                  <a:lnTo>
                    <a:pt x="3596113" y="2396837"/>
                  </a:lnTo>
                  <a:lnTo>
                    <a:pt x="3594734" y="2403580"/>
                  </a:lnTo>
                  <a:lnTo>
                    <a:pt x="3590403" y="2423866"/>
                  </a:lnTo>
                  <a:lnTo>
                    <a:pt x="46165" y="44245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3416" y="5344306"/>
              <a:ext cx="1563370" cy="1390015"/>
            </a:xfrm>
            <a:custGeom>
              <a:avLst/>
              <a:gdLst/>
              <a:ahLst/>
              <a:cxnLst/>
              <a:rect l="l" t="t" r="r" b="b"/>
              <a:pathLst>
                <a:path w="1563370" h="1390015">
                  <a:moveTo>
                    <a:pt x="723744" y="1389609"/>
                  </a:moveTo>
                  <a:lnTo>
                    <a:pt x="678772" y="1381027"/>
                  </a:lnTo>
                  <a:lnTo>
                    <a:pt x="634926" y="1356460"/>
                  </a:lnTo>
                  <a:lnTo>
                    <a:pt x="591216" y="1328436"/>
                  </a:lnTo>
                  <a:lnTo>
                    <a:pt x="547601" y="1298035"/>
                  </a:lnTo>
                  <a:lnTo>
                    <a:pt x="460487" y="1234429"/>
                  </a:lnTo>
                  <a:lnTo>
                    <a:pt x="416907" y="1203387"/>
                  </a:lnTo>
                  <a:lnTo>
                    <a:pt x="373256" y="1174294"/>
                  </a:lnTo>
                  <a:lnTo>
                    <a:pt x="352981" y="1157495"/>
                  </a:lnTo>
                  <a:lnTo>
                    <a:pt x="322171" y="1136619"/>
                  </a:lnTo>
                  <a:lnTo>
                    <a:pt x="241122" y="1085815"/>
                  </a:lnTo>
                  <a:lnTo>
                    <a:pt x="196974" y="1057473"/>
                  </a:lnTo>
                  <a:lnTo>
                    <a:pt x="154471" y="1028230"/>
                  </a:lnTo>
                  <a:lnTo>
                    <a:pt x="116659" y="998880"/>
                  </a:lnTo>
                  <a:lnTo>
                    <a:pt x="86582" y="970215"/>
                  </a:lnTo>
                  <a:lnTo>
                    <a:pt x="61816" y="918117"/>
                  </a:lnTo>
                  <a:lnTo>
                    <a:pt x="73217" y="896271"/>
                  </a:lnTo>
                  <a:lnTo>
                    <a:pt x="80158" y="885720"/>
                  </a:lnTo>
                  <a:lnTo>
                    <a:pt x="90439" y="876444"/>
                  </a:lnTo>
                  <a:lnTo>
                    <a:pt x="101767" y="867647"/>
                  </a:lnTo>
                  <a:lnTo>
                    <a:pt x="111847" y="858531"/>
                  </a:lnTo>
                  <a:lnTo>
                    <a:pt x="88284" y="829173"/>
                  </a:lnTo>
                  <a:lnTo>
                    <a:pt x="63882" y="800362"/>
                  </a:lnTo>
                  <a:lnTo>
                    <a:pt x="40037" y="771202"/>
                  </a:lnTo>
                  <a:lnTo>
                    <a:pt x="18141" y="740800"/>
                  </a:lnTo>
                  <a:lnTo>
                    <a:pt x="5251" y="726053"/>
                  </a:lnTo>
                  <a:lnTo>
                    <a:pt x="0" y="705380"/>
                  </a:lnTo>
                  <a:lnTo>
                    <a:pt x="2347" y="684031"/>
                  </a:lnTo>
                  <a:lnTo>
                    <a:pt x="12251" y="667253"/>
                  </a:lnTo>
                  <a:lnTo>
                    <a:pt x="53225" y="634183"/>
                  </a:lnTo>
                  <a:lnTo>
                    <a:pt x="134640" y="567161"/>
                  </a:lnTo>
                  <a:lnTo>
                    <a:pt x="215902" y="499817"/>
                  </a:lnTo>
                  <a:lnTo>
                    <a:pt x="256683" y="466346"/>
                  </a:lnTo>
                  <a:lnTo>
                    <a:pt x="297676" y="433179"/>
                  </a:lnTo>
                  <a:lnTo>
                    <a:pt x="338963" y="400445"/>
                  </a:lnTo>
                  <a:lnTo>
                    <a:pt x="380628" y="368272"/>
                  </a:lnTo>
                  <a:lnTo>
                    <a:pt x="398028" y="364306"/>
                  </a:lnTo>
                  <a:lnTo>
                    <a:pt x="414134" y="371063"/>
                  </a:lnTo>
                  <a:lnTo>
                    <a:pt x="430260" y="381000"/>
                  </a:lnTo>
                  <a:lnTo>
                    <a:pt x="447717" y="386575"/>
                  </a:lnTo>
                  <a:lnTo>
                    <a:pt x="460959" y="387126"/>
                  </a:lnTo>
                  <a:lnTo>
                    <a:pt x="472913" y="385177"/>
                  </a:lnTo>
                  <a:lnTo>
                    <a:pt x="496619" y="378133"/>
                  </a:lnTo>
                  <a:lnTo>
                    <a:pt x="535854" y="344777"/>
                  </a:lnTo>
                  <a:lnTo>
                    <a:pt x="575364" y="311691"/>
                  </a:lnTo>
                  <a:lnTo>
                    <a:pt x="615101" y="278836"/>
                  </a:lnTo>
                  <a:lnTo>
                    <a:pt x="695080" y="213655"/>
                  </a:lnTo>
                  <a:lnTo>
                    <a:pt x="895844" y="51938"/>
                  </a:lnTo>
                  <a:lnTo>
                    <a:pt x="935772" y="19487"/>
                  </a:lnTo>
                  <a:lnTo>
                    <a:pt x="958576" y="1391"/>
                  </a:lnTo>
                  <a:lnTo>
                    <a:pt x="987012" y="0"/>
                  </a:lnTo>
                  <a:lnTo>
                    <a:pt x="1014827" y="11796"/>
                  </a:lnTo>
                  <a:lnTo>
                    <a:pt x="1035768" y="33265"/>
                  </a:lnTo>
                  <a:lnTo>
                    <a:pt x="1100972" y="113864"/>
                  </a:lnTo>
                  <a:lnTo>
                    <a:pt x="1364746" y="436052"/>
                  </a:lnTo>
                  <a:lnTo>
                    <a:pt x="1430053" y="516778"/>
                  </a:lnTo>
                  <a:lnTo>
                    <a:pt x="1494556" y="597666"/>
                  </a:lnTo>
                  <a:lnTo>
                    <a:pt x="1526420" y="638186"/>
                  </a:lnTo>
                  <a:lnTo>
                    <a:pt x="1557980" y="678764"/>
                  </a:lnTo>
                  <a:lnTo>
                    <a:pt x="1563085" y="695874"/>
                  </a:lnTo>
                  <a:lnTo>
                    <a:pt x="1562767" y="704781"/>
                  </a:lnTo>
                  <a:lnTo>
                    <a:pt x="1532046" y="747370"/>
                  </a:lnTo>
                  <a:lnTo>
                    <a:pt x="1495428" y="774003"/>
                  </a:lnTo>
                  <a:lnTo>
                    <a:pt x="1342043" y="899520"/>
                  </a:lnTo>
                  <a:lnTo>
                    <a:pt x="1074055" y="1120397"/>
                  </a:lnTo>
                  <a:lnTo>
                    <a:pt x="958673" y="1214420"/>
                  </a:lnTo>
                  <a:lnTo>
                    <a:pt x="881376" y="1276570"/>
                  </a:lnTo>
                  <a:lnTo>
                    <a:pt x="803685" y="1338146"/>
                  </a:lnTo>
                  <a:lnTo>
                    <a:pt x="764666" y="1368679"/>
                  </a:lnTo>
                  <a:lnTo>
                    <a:pt x="746219" y="1382301"/>
                  </a:lnTo>
                  <a:lnTo>
                    <a:pt x="723744" y="1389609"/>
                  </a:lnTo>
                  <a:close/>
                </a:path>
              </a:pathLst>
            </a:custGeom>
            <a:solidFill>
              <a:srgbClr val="FE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3420" y="5344280"/>
              <a:ext cx="1561465" cy="1384300"/>
            </a:xfrm>
            <a:custGeom>
              <a:avLst/>
              <a:gdLst/>
              <a:ahLst/>
              <a:cxnLst/>
              <a:rect l="l" t="t" r="r" b="b"/>
              <a:pathLst>
                <a:path w="1561464" h="1384300">
                  <a:moveTo>
                    <a:pt x="506411" y="380999"/>
                  </a:moveTo>
                  <a:lnTo>
                    <a:pt x="484489" y="380999"/>
                  </a:lnTo>
                  <a:lnTo>
                    <a:pt x="496615" y="368299"/>
                  </a:lnTo>
                  <a:lnTo>
                    <a:pt x="535850" y="342899"/>
                  </a:lnTo>
                  <a:lnTo>
                    <a:pt x="615096" y="266699"/>
                  </a:lnTo>
                  <a:lnTo>
                    <a:pt x="655017" y="241299"/>
                  </a:lnTo>
                  <a:lnTo>
                    <a:pt x="695076" y="203199"/>
                  </a:lnTo>
                  <a:lnTo>
                    <a:pt x="735226" y="177799"/>
                  </a:lnTo>
                  <a:lnTo>
                    <a:pt x="815621" y="114299"/>
                  </a:lnTo>
                  <a:lnTo>
                    <a:pt x="855775" y="76199"/>
                  </a:lnTo>
                  <a:lnTo>
                    <a:pt x="895839" y="50799"/>
                  </a:lnTo>
                  <a:lnTo>
                    <a:pt x="935767" y="12699"/>
                  </a:lnTo>
                  <a:lnTo>
                    <a:pt x="958519" y="0"/>
                  </a:lnTo>
                  <a:lnTo>
                    <a:pt x="967858" y="0"/>
                  </a:lnTo>
                  <a:lnTo>
                    <a:pt x="943527" y="12699"/>
                  </a:lnTo>
                  <a:lnTo>
                    <a:pt x="865692" y="88899"/>
                  </a:lnTo>
                  <a:lnTo>
                    <a:pt x="826336" y="114299"/>
                  </a:lnTo>
                  <a:lnTo>
                    <a:pt x="786743" y="152399"/>
                  </a:lnTo>
                  <a:lnTo>
                    <a:pt x="746954" y="177799"/>
                  </a:lnTo>
                  <a:lnTo>
                    <a:pt x="666952" y="253999"/>
                  </a:lnTo>
                  <a:lnTo>
                    <a:pt x="626822" y="279399"/>
                  </a:lnTo>
                  <a:lnTo>
                    <a:pt x="586661" y="317499"/>
                  </a:lnTo>
                  <a:lnTo>
                    <a:pt x="546510" y="342899"/>
                  </a:lnTo>
                  <a:lnTo>
                    <a:pt x="506411" y="380999"/>
                  </a:lnTo>
                  <a:close/>
                </a:path>
                <a:path w="1561464" h="1384300">
                  <a:moveTo>
                    <a:pt x="1547453" y="660399"/>
                  </a:moveTo>
                  <a:lnTo>
                    <a:pt x="1533962" y="660399"/>
                  </a:lnTo>
                  <a:lnTo>
                    <a:pt x="1345377" y="419099"/>
                  </a:lnTo>
                  <a:lnTo>
                    <a:pt x="1031677" y="38099"/>
                  </a:lnTo>
                  <a:lnTo>
                    <a:pt x="1013588" y="25399"/>
                  </a:lnTo>
                  <a:lnTo>
                    <a:pt x="991764" y="12699"/>
                  </a:lnTo>
                  <a:lnTo>
                    <a:pt x="967858" y="0"/>
                  </a:lnTo>
                  <a:lnTo>
                    <a:pt x="1014859" y="0"/>
                  </a:lnTo>
                  <a:lnTo>
                    <a:pt x="1035776" y="25399"/>
                  </a:lnTo>
                  <a:lnTo>
                    <a:pt x="1100982" y="101599"/>
                  </a:lnTo>
                  <a:lnTo>
                    <a:pt x="1133815" y="152399"/>
                  </a:lnTo>
                  <a:lnTo>
                    <a:pt x="1298905" y="342899"/>
                  </a:lnTo>
                  <a:lnTo>
                    <a:pt x="1331870" y="393699"/>
                  </a:lnTo>
                  <a:lnTo>
                    <a:pt x="1430041" y="507999"/>
                  </a:lnTo>
                  <a:lnTo>
                    <a:pt x="1462410" y="546099"/>
                  </a:lnTo>
                  <a:lnTo>
                    <a:pt x="1494545" y="596899"/>
                  </a:lnTo>
                  <a:lnTo>
                    <a:pt x="1526411" y="634999"/>
                  </a:lnTo>
                  <a:lnTo>
                    <a:pt x="1547453" y="660399"/>
                  </a:lnTo>
                  <a:close/>
                </a:path>
                <a:path w="1561464" h="1384300">
                  <a:moveTo>
                    <a:pt x="131470" y="850899"/>
                  </a:moveTo>
                  <a:lnTo>
                    <a:pt x="120516" y="850899"/>
                  </a:lnTo>
                  <a:lnTo>
                    <a:pt x="159926" y="812799"/>
                  </a:lnTo>
                  <a:lnTo>
                    <a:pt x="199248" y="787399"/>
                  </a:lnTo>
                  <a:lnTo>
                    <a:pt x="238494" y="749299"/>
                  </a:lnTo>
                  <a:lnTo>
                    <a:pt x="277674" y="723899"/>
                  </a:lnTo>
                  <a:lnTo>
                    <a:pt x="316801" y="685799"/>
                  </a:lnTo>
                  <a:lnTo>
                    <a:pt x="355885" y="660399"/>
                  </a:lnTo>
                  <a:lnTo>
                    <a:pt x="394938" y="622299"/>
                  </a:lnTo>
                  <a:lnTo>
                    <a:pt x="472999" y="558799"/>
                  </a:lnTo>
                  <a:lnTo>
                    <a:pt x="512029" y="520699"/>
                  </a:lnTo>
                  <a:lnTo>
                    <a:pt x="551073" y="495299"/>
                  </a:lnTo>
                  <a:lnTo>
                    <a:pt x="590144" y="457199"/>
                  </a:lnTo>
                  <a:lnTo>
                    <a:pt x="629253" y="431799"/>
                  </a:lnTo>
                  <a:lnTo>
                    <a:pt x="668411" y="393699"/>
                  </a:lnTo>
                  <a:lnTo>
                    <a:pt x="707630" y="368299"/>
                  </a:lnTo>
                  <a:lnTo>
                    <a:pt x="746921" y="330199"/>
                  </a:lnTo>
                  <a:lnTo>
                    <a:pt x="825764" y="279399"/>
                  </a:lnTo>
                  <a:lnTo>
                    <a:pt x="865340" y="241299"/>
                  </a:lnTo>
                  <a:lnTo>
                    <a:pt x="891718" y="228599"/>
                  </a:lnTo>
                  <a:lnTo>
                    <a:pt x="920716" y="228599"/>
                  </a:lnTo>
                  <a:lnTo>
                    <a:pt x="949081" y="241299"/>
                  </a:lnTo>
                  <a:lnTo>
                    <a:pt x="895585" y="241299"/>
                  </a:lnTo>
                  <a:lnTo>
                    <a:pt x="868794" y="253999"/>
                  </a:lnTo>
                  <a:lnTo>
                    <a:pt x="829456" y="279399"/>
                  </a:lnTo>
                  <a:lnTo>
                    <a:pt x="790112" y="317499"/>
                  </a:lnTo>
                  <a:lnTo>
                    <a:pt x="553811" y="507999"/>
                  </a:lnTo>
                  <a:lnTo>
                    <a:pt x="514365" y="546099"/>
                  </a:lnTo>
                  <a:lnTo>
                    <a:pt x="474896" y="571499"/>
                  </a:lnTo>
                  <a:lnTo>
                    <a:pt x="435401" y="609599"/>
                  </a:lnTo>
                  <a:lnTo>
                    <a:pt x="395876" y="634999"/>
                  </a:lnTo>
                  <a:lnTo>
                    <a:pt x="356321" y="673099"/>
                  </a:lnTo>
                  <a:lnTo>
                    <a:pt x="316733" y="698499"/>
                  </a:lnTo>
                  <a:lnTo>
                    <a:pt x="277108" y="736599"/>
                  </a:lnTo>
                  <a:lnTo>
                    <a:pt x="237446" y="761999"/>
                  </a:lnTo>
                  <a:lnTo>
                    <a:pt x="197743" y="800099"/>
                  </a:lnTo>
                  <a:lnTo>
                    <a:pt x="157997" y="825499"/>
                  </a:lnTo>
                  <a:lnTo>
                    <a:pt x="131470" y="850899"/>
                  </a:lnTo>
                  <a:close/>
                </a:path>
                <a:path w="1561464" h="1384300">
                  <a:moveTo>
                    <a:pt x="723739" y="1384299"/>
                  </a:moveTo>
                  <a:lnTo>
                    <a:pt x="700252" y="1384299"/>
                  </a:lnTo>
                  <a:lnTo>
                    <a:pt x="678767" y="1371599"/>
                  </a:lnTo>
                  <a:lnTo>
                    <a:pt x="743169" y="1371599"/>
                  </a:lnTo>
                  <a:lnTo>
                    <a:pt x="762909" y="1346199"/>
                  </a:lnTo>
                  <a:lnTo>
                    <a:pt x="802741" y="1320799"/>
                  </a:lnTo>
                  <a:lnTo>
                    <a:pt x="842699" y="1282699"/>
                  </a:lnTo>
                  <a:lnTo>
                    <a:pt x="882773" y="1257299"/>
                  </a:lnTo>
                  <a:lnTo>
                    <a:pt x="963230" y="1181099"/>
                  </a:lnTo>
                  <a:lnTo>
                    <a:pt x="1003592" y="1155699"/>
                  </a:lnTo>
                  <a:lnTo>
                    <a:pt x="1044031" y="1117599"/>
                  </a:lnTo>
                  <a:lnTo>
                    <a:pt x="1084535" y="1092199"/>
                  </a:lnTo>
                  <a:lnTo>
                    <a:pt x="1165702" y="1015999"/>
                  </a:lnTo>
                  <a:lnTo>
                    <a:pt x="1206345" y="990599"/>
                  </a:lnTo>
                  <a:lnTo>
                    <a:pt x="1247014" y="952499"/>
                  </a:lnTo>
                  <a:lnTo>
                    <a:pt x="1287699" y="927099"/>
                  </a:lnTo>
                  <a:lnTo>
                    <a:pt x="1369077" y="850899"/>
                  </a:lnTo>
                  <a:lnTo>
                    <a:pt x="1409750" y="825499"/>
                  </a:lnTo>
                  <a:lnTo>
                    <a:pt x="1450399" y="787399"/>
                  </a:lnTo>
                  <a:lnTo>
                    <a:pt x="1491015" y="761999"/>
                  </a:lnTo>
                  <a:lnTo>
                    <a:pt x="1499143" y="749299"/>
                  </a:lnTo>
                  <a:lnTo>
                    <a:pt x="1509889" y="736599"/>
                  </a:lnTo>
                  <a:lnTo>
                    <a:pt x="1521156" y="736599"/>
                  </a:lnTo>
                  <a:lnTo>
                    <a:pt x="1530843" y="723899"/>
                  </a:lnTo>
                  <a:lnTo>
                    <a:pt x="1541993" y="711199"/>
                  </a:lnTo>
                  <a:lnTo>
                    <a:pt x="1550470" y="698499"/>
                  </a:lnTo>
                  <a:lnTo>
                    <a:pt x="1550774" y="685799"/>
                  </a:lnTo>
                  <a:lnTo>
                    <a:pt x="1537403" y="673099"/>
                  </a:lnTo>
                  <a:lnTo>
                    <a:pt x="1496894" y="647699"/>
                  </a:lnTo>
                  <a:lnTo>
                    <a:pt x="1456232" y="609599"/>
                  </a:lnTo>
                  <a:lnTo>
                    <a:pt x="1333621" y="533399"/>
                  </a:lnTo>
                  <a:lnTo>
                    <a:pt x="1251663" y="469899"/>
                  </a:lnTo>
                  <a:lnTo>
                    <a:pt x="1128998" y="393699"/>
                  </a:lnTo>
                  <a:lnTo>
                    <a:pt x="1088303" y="355599"/>
                  </a:lnTo>
                  <a:lnTo>
                    <a:pt x="1007383" y="304799"/>
                  </a:lnTo>
                  <a:lnTo>
                    <a:pt x="967217" y="266699"/>
                  </a:lnTo>
                  <a:lnTo>
                    <a:pt x="944502" y="253999"/>
                  </a:lnTo>
                  <a:lnTo>
                    <a:pt x="920722" y="241299"/>
                  </a:lnTo>
                  <a:lnTo>
                    <a:pt x="949081" y="241299"/>
                  </a:lnTo>
                  <a:lnTo>
                    <a:pt x="973559" y="266699"/>
                  </a:lnTo>
                  <a:lnTo>
                    <a:pt x="1060659" y="317499"/>
                  </a:lnTo>
                  <a:lnTo>
                    <a:pt x="1103907" y="355599"/>
                  </a:lnTo>
                  <a:lnTo>
                    <a:pt x="1147003" y="380999"/>
                  </a:lnTo>
                  <a:lnTo>
                    <a:pt x="1189982" y="419099"/>
                  </a:lnTo>
                  <a:lnTo>
                    <a:pt x="1232881" y="444499"/>
                  </a:lnTo>
                  <a:lnTo>
                    <a:pt x="1318582" y="507999"/>
                  </a:lnTo>
                  <a:lnTo>
                    <a:pt x="1404396" y="558799"/>
                  </a:lnTo>
                  <a:lnTo>
                    <a:pt x="1447436" y="596899"/>
                  </a:lnTo>
                  <a:lnTo>
                    <a:pt x="1490612" y="622299"/>
                  </a:lnTo>
                  <a:lnTo>
                    <a:pt x="1533962" y="660399"/>
                  </a:lnTo>
                  <a:lnTo>
                    <a:pt x="1547453" y="660399"/>
                  </a:lnTo>
                  <a:lnTo>
                    <a:pt x="1557975" y="673099"/>
                  </a:lnTo>
                  <a:lnTo>
                    <a:pt x="1561328" y="698499"/>
                  </a:lnTo>
                  <a:lnTo>
                    <a:pt x="1545801" y="723899"/>
                  </a:lnTo>
                  <a:lnTo>
                    <a:pt x="1520723" y="749299"/>
                  </a:lnTo>
                  <a:lnTo>
                    <a:pt x="1495423" y="761999"/>
                  </a:lnTo>
                  <a:lnTo>
                    <a:pt x="1457010" y="800099"/>
                  </a:lnTo>
                  <a:lnTo>
                    <a:pt x="1418648" y="825499"/>
                  </a:lnTo>
                  <a:lnTo>
                    <a:pt x="1380327" y="863599"/>
                  </a:lnTo>
                  <a:lnTo>
                    <a:pt x="1342038" y="888999"/>
                  </a:lnTo>
                  <a:lnTo>
                    <a:pt x="1303770" y="927099"/>
                  </a:lnTo>
                  <a:lnTo>
                    <a:pt x="1150711" y="1054099"/>
                  </a:lnTo>
                  <a:lnTo>
                    <a:pt x="1112400" y="1079499"/>
                  </a:lnTo>
                  <a:lnTo>
                    <a:pt x="1074050" y="1117599"/>
                  </a:lnTo>
                  <a:lnTo>
                    <a:pt x="1035652" y="1142999"/>
                  </a:lnTo>
                  <a:lnTo>
                    <a:pt x="997194" y="1181099"/>
                  </a:lnTo>
                  <a:lnTo>
                    <a:pt x="958669" y="1206499"/>
                  </a:lnTo>
                  <a:lnTo>
                    <a:pt x="920064" y="1244599"/>
                  </a:lnTo>
                  <a:lnTo>
                    <a:pt x="842580" y="1295399"/>
                  </a:lnTo>
                  <a:lnTo>
                    <a:pt x="803680" y="1333499"/>
                  </a:lnTo>
                  <a:lnTo>
                    <a:pt x="764661" y="1358899"/>
                  </a:lnTo>
                  <a:lnTo>
                    <a:pt x="746214" y="1371599"/>
                  </a:lnTo>
                  <a:lnTo>
                    <a:pt x="723739" y="1384299"/>
                  </a:lnTo>
                  <a:close/>
                </a:path>
                <a:path w="1561464" h="1384300">
                  <a:moveTo>
                    <a:pt x="676115" y="1370063"/>
                  </a:moveTo>
                  <a:lnTo>
                    <a:pt x="547611" y="1295399"/>
                  </a:lnTo>
                  <a:lnTo>
                    <a:pt x="504037" y="1257299"/>
                  </a:lnTo>
                  <a:lnTo>
                    <a:pt x="460477" y="1231899"/>
                  </a:lnTo>
                  <a:lnTo>
                    <a:pt x="416893" y="1193799"/>
                  </a:lnTo>
                  <a:lnTo>
                    <a:pt x="373251" y="1168399"/>
                  </a:lnTo>
                  <a:lnTo>
                    <a:pt x="353009" y="1155699"/>
                  </a:lnTo>
                  <a:lnTo>
                    <a:pt x="322231" y="1130299"/>
                  </a:lnTo>
                  <a:lnTo>
                    <a:pt x="283961" y="1104899"/>
                  </a:lnTo>
                  <a:lnTo>
                    <a:pt x="241240" y="1079499"/>
                  </a:lnTo>
                  <a:lnTo>
                    <a:pt x="197112" y="1054099"/>
                  </a:lnTo>
                  <a:lnTo>
                    <a:pt x="154621" y="1015999"/>
                  </a:lnTo>
                  <a:lnTo>
                    <a:pt x="116808" y="990599"/>
                  </a:lnTo>
                  <a:lnTo>
                    <a:pt x="86718" y="965199"/>
                  </a:lnTo>
                  <a:lnTo>
                    <a:pt x="67394" y="939799"/>
                  </a:lnTo>
                  <a:lnTo>
                    <a:pt x="61877" y="914399"/>
                  </a:lnTo>
                  <a:lnTo>
                    <a:pt x="73213" y="888999"/>
                  </a:lnTo>
                  <a:lnTo>
                    <a:pt x="80155" y="876299"/>
                  </a:lnTo>
                  <a:lnTo>
                    <a:pt x="90439" y="876299"/>
                  </a:lnTo>
                  <a:lnTo>
                    <a:pt x="101768" y="863599"/>
                  </a:lnTo>
                  <a:lnTo>
                    <a:pt x="111842" y="850899"/>
                  </a:lnTo>
                  <a:lnTo>
                    <a:pt x="88279" y="825499"/>
                  </a:lnTo>
                  <a:lnTo>
                    <a:pt x="63878" y="800099"/>
                  </a:lnTo>
                  <a:lnTo>
                    <a:pt x="40032" y="761999"/>
                  </a:lnTo>
                  <a:lnTo>
                    <a:pt x="18137" y="736599"/>
                  </a:lnTo>
                  <a:lnTo>
                    <a:pt x="5248" y="723899"/>
                  </a:lnTo>
                  <a:lnTo>
                    <a:pt x="0" y="698499"/>
                  </a:lnTo>
                  <a:lnTo>
                    <a:pt x="2347" y="673099"/>
                  </a:lnTo>
                  <a:lnTo>
                    <a:pt x="12246" y="660399"/>
                  </a:lnTo>
                  <a:lnTo>
                    <a:pt x="53220" y="622299"/>
                  </a:lnTo>
                  <a:lnTo>
                    <a:pt x="93990" y="596899"/>
                  </a:lnTo>
                  <a:lnTo>
                    <a:pt x="134639" y="558799"/>
                  </a:lnTo>
                  <a:lnTo>
                    <a:pt x="175249" y="533399"/>
                  </a:lnTo>
                  <a:lnTo>
                    <a:pt x="256688" y="457199"/>
                  </a:lnTo>
                  <a:lnTo>
                    <a:pt x="297682" y="431799"/>
                  </a:lnTo>
                  <a:lnTo>
                    <a:pt x="380636" y="355599"/>
                  </a:lnTo>
                  <a:lnTo>
                    <a:pt x="398034" y="355599"/>
                  </a:lnTo>
                  <a:lnTo>
                    <a:pt x="414145" y="368299"/>
                  </a:lnTo>
                  <a:lnTo>
                    <a:pt x="385508" y="368299"/>
                  </a:lnTo>
                  <a:lnTo>
                    <a:pt x="345419" y="406399"/>
                  </a:lnTo>
                  <a:lnTo>
                    <a:pt x="304941" y="431799"/>
                  </a:lnTo>
                  <a:lnTo>
                    <a:pt x="223107" y="507999"/>
                  </a:lnTo>
                  <a:lnTo>
                    <a:pt x="181896" y="533399"/>
                  </a:lnTo>
                  <a:lnTo>
                    <a:pt x="99249" y="609599"/>
                  </a:lnTo>
                  <a:lnTo>
                    <a:pt x="57957" y="634999"/>
                  </a:lnTo>
                  <a:lnTo>
                    <a:pt x="16783" y="673099"/>
                  </a:lnTo>
                  <a:lnTo>
                    <a:pt x="11643" y="685799"/>
                  </a:lnTo>
                  <a:lnTo>
                    <a:pt x="11447" y="698499"/>
                  </a:lnTo>
                  <a:lnTo>
                    <a:pt x="15717" y="711199"/>
                  </a:lnTo>
                  <a:lnTo>
                    <a:pt x="23975" y="723899"/>
                  </a:lnTo>
                  <a:lnTo>
                    <a:pt x="36274" y="736599"/>
                  </a:lnTo>
                  <a:lnTo>
                    <a:pt x="47458" y="749299"/>
                  </a:lnTo>
                  <a:lnTo>
                    <a:pt x="57963" y="761999"/>
                  </a:lnTo>
                  <a:lnTo>
                    <a:pt x="68224" y="774699"/>
                  </a:lnTo>
                  <a:lnTo>
                    <a:pt x="120465" y="850899"/>
                  </a:lnTo>
                  <a:lnTo>
                    <a:pt x="131470" y="850899"/>
                  </a:lnTo>
                  <a:lnTo>
                    <a:pt x="118207" y="863599"/>
                  </a:lnTo>
                  <a:lnTo>
                    <a:pt x="78368" y="888999"/>
                  </a:lnTo>
                  <a:lnTo>
                    <a:pt x="70362" y="914399"/>
                  </a:lnTo>
                  <a:lnTo>
                    <a:pt x="77920" y="939799"/>
                  </a:lnTo>
                  <a:lnTo>
                    <a:pt x="95305" y="965199"/>
                  </a:lnTo>
                  <a:lnTo>
                    <a:pt x="203817" y="1028699"/>
                  </a:lnTo>
                  <a:lnTo>
                    <a:pt x="247088" y="1066799"/>
                  </a:lnTo>
                  <a:lnTo>
                    <a:pt x="290232" y="1092199"/>
                  </a:lnTo>
                  <a:lnTo>
                    <a:pt x="333281" y="1130299"/>
                  </a:lnTo>
                  <a:lnTo>
                    <a:pt x="376265" y="1155699"/>
                  </a:lnTo>
                  <a:lnTo>
                    <a:pt x="462158" y="1219199"/>
                  </a:lnTo>
                  <a:lnTo>
                    <a:pt x="505128" y="1244599"/>
                  </a:lnTo>
                  <a:lnTo>
                    <a:pt x="548153" y="1282699"/>
                  </a:lnTo>
                  <a:lnTo>
                    <a:pt x="634491" y="1333499"/>
                  </a:lnTo>
                  <a:lnTo>
                    <a:pt x="676115" y="1370063"/>
                  </a:lnTo>
                  <a:close/>
                </a:path>
                <a:path w="1561464" h="1384300">
                  <a:moveTo>
                    <a:pt x="427313" y="378679"/>
                  </a:moveTo>
                  <a:lnTo>
                    <a:pt x="409404" y="368299"/>
                  </a:lnTo>
                  <a:lnTo>
                    <a:pt x="414145" y="368299"/>
                  </a:lnTo>
                  <a:lnTo>
                    <a:pt x="427313" y="378679"/>
                  </a:lnTo>
                  <a:close/>
                </a:path>
                <a:path w="1561464" h="1384300">
                  <a:moveTo>
                    <a:pt x="431317" y="380999"/>
                  </a:moveTo>
                  <a:lnTo>
                    <a:pt x="430257" y="380999"/>
                  </a:lnTo>
                  <a:lnTo>
                    <a:pt x="427313" y="378679"/>
                  </a:lnTo>
                  <a:lnTo>
                    <a:pt x="431317" y="380999"/>
                  </a:lnTo>
                  <a:close/>
                </a:path>
                <a:path w="1561464" h="1384300">
                  <a:moveTo>
                    <a:pt x="457098" y="393699"/>
                  </a:moveTo>
                  <a:lnTo>
                    <a:pt x="431317" y="380999"/>
                  </a:lnTo>
                  <a:lnTo>
                    <a:pt x="492593" y="380999"/>
                  </a:lnTo>
                  <a:lnTo>
                    <a:pt x="457098" y="393699"/>
                  </a:lnTo>
                  <a:close/>
                </a:path>
                <a:path w="1561464" h="1384300">
                  <a:moveTo>
                    <a:pt x="678767" y="1371599"/>
                  </a:moveTo>
                  <a:lnTo>
                    <a:pt x="677865" y="1371599"/>
                  </a:lnTo>
                  <a:lnTo>
                    <a:pt x="676115" y="1370063"/>
                  </a:lnTo>
                  <a:lnTo>
                    <a:pt x="678767" y="1371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52101" y="3735740"/>
              <a:ext cx="1257300" cy="1256665"/>
            </a:xfrm>
            <a:custGeom>
              <a:avLst/>
              <a:gdLst/>
              <a:ahLst/>
              <a:cxnLst/>
              <a:rect l="l" t="t" r="r" b="b"/>
              <a:pathLst>
                <a:path w="1257300" h="1256664">
                  <a:moveTo>
                    <a:pt x="610405" y="1256086"/>
                  </a:moveTo>
                  <a:lnTo>
                    <a:pt x="569831" y="1254488"/>
                  </a:lnTo>
                  <a:lnTo>
                    <a:pt x="529371" y="1250167"/>
                  </a:lnTo>
                  <a:lnTo>
                    <a:pt x="489165" y="1243059"/>
                  </a:lnTo>
                  <a:lnTo>
                    <a:pt x="449352" y="1233101"/>
                  </a:lnTo>
                  <a:lnTo>
                    <a:pt x="410071" y="1220229"/>
                  </a:lnTo>
                  <a:lnTo>
                    <a:pt x="371464" y="1204379"/>
                  </a:lnTo>
                  <a:lnTo>
                    <a:pt x="333669" y="1185487"/>
                  </a:lnTo>
                  <a:lnTo>
                    <a:pt x="296826" y="1163491"/>
                  </a:lnTo>
                  <a:lnTo>
                    <a:pt x="261075" y="1138325"/>
                  </a:lnTo>
                  <a:lnTo>
                    <a:pt x="226556" y="1109927"/>
                  </a:lnTo>
                  <a:lnTo>
                    <a:pt x="224403" y="1109591"/>
                  </a:lnTo>
                  <a:lnTo>
                    <a:pt x="222418" y="1108225"/>
                  </a:lnTo>
                  <a:lnTo>
                    <a:pt x="221735" y="1105738"/>
                  </a:lnTo>
                  <a:lnTo>
                    <a:pt x="185303" y="1072861"/>
                  </a:lnTo>
                  <a:lnTo>
                    <a:pt x="151819" y="1037052"/>
                  </a:lnTo>
                  <a:lnTo>
                    <a:pt x="121384" y="998599"/>
                  </a:lnTo>
                  <a:lnTo>
                    <a:pt x="94102" y="957793"/>
                  </a:lnTo>
                  <a:lnTo>
                    <a:pt x="70074" y="914922"/>
                  </a:lnTo>
                  <a:lnTo>
                    <a:pt x="49404" y="870278"/>
                  </a:lnTo>
                  <a:lnTo>
                    <a:pt x="32194" y="824149"/>
                  </a:lnTo>
                  <a:lnTo>
                    <a:pt x="18546" y="776825"/>
                  </a:lnTo>
                  <a:lnTo>
                    <a:pt x="8562" y="728595"/>
                  </a:lnTo>
                  <a:lnTo>
                    <a:pt x="2346" y="679751"/>
                  </a:lnTo>
                  <a:lnTo>
                    <a:pt x="0" y="630580"/>
                  </a:lnTo>
                  <a:lnTo>
                    <a:pt x="1625" y="581373"/>
                  </a:lnTo>
                  <a:lnTo>
                    <a:pt x="7325" y="532420"/>
                  </a:lnTo>
                  <a:lnTo>
                    <a:pt x="17203" y="484010"/>
                  </a:lnTo>
                  <a:lnTo>
                    <a:pt x="31359" y="436433"/>
                  </a:lnTo>
                  <a:lnTo>
                    <a:pt x="30844" y="434164"/>
                  </a:lnTo>
                  <a:lnTo>
                    <a:pt x="31579" y="431780"/>
                  </a:lnTo>
                  <a:lnTo>
                    <a:pt x="33228" y="430426"/>
                  </a:lnTo>
                  <a:lnTo>
                    <a:pt x="49302" y="386035"/>
                  </a:lnTo>
                  <a:lnTo>
                    <a:pt x="68854" y="343297"/>
                  </a:lnTo>
                  <a:lnTo>
                    <a:pt x="91682" y="302361"/>
                  </a:lnTo>
                  <a:lnTo>
                    <a:pt x="117583" y="263377"/>
                  </a:lnTo>
                  <a:lnTo>
                    <a:pt x="146351" y="226493"/>
                  </a:lnTo>
                  <a:lnTo>
                    <a:pt x="177785" y="191857"/>
                  </a:lnTo>
                  <a:lnTo>
                    <a:pt x="211681" y="159619"/>
                  </a:lnTo>
                  <a:lnTo>
                    <a:pt x="247835" y="129927"/>
                  </a:lnTo>
                  <a:lnTo>
                    <a:pt x="286043" y="102930"/>
                  </a:lnTo>
                  <a:lnTo>
                    <a:pt x="326103" y="78777"/>
                  </a:lnTo>
                  <a:lnTo>
                    <a:pt x="367811" y="57615"/>
                  </a:lnTo>
                  <a:lnTo>
                    <a:pt x="410963" y="39595"/>
                  </a:lnTo>
                  <a:lnTo>
                    <a:pt x="455356" y="24865"/>
                  </a:lnTo>
                  <a:lnTo>
                    <a:pt x="500787" y="13573"/>
                  </a:lnTo>
                  <a:lnTo>
                    <a:pt x="547052" y="5869"/>
                  </a:lnTo>
                  <a:lnTo>
                    <a:pt x="593948" y="1900"/>
                  </a:lnTo>
                  <a:lnTo>
                    <a:pt x="641270" y="1817"/>
                  </a:lnTo>
                  <a:lnTo>
                    <a:pt x="643655" y="0"/>
                  </a:lnTo>
                  <a:lnTo>
                    <a:pt x="646387" y="451"/>
                  </a:lnTo>
                  <a:lnTo>
                    <a:pt x="648308" y="1984"/>
                  </a:lnTo>
                  <a:lnTo>
                    <a:pt x="695574" y="4072"/>
                  </a:lnTo>
                  <a:lnTo>
                    <a:pt x="742022" y="10133"/>
                  </a:lnTo>
                  <a:lnTo>
                    <a:pt x="787493" y="19985"/>
                  </a:lnTo>
                  <a:lnTo>
                    <a:pt x="831825" y="33443"/>
                  </a:lnTo>
                  <a:lnTo>
                    <a:pt x="874858" y="50325"/>
                  </a:lnTo>
                  <a:lnTo>
                    <a:pt x="916429" y="70449"/>
                  </a:lnTo>
                  <a:lnTo>
                    <a:pt x="956379" y="93631"/>
                  </a:lnTo>
                  <a:lnTo>
                    <a:pt x="994546" y="119688"/>
                  </a:lnTo>
                  <a:lnTo>
                    <a:pt x="1030770" y="148437"/>
                  </a:lnTo>
                  <a:lnTo>
                    <a:pt x="1064889" y="179696"/>
                  </a:lnTo>
                  <a:lnTo>
                    <a:pt x="1096743" y="213281"/>
                  </a:lnTo>
                  <a:lnTo>
                    <a:pt x="1126171" y="249010"/>
                  </a:lnTo>
                  <a:lnTo>
                    <a:pt x="1153011" y="286699"/>
                  </a:lnTo>
                  <a:lnTo>
                    <a:pt x="1177103" y="326166"/>
                  </a:lnTo>
                  <a:lnTo>
                    <a:pt x="1198286" y="367227"/>
                  </a:lnTo>
                  <a:lnTo>
                    <a:pt x="1216399" y="409700"/>
                  </a:lnTo>
                  <a:lnTo>
                    <a:pt x="1231281" y="453402"/>
                  </a:lnTo>
                  <a:lnTo>
                    <a:pt x="1242771" y="498149"/>
                  </a:lnTo>
                  <a:lnTo>
                    <a:pt x="1250708" y="543759"/>
                  </a:lnTo>
                  <a:lnTo>
                    <a:pt x="1254931" y="590049"/>
                  </a:lnTo>
                  <a:lnTo>
                    <a:pt x="1255280" y="636836"/>
                  </a:lnTo>
                  <a:lnTo>
                    <a:pt x="1256814" y="638989"/>
                  </a:lnTo>
                  <a:lnTo>
                    <a:pt x="1256466" y="641425"/>
                  </a:lnTo>
                  <a:lnTo>
                    <a:pt x="1255164" y="643242"/>
                  </a:lnTo>
                  <a:lnTo>
                    <a:pt x="1253763" y="687877"/>
                  </a:lnTo>
                  <a:lnTo>
                    <a:pt x="1249123" y="731319"/>
                  </a:lnTo>
                  <a:lnTo>
                    <a:pt x="1241385" y="773504"/>
                  </a:lnTo>
                  <a:lnTo>
                    <a:pt x="1230687" y="814367"/>
                  </a:lnTo>
                  <a:lnTo>
                    <a:pt x="1217170" y="853846"/>
                  </a:lnTo>
                  <a:lnTo>
                    <a:pt x="1200972" y="891876"/>
                  </a:lnTo>
                  <a:lnTo>
                    <a:pt x="1182235" y="928394"/>
                  </a:lnTo>
                  <a:lnTo>
                    <a:pt x="1161096" y="963336"/>
                  </a:lnTo>
                  <a:lnTo>
                    <a:pt x="1137698" y="996638"/>
                  </a:lnTo>
                  <a:lnTo>
                    <a:pt x="1112177" y="1028237"/>
                  </a:lnTo>
                  <a:lnTo>
                    <a:pt x="1084676" y="1058069"/>
                  </a:lnTo>
                  <a:lnTo>
                    <a:pt x="1055333" y="1086070"/>
                  </a:lnTo>
                  <a:lnTo>
                    <a:pt x="1024287" y="1112177"/>
                  </a:lnTo>
                  <a:lnTo>
                    <a:pt x="991680" y="1136325"/>
                  </a:lnTo>
                  <a:lnTo>
                    <a:pt x="957649" y="1158452"/>
                  </a:lnTo>
                  <a:lnTo>
                    <a:pt x="922336" y="1178492"/>
                  </a:lnTo>
                  <a:lnTo>
                    <a:pt x="885879" y="1196383"/>
                  </a:lnTo>
                  <a:lnTo>
                    <a:pt x="848419" y="1212062"/>
                  </a:lnTo>
                  <a:lnTo>
                    <a:pt x="810095" y="1225463"/>
                  </a:lnTo>
                  <a:lnTo>
                    <a:pt x="771047" y="1236523"/>
                  </a:lnTo>
                  <a:lnTo>
                    <a:pt x="731414" y="1245180"/>
                  </a:lnTo>
                  <a:lnTo>
                    <a:pt x="691336" y="1251368"/>
                  </a:lnTo>
                  <a:lnTo>
                    <a:pt x="650953" y="1255025"/>
                  </a:lnTo>
                  <a:lnTo>
                    <a:pt x="610405" y="1256086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2161" y="3735740"/>
              <a:ext cx="1257300" cy="1256030"/>
            </a:xfrm>
            <a:custGeom>
              <a:avLst/>
              <a:gdLst/>
              <a:ahLst/>
              <a:cxnLst/>
              <a:rect l="l" t="t" r="r" b="b"/>
              <a:pathLst>
                <a:path w="1257300" h="1256029">
                  <a:moveTo>
                    <a:pt x="610407" y="1256029"/>
                  </a:moveTo>
                  <a:lnTo>
                    <a:pt x="569832" y="1253489"/>
                  </a:lnTo>
                  <a:lnTo>
                    <a:pt x="529369" y="1249679"/>
                  </a:lnTo>
                  <a:lnTo>
                    <a:pt x="489160" y="1242059"/>
                  </a:lnTo>
                  <a:lnTo>
                    <a:pt x="449342" y="1231899"/>
                  </a:lnTo>
                  <a:lnTo>
                    <a:pt x="410057" y="1219199"/>
                  </a:lnTo>
                  <a:lnTo>
                    <a:pt x="371443" y="1203959"/>
                  </a:lnTo>
                  <a:lnTo>
                    <a:pt x="333640" y="1184909"/>
                  </a:lnTo>
                  <a:lnTo>
                    <a:pt x="296788" y="1163319"/>
                  </a:lnTo>
                  <a:lnTo>
                    <a:pt x="261027" y="1137919"/>
                  </a:lnTo>
                  <a:lnTo>
                    <a:pt x="226495" y="1108709"/>
                  </a:lnTo>
                  <a:lnTo>
                    <a:pt x="224343" y="1108709"/>
                  </a:lnTo>
                  <a:lnTo>
                    <a:pt x="222358" y="1107439"/>
                  </a:lnTo>
                  <a:lnTo>
                    <a:pt x="221675" y="1104899"/>
                  </a:lnTo>
                  <a:lnTo>
                    <a:pt x="185243" y="1071879"/>
                  </a:lnTo>
                  <a:lnTo>
                    <a:pt x="151758" y="1036319"/>
                  </a:lnTo>
                  <a:lnTo>
                    <a:pt x="121324" y="998219"/>
                  </a:lnTo>
                  <a:lnTo>
                    <a:pt x="94042" y="957579"/>
                  </a:lnTo>
                  <a:lnTo>
                    <a:pt x="70014" y="914399"/>
                  </a:lnTo>
                  <a:lnTo>
                    <a:pt x="49344" y="869949"/>
                  </a:lnTo>
                  <a:lnTo>
                    <a:pt x="32134" y="822959"/>
                  </a:lnTo>
                  <a:lnTo>
                    <a:pt x="18485" y="775969"/>
                  </a:lnTo>
                  <a:lnTo>
                    <a:pt x="8502" y="727709"/>
                  </a:lnTo>
                  <a:lnTo>
                    <a:pt x="2286" y="679449"/>
                  </a:lnTo>
                  <a:lnTo>
                    <a:pt x="0" y="631189"/>
                  </a:lnTo>
                  <a:lnTo>
                    <a:pt x="23" y="627379"/>
                  </a:lnTo>
                  <a:lnTo>
                    <a:pt x="1565" y="580389"/>
                  </a:lnTo>
                  <a:lnTo>
                    <a:pt x="7265" y="532129"/>
                  </a:lnTo>
                  <a:lnTo>
                    <a:pt x="17142" y="483869"/>
                  </a:lnTo>
                  <a:lnTo>
                    <a:pt x="31299" y="435609"/>
                  </a:lnTo>
                  <a:lnTo>
                    <a:pt x="30784" y="433069"/>
                  </a:lnTo>
                  <a:lnTo>
                    <a:pt x="31518" y="430529"/>
                  </a:lnTo>
                  <a:lnTo>
                    <a:pt x="33168" y="429259"/>
                  </a:lnTo>
                  <a:lnTo>
                    <a:pt x="49245" y="384809"/>
                  </a:lnTo>
                  <a:lnTo>
                    <a:pt x="68800" y="342899"/>
                  </a:lnTo>
                  <a:lnTo>
                    <a:pt x="91629" y="302259"/>
                  </a:lnTo>
                  <a:lnTo>
                    <a:pt x="117528" y="262889"/>
                  </a:lnTo>
                  <a:lnTo>
                    <a:pt x="146295" y="226059"/>
                  </a:lnTo>
                  <a:lnTo>
                    <a:pt x="177727" y="191769"/>
                  </a:lnTo>
                  <a:lnTo>
                    <a:pt x="211620" y="158749"/>
                  </a:lnTo>
                  <a:lnTo>
                    <a:pt x="247771" y="129539"/>
                  </a:lnTo>
                  <a:lnTo>
                    <a:pt x="285977" y="102869"/>
                  </a:lnTo>
                  <a:lnTo>
                    <a:pt x="326034" y="78739"/>
                  </a:lnTo>
                  <a:lnTo>
                    <a:pt x="367740" y="57149"/>
                  </a:lnTo>
                  <a:lnTo>
                    <a:pt x="410891" y="39369"/>
                  </a:lnTo>
                  <a:lnTo>
                    <a:pt x="455284" y="24129"/>
                  </a:lnTo>
                  <a:lnTo>
                    <a:pt x="500715" y="12699"/>
                  </a:lnTo>
                  <a:lnTo>
                    <a:pt x="546982" y="5079"/>
                  </a:lnTo>
                  <a:lnTo>
                    <a:pt x="593882" y="1269"/>
                  </a:lnTo>
                  <a:lnTo>
                    <a:pt x="641210" y="1269"/>
                  </a:lnTo>
                  <a:lnTo>
                    <a:pt x="643595" y="0"/>
                  </a:lnTo>
                  <a:lnTo>
                    <a:pt x="646327" y="0"/>
                  </a:lnTo>
                  <a:lnTo>
                    <a:pt x="648248" y="1269"/>
                  </a:lnTo>
                  <a:lnTo>
                    <a:pt x="695512" y="3809"/>
                  </a:lnTo>
                  <a:lnTo>
                    <a:pt x="741959" y="8889"/>
                  </a:lnTo>
                  <a:lnTo>
                    <a:pt x="753327" y="11429"/>
                  </a:lnTo>
                  <a:lnTo>
                    <a:pt x="629326" y="11429"/>
                  </a:lnTo>
                  <a:lnTo>
                    <a:pt x="577837" y="13969"/>
                  </a:lnTo>
                  <a:lnTo>
                    <a:pt x="526566" y="20319"/>
                  </a:lnTo>
                  <a:lnTo>
                    <a:pt x="475806" y="30479"/>
                  </a:lnTo>
                  <a:lnTo>
                    <a:pt x="425853" y="44449"/>
                  </a:lnTo>
                  <a:lnTo>
                    <a:pt x="377001" y="64769"/>
                  </a:lnTo>
                  <a:lnTo>
                    <a:pt x="329546" y="87629"/>
                  </a:lnTo>
                  <a:lnTo>
                    <a:pt x="281043" y="118109"/>
                  </a:lnTo>
                  <a:lnTo>
                    <a:pt x="235924" y="152399"/>
                  </a:lnTo>
                  <a:lnTo>
                    <a:pt x="194372" y="190499"/>
                  </a:lnTo>
                  <a:lnTo>
                    <a:pt x="156571" y="232409"/>
                  </a:lnTo>
                  <a:lnTo>
                    <a:pt x="454487" y="232409"/>
                  </a:lnTo>
                  <a:lnTo>
                    <a:pt x="453567" y="233679"/>
                  </a:lnTo>
                  <a:lnTo>
                    <a:pt x="483577" y="237489"/>
                  </a:lnTo>
                  <a:lnTo>
                    <a:pt x="242459" y="237489"/>
                  </a:lnTo>
                  <a:lnTo>
                    <a:pt x="194560" y="240029"/>
                  </a:lnTo>
                  <a:lnTo>
                    <a:pt x="146646" y="245109"/>
                  </a:lnTo>
                  <a:lnTo>
                    <a:pt x="115242" y="288289"/>
                  </a:lnTo>
                  <a:lnTo>
                    <a:pt x="87664" y="334009"/>
                  </a:lnTo>
                  <a:lnTo>
                    <a:pt x="64069" y="382269"/>
                  </a:lnTo>
                  <a:lnTo>
                    <a:pt x="44614" y="431799"/>
                  </a:lnTo>
                  <a:lnTo>
                    <a:pt x="73206" y="441959"/>
                  </a:lnTo>
                  <a:lnTo>
                    <a:pt x="40992" y="441959"/>
                  </a:lnTo>
                  <a:lnTo>
                    <a:pt x="26720" y="494029"/>
                  </a:lnTo>
                  <a:lnTo>
                    <a:pt x="16970" y="546099"/>
                  </a:lnTo>
                  <a:lnTo>
                    <a:pt x="11893" y="600709"/>
                  </a:lnTo>
                  <a:lnTo>
                    <a:pt x="11643" y="654049"/>
                  </a:lnTo>
                  <a:lnTo>
                    <a:pt x="28746" y="670559"/>
                  </a:lnTo>
                  <a:lnTo>
                    <a:pt x="12494" y="670559"/>
                  </a:lnTo>
                  <a:lnTo>
                    <a:pt x="17631" y="718819"/>
                  </a:lnTo>
                  <a:lnTo>
                    <a:pt x="26763" y="765809"/>
                  </a:lnTo>
                  <a:lnTo>
                    <a:pt x="39695" y="811529"/>
                  </a:lnTo>
                  <a:lnTo>
                    <a:pt x="56229" y="857249"/>
                  </a:lnTo>
                  <a:lnTo>
                    <a:pt x="76169" y="900429"/>
                  </a:lnTo>
                  <a:lnTo>
                    <a:pt x="99319" y="942339"/>
                  </a:lnTo>
                  <a:lnTo>
                    <a:pt x="125482" y="982979"/>
                  </a:lnTo>
                  <a:lnTo>
                    <a:pt x="154463" y="1021079"/>
                  </a:lnTo>
                  <a:lnTo>
                    <a:pt x="186064" y="1055369"/>
                  </a:lnTo>
                  <a:lnTo>
                    <a:pt x="220090" y="1088389"/>
                  </a:lnTo>
                  <a:lnTo>
                    <a:pt x="231550" y="1088389"/>
                  </a:lnTo>
                  <a:lnTo>
                    <a:pt x="232270" y="1098549"/>
                  </a:lnTo>
                  <a:lnTo>
                    <a:pt x="276742" y="1134109"/>
                  </a:lnTo>
                  <a:lnTo>
                    <a:pt x="324144" y="1163319"/>
                  </a:lnTo>
                  <a:lnTo>
                    <a:pt x="374192" y="1189989"/>
                  </a:lnTo>
                  <a:lnTo>
                    <a:pt x="426603" y="1211579"/>
                  </a:lnTo>
                  <a:lnTo>
                    <a:pt x="438214" y="1211579"/>
                  </a:lnTo>
                  <a:lnTo>
                    <a:pt x="437314" y="1214119"/>
                  </a:lnTo>
                  <a:lnTo>
                    <a:pt x="490919" y="1229359"/>
                  </a:lnTo>
                  <a:lnTo>
                    <a:pt x="546395" y="1239519"/>
                  </a:lnTo>
                  <a:lnTo>
                    <a:pt x="602766" y="1244599"/>
                  </a:lnTo>
                  <a:lnTo>
                    <a:pt x="731416" y="1244599"/>
                  </a:lnTo>
                  <a:lnTo>
                    <a:pt x="691339" y="1250949"/>
                  </a:lnTo>
                  <a:lnTo>
                    <a:pt x="650956" y="1254759"/>
                  </a:lnTo>
                  <a:lnTo>
                    <a:pt x="610407" y="1256029"/>
                  </a:lnTo>
                  <a:close/>
                </a:path>
                <a:path w="1257300" h="1256029">
                  <a:moveTo>
                    <a:pt x="454487" y="232409"/>
                  </a:moveTo>
                  <a:lnTo>
                    <a:pt x="445241" y="232409"/>
                  </a:lnTo>
                  <a:lnTo>
                    <a:pt x="468727" y="194309"/>
                  </a:lnTo>
                  <a:lnTo>
                    <a:pt x="496948" y="154939"/>
                  </a:lnTo>
                  <a:lnTo>
                    <a:pt x="528511" y="116839"/>
                  </a:lnTo>
                  <a:lnTo>
                    <a:pt x="562023" y="80009"/>
                  </a:lnTo>
                  <a:lnTo>
                    <a:pt x="596092" y="44449"/>
                  </a:lnTo>
                  <a:lnTo>
                    <a:pt x="629326" y="11429"/>
                  </a:lnTo>
                  <a:lnTo>
                    <a:pt x="753327" y="11429"/>
                  </a:lnTo>
                  <a:lnTo>
                    <a:pt x="759010" y="12699"/>
                  </a:lnTo>
                  <a:lnTo>
                    <a:pt x="645644" y="12699"/>
                  </a:lnTo>
                  <a:lnTo>
                    <a:pt x="610060" y="45719"/>
                  </a:lnTo>
                  <a:lnTo>
                    <a:pt x="575937" y="81279"/>
                  </a:lnTo>
                  <a:lnTo>
                    <a:pt x="543250" y="118109"/>
                  </a:lnTo>
                  <a:lnTo>
                    <a:pt x="511975" y="154939"/>
                  </a:lnTo>
                  <a:lnTo>
                    <a:pt x="482089" y="194309"/>
                  </a:lnTo>
                  <a:lnTo>
                    <a:pt x="454487" y="232409"/>
                  </a:lnTo>
                  <a:close/>
                </a:path>
                <a:path w="1257300" h="1256029">
                  <a:moveTo>
                    <a:pt x="759853" y="302259"/>
                  </a:moveTo>
                  <a:lnTo>
                    <a:pt x="747908" y="302259"/>
                  </a:lnTo>
                  <a:lnTo>
                    <a:pt x="837425" y="49529"/>
                  </a:lnTo>
                  <a:lnTo>
                    <a:pt x="790642" y="34289"/>
                  </a:lnTo>
                  <a:lnTo>
                    <a:pt x="742917" y="22859"/>
                  </a:lnTo>
                  <a:lnTo>
                    <a:pt x="694500" y="16509"/>
                  </a:lnTo>
                  <a:lnTo>
                    <a:pt x="645644" y="12699"/>
                  </a:lnTo>
                  <a:lnTo>
                    <a:pt x="759010" y="12699"/>
                  </a:lnTo>
                  <a:lnTo>
                    <a:pt x="787429" y="19049"/>
                  </a:lnTo>
                  <a:lnTo>
                    <a:pt x="831760" y="33019"/>
                  </a:lnTo>
                  <a:lnTo>
                    <a:pt x="874792" y="49529"/>
                  </a:lnTo>
                  <a:lnTo>
                    <a:pt x="882587" y="53339"/>
                  </a:lnTo>
                  <a:lnTo>
                    <a:pt x="848020" y="53339"/>
                  </a:lnTo>
                  <a:lnTo>
                    <a:pt x="759853" y="302259"/>
                  </a:lnTo>
                  <a:close/>
                </a:path>
                <a:path w="1257300" h="1256029">
                  <a:moveTo>
                    <a:pt x="1013315" y="166369"/>
                  </a:moveTo>
                  <a:lnTo>
                    <a:pt x="1012351" y="161289"/>
                  </a:lnTo>
                  <a:lnTo>
                    <a:pt x="1011161" y="152399"/>
                  </a:lnTo>
                  <a:lnTo>
                    <a:pt x="1010348" y="143509"/>
                  </a:lnTo>
                  <a:lnTo>
                    <a:pt x="972198" y="116839"/>
                  </a:lnTo>
                  <a:lnTo>
                    <a:pt x="932277" y="92709"/>
                  </a:lnTo>
                  <a:lnTo>
                    <a:pt x="890809" y="71119"/>
                  </a:lnTo>
                  <a:lnTo>
                    <a:pt x="848020" y="53339"/>
                  </a:lnTo>
                  <a:lnTo>
                    <a:pt x="882587" y="53339"/>
                  </a:lnTo>
                  <a:lnTo>
                    <a:pt x="956313" y="92709"/>
                  </a:lnTo>
                  <a:lnTo>
                    <a:pt x="994480" y="119379"/>
                  </a:lnTo>
                  <a:lnTo>
                    <a:pt x="1030704" y="147319"/>
                  </a:lnTo>
                  <a:lnTo>
                    <a:pt x="1037528" y="153669"/>
                  </a:lnTo>
                  <a:lnTo>
                    <a:pt x="1021626" y="153669"/>
                  </a:lnTo>
                  <a:lnTo>
                    <a:pt x="1023268" y="165099"/>
                  </a:lnTo>
                  <a:lnTo>
                    <a:pt x="1013454" y="165099"/>
                  </a:lnTo>
                  <a:lnTo>
                    <a:pt x="1013315" y="166369"/>
                  </a:lnTo>
                  <a:close/>
                </a:path>
                <a:path w="1257300" h="1256029">
                  <a:moveTo>
                    <a:pt x="1255126" y="623569"/>
                  </a:moveTo>
                  <a:lnTo>
                    <a:pt x="1243890" y="623569"/>
                  </a:lnTo>
                  <a:lnTo>
                    <a:pt x="1241771" y="575309"/>
                  </a:lnTo>
                  <a:lnTo>
                    <a:pt x="1235810" y="527049"/>
                  </a:lnTo>
                  <a:lnTo>
                    <a:pt x="1226081" y="480059"/>
                  </a:lnTo>
                  <a:lnTo>
                    <a:pt x="1212659" y="433069"/>
                  </a:lnTo>
                  <a:lnTo>
                    <a:pt x="1195620" y="387349"/>
                  </a:lnTo>
                  <a:lnTo>
                    <a:pt x="1175038" y="342899"/>
                  </a:lnTo>
                  <a:lnTo>
                    <a:pt x="1150990" y="299719"/>
                  </a:lnTo>
                  <a:lnTo>
                    <a:pt x="1123549" y="259079"/>
                  </a:lnTo>
                  <a:lnTo>
                    <a:pt x="1092792" y="220979"/>
                  </a:lnTo>
                  <a:lnTo>
                    <a:pt x="1058792" y="185419"/>
                  </a:lnTo>
                  <a:lnTo>
                    <a:pt x="1021626" y="153669"/>
                  </a:lnTo>
                  <a:lnTo>
                    <a:pt x="1037528" y="153669"/>
                  </a:lnTo>
                  <a:lnTo>
                    <a:pt x="1096678" y="212089"/>
                  </a:lnTo>
                  <a:lnTo>
                    <a:pt x="1126107" y="248919"/>
                  </a:lnTo>
                  <a:lnTo>
                    <a:pt x="1152947" y="285749"/>
                  </a:lnTo>
                  <a:lnTo>
                    <a:pt x="1177040" y="325119"/>
                  </a:lnTo>
                  <a:lnTo>
                    <a:pt x="1198224" y="367029"/>
                  </a:lnTo>
                  <a:lnTo>
                    <a:pt x="1216337" y="408939"/>
                  </a:lnTo>
                  <a:lnTo>
                    <a:pt x="1231220" y="452119"/>
                  </a:lnTo>
                  <a:lnTo>
                    <a:pt x="1242710" y="497839"/>
                  </a:lnTo>
                  <a:lnTo>
                    <a:pt x="1250648" y="543559"/>
                  </a:lnTo>
                  <a:lnTo>
                    <a:pt x="1254871" y="589279"/>
                  </a:lnTo>
                  <a:lnTo>
                    <a:pt x="1255126" y="623569"/>
                  </a:lnTo>
                  <a:close/>
                </a:path>
                <a:path w="1257300" h="1256029">
                  <a:moveTo>
                    <a:pt x="1027572" y="439419"/>
                  </a:moveTo>
                  <a:lnTo>
                    <a:pt x="1020427" y="439419"/>
                  </a:lnTo>
                  <a:lnTo>
                    <a:pt x="1023357" y="384809"/>
                  </a:lnTo>
                  <a:lnTo>
                    <a:pt x="1024085" y="330199"/>
                  </a:lnTo>
                  <a:lnTo>
                    <a:pt x="1022650" y="274319"/>
                  </a:lnTo>
                  <a:lnTo>
                    <a:pt x="1019093" y="219709"/>
                  </a:lnTo>
                  <a:lnTo>
                    <a:pt x="1013454" y="165099"/>
                  </a:lnTo>
                  <a:lnTo>
                    <a:pt x="1023268" y="165099"/>
                  </a:lnTo>
                  <a:lnTo>
                    <a:pt x="1032606" y="247649"/>
                  </a:lnTo>
                  <a:lnTo>
                    <a:pt x="1035050" y="299719"/>
                  </a:lnTo>
                  <a:lnTo>
                    <a:pt x="1035222" y="353059"/>
                  </a:lnTo>
                  <a:lnTo>
                    <a:pt x="1032641" y="401319"/>
                  </a:lnTo>
                  <a:lnTo>
                    <a:pt x="1027572" y="439419"/>
                  </a:lnTo>
                  <a:close/>
                </a:path>
                <a:path w="1257300" h="1256029">
                  <a:moveTo>
                    <a:pt x="445241" y="232409"/>
                  </a:moveTo>
                  <a:lnTo>
                    <a:pt x="156571" y="232409"/>
                  </a:lnTo>
                  <a:lnTo>
                    <a:pt x="204676" y="228599"/>
                  </a:lnTo>
                  <a:lnTo>
                    <a:pt x="252862" y="226059"/>
                  </a:lnTo>
                  <a:lnTo>
                    <a:pt x="349242" y="226059"/>
                  </a:lnTo>
                  <a:lnTo>
                    <a:pt x="397318" y="228599"/>
                  </a:lnTo>
                  <a:lnTo>
                    <a:pt x="445241" y="232409"/>
                  </a:lnTo>
                  <a:close/>
                </a:path>
                <a:path w="1257300" h="1256029">
                  <a:moveTo>
                    <a:pt x="305615" y="519429"/>
                  </a:moveTo>
                  <a:lnTo>
                    <a:pt x="294757" y="519429"/>
                  </a:lnTo>
                  <a:lnTo>
                    <a:pt x="313096" y="472439"/>
                  </a:lnTo>
                  <a:lnTo>
                    <a:pt x="333335" y="425449"/>
                  </a:lnTo>
                  <a:lnTo>
                    <a:pt x="355471" y="378459"/>
                  </a:lnTo>
                  <a:lnTo>
                    <a:pt x="379501" y="332739"/>
                  </a:lnTo>
                  <a:lnTo>
                    <a:pt x="405421" y="288289"/>
                  </a:lnTo>
                  <a:lnTo>
                    <a:pt x="433228" y="243839"/>
                  </a:lnTo>
                  <a:lnTo>
                    <a:pt x="385728" y="240029"/>
                  </a:lnTo>
                  <a:lnTo>
                    <a:pt x="338077" y="237489"/>
                  </a:lnTo>
                  <a:lnTo>
                    <a:pt x="483577" y="237489"/>
                  </a:lnTo>
                  <a:lnTo>
                    <a:pt x="503583" y="240029"/>
                  </a:lnTo>
                  <a:lnTo>
                    <a:pt x="531992" y="245109"/>
                  </a:lnTo>
                  <a:lnTo>
                    <a:pt x="442920" y="245109"/>
                  </a:lnTo>
                  <a:lnTo>
                    <a:pt x="417152" y="289559"/>
                  </a:lnTo>
                  <a:lnTo>
                    <a:pt x="391586" y="335279"/>
                  </a:lnTo>
                  <a:lnTo>
                    <a:pt x="366864" y="380999"/>
                  </a:lnTo>
                  <a:lnTo>
                    <a:pt x="343626" y="426719"/>
                  </a:lnTo>
                  <a:lnTo>
                    <a:pt x="322513" y="474979"/>
                  </a:lnTo>
                  <a:lnTo>
                    <a:pt x="305615" y="519429"/>
                  </a:lnTo>
                  <a:close/>
                </a:path>
                <a:path w="1257300" h="1256029">
                  <a:moveTo>
                    <a:pt x="641156" y="637539"/>
                  </a:moveTo>
                  <a:lnTo>
                    <a:pt x="629159" y="637539"/>
                  </a:lnTo>
                  <a:lnTo>
                    <a:pt x="744054" y="313689"/>
                  </a:lnTo>
                  <a:lnTo>
                    <a:pt x="694836" y="297179"/>
                  </a:lnTo>
                  <a:lnTo>
                    <a:pt x="645170" y="281939"/>
                  </a:lnTo>
                  <a:lnTo>
                    <a:pt x="544674" y="259079"/>
                  </a:lnTo>
                  <a:lnTo>
                    <a:pt x="493932" y="251459"/>
                  </a:lnTo>
                  <a:lnTo>
                    <a:pt x="442920" y="245109"/>
                  </a:lnTo>
                  <a:lnTo>
                    <a:pt x="531992" y="245109"/>
                  </a:lnTo>
                  <a:lnTo>
                    <a:pt x="602652" y="259079"/>
                  </a:lnTo>
                  <a:lnTo>
                    <a:pt x="651579" y="271779"/>
                  </a:lnTo>
                  <a:lnTo>
                    <a:pt x="700018" y="285749"/>
                  </a:lnTo>
                  <a:lnTo>
                    <a:pt x="747908" y="302259"/>
                  </a:lnTo>
                  <a:lnTo>
                    <a:pt x="759853" y="302259"/>
                  </a:lnTo>
                  <a:lnTo>
                    <a:pt x="758503" y="306069"/>
                  </a:lnTo>
                  <a:lnTo>
                    <a:pt x="787809" y="317499"/>
                  </a:lnTo>
                  <a:lnTo>
                    <a:pt x="754649" y="317499"/>
                  </a:lnTo>
                  <a:lnTo>
                    <a:pt x="641156" y="637539"/>
                  </a:lnTo>
                  <a:close/>
                </a:path>
                <a:path w="1257300" h="1256029">
                  <a:moveTo>
                    <a:pt x="967691" y="754379"/>
                  </a:moveTo>
                  <a:lnTo>
                    <a:pt x="957257" y="754379"/>
                  </a:lnTo>
                  <a:lnTo>
                    <a:pt x="973527" y="706119"/>
                  </a:lnTo>
                  <a:lnTo>
                    <a:pt x="986245" y="655319"/>
                  </a:lnTo>
                  <a:lnTo>
                    <a:pt x="996524" y="604519"/>
                  </a:lnTo>
                  <a:lnTo>
                    <a:pt x="1005480" y="553719"/>
                  </a:lnTo>
                  <a:lnTo>
                    <a:pt x="1014228" y="502919"/>
                  </a:lnTo>
                  <a:lnTo>
                    <a:pt x="1023882" y="454659"/>
                  </a:lnTo>
                  <a:lnTo>
                    <a:pt x="981424" y="426719"/>
                  </a:lnTo>
                  <a:lnTo>
                    <a:pt x="937877" y="401319"/>
                  </a:lnTo>
                  <a:lnTo>
                    <a:pt x="893335" y="377189"/>
                  </a:lnTo>
                  <a:lnTo>
                    <a:pt x="847889" y="355599"/>
                  </a:lnTo>
                  <a:lnTo>
                    <a:pt x="801630" y="335279"/>
                  </a:lnTo>
                  <a:lnTo>
                    <a:pt x="754649" y="317499"/>
                  </a:lnTo>
                  <a:lnTo>
                    <a:pt x="787809" y="317499"/>
                  </a:lnTo>
                  <a:lnTo>
                    <a:pt x="848977" y="344169"/>
                  </a:lnTo>
                  <a:lnTo>
                    <a:pt x="893110" y="365759"/>
                  </a:lnTo>
                  <a:lnTo>
                    <a:pt x="936432" y="388619"/>
                  </a:lnTo>
                  <a:lnTo>
                    <a:pt x="978890" y="412749"/>
                  </a:lnTo>
                  <a:lnTo>
                    <a:pt x="1020427" y="439419"/>
                  </a:lnTo>
                  <a:lnTo>
                    <a:pt x="1027572" y="439419"/>
                  </a:lnTo>
                  <a:lnTo>
                    <a:pt x="1027065" y="443229"/>
                  </a:lnTo>
                  <a:lnTo>
                    <a:pt x="1027839" y="444499"/>
                  </a:lnTo>
                  <a:lnTo>
                    <a:pt x="1028625" y="444499"/>
                  </a:lnTo>
                  <a:lnTo>
                    <a:pt x="1029218" y="445769"/>
                  </a:lnTo>
                  <a:lnTo>
                    <a:pt x="1048414" y="458469"/>
                  </a:lnTo>
                  <a:lnTo>
                    <a:pt x="1030172" y="458469"/>
                  </a:lnTo>
                  <a:lnTo>
                    <a:pt x="1024458" y="509269"/>
                  </a:lnTo>
                  <a:lnTo>
                    <a:pt x="1016780" y="560069"/>
                  </a:lnTo>
                  <a:lnTo>
                    <a:pt x="1007161" y="610869"/>
                  </a:lnTo>
                  <a:lnTo>
                    <a:pt x="995624" y="660399"/>
                  </a:lnTo>
                  <a:lnTo>
                    <a:pt x="982191" y="708659"/>
                  </a:lnTo>
                  <a:lnTo>
                    <a:pt x="967691" y="754379"/>
                  </a:lnTo>
                  <a:close/>
                </a:path>
                <a:path w="1257300" h="1256029">
                  <a:moveTo>
                    <a:pt x="234456" y="825499"/>
                  </a:moveTo>
                  <a:lnTo>
                    <a:pt x="223892" y="825499"/>
                  </a:lnTo>
                  <a:lnTo>
                    <a:pt x="230402" y="775969"/>
                  </a:lnTo>
                  <a:lnTo>
                    <a:pt x="238781" y="725169"/>
                  </a:lnTo>
                  <a:lnTo>
                    <a:pt x="249029" y="675639"/>
                  </a:lnTo>
                  <a:lnTo>
                    <a:pt x="261144" y="627379"/>
                  </a:lnTo>
                  <a:lnTo>
                    <a:pt x="275124" y="579119"/>
                  </a:lnTo>
                  <a:lnTo>
                    <a:pt x="290968" y="530859"/>
                  </a:lnTo>
                  <a:lnTo>
                    <a:pt x="40992" y="441959"/>
                  </a:lnTo>
                  <a:lnTo>
                    <a:pt x="73206" y="441959"/>
                  </a:lnTo>
                  <a:lnTo>
                    <a:pt x="294757" y="519429"/>
                  </a:lnTo>
                  <a:lnTo>
                    <a:pt x="305615" y="519429"/>
                  </a:lnTo>
                  <a:lnTo>
                    <a:pt x="304167" y="523239"/>
                  </a:lnTo>
                  <a:lnTo>
                    <a:pt x="333055" y="533399"/>
                  </a:lnTo>
                  <a:lnTo>
                    <a:pt x="300313" y="533399"/>
                  </a:lnTo>
                  <a:lnTo>
                    <a:pt x="284073" y="581659"/>
                  </a:lnTo>
                  <a:lnTo>
                    <a:pt x="269935" y="631189"/>
                  </a:lnTo>
                  <a:lnTo>
                    <a:pt x="257863" y="680719"/>
                  </a:lnTo>
                  <a:lnTo>
                    <a:pt x="247821" y="731519"/>
                  </a:lnTo>
                  <a:lnTo>
                    <a:pt x="239770" y="782319"/>
                  </a:lnTo>
                  <a:lnTo>
                    <a:pt x="234456" y="825499"/>
                  </a:lnTo>
                  <a:close/>
                </a:path>
                <a:path w="1257300" h="1256029">
                  <a:moveTo>
                    <a:pt x="1221041" y="842009"/>
                  </a:moveTo>
                  <a:lnTo>
                    <a:pt x="1206434" y="842009"/>
                  </a:lnTo>
                  <a:lnTo>
                    <a:pt x="1207516" y="839469"/>
                  </a:lnTo>
                  <a:lnTo>
                    <a:pt x="1208651" y="836929"/>
                  </a:lnTo>
                  <a:lnTo>
                    <a:pt x="1209604" y="834389"/>
                  </a:lnTo>
                  <a:lnTo>
                    <a:pt x="1223985" y="786129"/>
                  </a:lnTo>
                  <a:lnTo>
                    <a:pt x="1234449" y="737869"/>
                  </a:lnTo>
                  <a:lnTo>
                    <a:pt x="1241045" y="689609"/>
                  </a:lnTo>
                  <a:lnTo>
                    <a:pt x="1243826" y="640079"/>
                  </a:lnTo>
                  <a:lnTo>
                    <a:pt x="1211164" y="607059"/>
                  </a:lnTo>
                  <a:lnTo>
                    <a:pt x="1177240" y="575309"/>
                  </a:lnTo>
                  <a:lnTo>
                    <a:pt x="1142117" y="543559"/>
                  </a:lnTo>
                  <a:lnTo>
                    <a:pt x="1105857" y="514349"/>
                  </a:lnTo>
                  <a:lnTo>
                    <a:pt x="1068521" y="486409"/>
                  </a:lnTo>
                  <a:lnTo>
                    <a:pt x="1030172" y="458469"/>
                  </a:lnTo>
                  <a:lnTo>
                    <a:pt x="1048414" y="458469"/>
                  </a:lnTo>
                  <a:lnTo>
                    <a:pt x="1105027" y="499109"/>
                  </a:lnTo>
                  <a:lnTo>
                    <a:pt x="1141417" y="528319"/>
                  </a:lnTo>
                  <a:lnTo>
                    <a:pt x="1176726" y="558799"/>
                  </a:lnTo>
                  <a:lnTo>
                    <a:pt x="1210901" y="590549"/>
                  </a:lnTo>
                  <a:lnTo>
                    <a:pt x="1243890" y="623569"/>
                  </a:lnTo>
                  <a:lnTo>
                    <a:pt x="1255126" y="623569"/>
                  </a:lnTo>
                  <a:lnTo>
                    <a:pt x="1255220" y="636269"/>
                  </a:lnTo>
                  <a:lnTo>
                    <a:pt x="1256754" y="638809"/>
                  </a:lnTo>
                  <a:lnTo>
                    <a:pt x="1256406" y="641349"/>
                  </a:lnTo>
                  <a:lnTo>
                    <a:pt x="1255104" y="642619"/>
                  </a:lnTo>
                  <a:lnTo>
                    <a:pt x="1253703" y="687069"/>
                  </a:lnTo>
                  <a:lnTo>
                    <a:pt x="1249065" y="730249"/>
                  </a:lnTo>
                  <a:lnTo>
                    <a:pt x="1241328" y="773429"/>
                  </a:lnTo>
                  <a:lnTo>
                    <a:pt x="1230632" y="814069"/>
                  </a:lnTo>
                  <a:lnTo>
                    <a:pt x="1221041" y="842009"/>
                  </a:lnTo>
                  <a:close/>
                </a:path>
                <a:path w="1257300" h="1256029">
                  <a:moveTo>
                    <a:pt x="524843" y="966469"/>
                  </a:moveTo>
                  <a:lnTo>
                    <a:pt x="513232" y="966469"/>
                  </a:lnTo>
                  <a:lnTo>
                    <a:pt x="625408" y="648969"/>
                  </a:lnTo>
                  <a:lnTo>
                    <a:pt x="300313" y="533399"/>
                  </a:lnTo>
                  <a:lnTo>
                    <a:pt x="333055" y="533399"/>
                  </a:lnTo>
                  <a:lnTo>
                    <a:pt x="629159" y="637539"/>
                  </a:lnTo>
                  <a:lnTo>
                    <a:pt x="641156" y="637539"/>
                  </a:lnTo>
                  <a:lnTo>
                    <a:pt x="639805" y="641349"/>
                  </a:lnTo>
                  <a:lnTo>
                    <a:pt x="671907" y="652779"/>
                  </a:lnTo>
                  <a:lnTo>
                    <a:pt x="636067" y="652779"/>
                  </a:lnTo>
                  <a:lnTo>
                    <a:pt x="524843" y="966469"/>
                  </a:lnTo>
                  <a:close/>
                </a:path>
                <a:path w="1257300" h="1256029">
                  <a:moveTo>
                    <a:pt x="839643" y="1028699"/>
                  </a:moveTo>
                  <a:lnTo>
                    <a:pt x="826830" y="1028699"/>
                  </a:lnTo>
                  <a:lnTo>
                    <a:pt x="852110" y="986789"/>
                  </a:lnTo>
                  <a:lnTo>
                    <a:pt x="875736" y="944879"/>
                  </a:lnTo>
                  <a:lnTo>
                    <a:pt x="897705" y="900429"/>
                  </a:lnTo>
                  <a:lnTo>
                    <a:pt x="918013" y="855979"/>
                  </a:lnTo>
                  <a:lnTo>
                    <a:pt x="936657" y="810259"/>
                  </a:lnTo>
                  <a:lnTo>
                    <a:pt x="953635" y="764539"/>
                  </a:lnTo>
                  <a:lnTo>
                    <a:pt x="636067" y="652779"/>
                  </a:lnTo>
                  <a:lnTo>
                    <a:pt x="671907" y="652779"/>
                  </a:lnTo>
                  <a:lnTo>
                    <a:pt x="957257" y="754379"/>
                  </a:lnTo>
                  <a:lnTo>
                    <a:pt x="967691" y="754379"/>
                  </a:lnTo>
                  <a:lnTo>
                    <a:pt x="966885" y="756919"/>
                  </a:lnTo>
                  <a:lnTo>
                    <a:pt x="999063" y="768349"/>
                  </a:lnTo>
                  <a:lnTo>
                    <a:pt x="963212" y="768349"/>
                  </a:lnTo>
                  <a:lnTo>
                    <a:pt x="946548" y="814069"/>
                  </a:lnTo>
                  <a:lnTo>
                    <a:pt x="928237" y="858519"/>
                  </a:lnTo>
                  <a:lnTo>
                    <a:pt x="908298" y="902969"/>
                  </a:lnTo>
                  <a:lnTo>
                    <a:pt x="886749" y="946149"/>
                  </a:lnTo>
                  <a:lnTo>
                    <a:pt x="863608" y="988059"/>
                  </a:lnTo>
                  <a:lnTo>
                    <a:pt x="839643" y="1028699"/>
                  </a:lnTo>
                  <a:close/>
                </a:path>
                <a:path w="1257300" h="1256029">
                  <a:moveTo>
                    <a:pt x="231550" y="1088389"/>
                  </a:moveTo>
                  <a:lnTo>
                    <a:pt x="220090" y="1088389"/>
                  </a:lnTo>
                  <a:lnTo>
                    <a:pt x="216955" y="1037589"/>
                  </a:lnTo>
                  <a:lnTo>
                    <a:pt x="215640" y="988059"/>
                  </a:lnTo>
                  <a:lnTo>
                    <a:pt x="216141" y="937259"/>
                  </a:lnTo>
                  <a:lnTo>
                    <a:pt x="218454" y="887729"/>
                  </a:lnTo>
                  <a:lnTo>
                    <a:pt x="222577" y="838199"/>
                  </a:lnTo>
                  <a:lnTo>
                    <a:pt x="177936" y="807719"/>
                  </a:lnTo>
                  <a:lnTo>
                    <a:pt x="134550" y="775969"/>
                  </a:lnTo>
                  <a:lnTo>
                    <a:pt x="92475" y="742949"/>
                  </a:lnTo>
                  <a:lnTo>
                    <a:pt x="51771" y="707389"/>
                  </a:lnTo>
                  <a:lnTo>
                    <a:pt x="12494" y="670559"/>
                  </a:lnTo>
                  <a:lnTo>
                    <a:pt x="28746" y="670559"/>
                  </a:lnTo>
                  <a:lnTo>
                    <a:pt x="51111" y="692149"/>
                  </a:lnTo>
                  <a:lnTo>
                    <a:pt x="92153" y="727709"/>
                  </a:lnTo>
                  <a:lnTo>
                    <a:pt x="134686" y="761999"/>
                  </a:lnTo>
                  <a:lnTo>
                    <a:pt x="178627" y="795019"/>
                  </a:lnTo>
                  <a:lnTo>
                    <a:pt x="223892" y="825499"/>
                  </a:lnTo>
                  <a:lnTo>
                    <a:pt x="234456" y="825499"/>
                  </a:lnTo>
                  <a:lnTo>
                    <a:pt x="233675" y="831849"/>
                  </a:lnTo>
                  <a:lnTo>
                    <a:pt x="253787" y="844549"/>
                  </a:lnTo>
                  <a:lnTo>
                    <a:pt x="232489" y="844549"/>
                  </a:lnTo>
                  <a:lnTo>
                    <a:pt x="228749" y="895349"/>
                  </a:lnTo>
                  <a:lnTo>
                    <a:pt x="226931" y="944879"/>
                  </a:lnTo>
                  <a:lnTo>
                    <a:pt x="226913" y="998219"/>
                  </a:lnTo>
                  <a:lnTo>
                    <a:pt x="228672" y="1047749"/>
                  </a:lnTo>
                  <a:lnTo>
                    <a:pt x="231550" y="1088389"/>
                  </a:lnTo>
                  <a:close/>
                </a:path>
                <a:path w="1257300" h="1256029">
                  <a:moveTo>
                    <a:pt x="1106415" y="1033779"/>
                  </a:moveTo>
                  <a:lnTo>
                    <a:pt x="942891" y="1033779"/>
                  </a:lnTo>
                  <a:lnTo>
                    <a:pt x="995012" y="1032509"/>
                  </a:lnTo>
                  <a:lnTo>
                    <a:pt x="1047161" y="1028699"/>
                  </a:lnTo>
                  <a:lnTo>
                    <a:pt x="1099297" y="1023619"/>
                  </a:lnTo>
                  <a:lnTo>
                    <a:pt x="1129897" y="985519"/>
                  </a:lnTo>
                  <a:lnTo>
                    <a:pt x="1157414" y="943609"/>
                  </a:lnTo>
                  <a:lnTo>
                    <a:pt x="1181651" y="899159"/>
                  </a:lnTo>
                  <a:lnTo>
                    <a:pt x="1202412" y="852169"/>
                  </a:lnTo>
                  <a:lnTo>
                    <a:pt x="963212" y="768349"/>
                  </a:lnTo>
                  <a:lnTo>
                    <a:pt x="999063" y="768349"/>
                  </a:lnTo>
                  <a:lnTo>
                    <a:pt x="1206434" y="842009"/>
                  </a:lnTo>
                  <a:lnTo>
                    <a:pt x="1221041" y="842009"/>
                  </a:lnTo>
                  <a:lnTo>
                    <a:pt x="1217117" y="853439"/>
                  </a:lnTo>
                  <a:lnTo>
                    <a:pt x="1200923" y="891539"/>
                  </a:lnTo>
                  <a:lnTo>
                    <a:pt x="1182189" y="927099"/>
                  </a:lnTo>
                  <a:lnTo>
                    <a:pt x="1161054" y="962659"/>
                  </a:lnTo>
                  <a:lnTo>
                    <a:pt x="1137659" y="995679"/>
                  </a:lnTo>
                  <a:lnTo>
                    <a:pt x="1112143" y="1027429"/>
                  </a:lnTo>
                  <a:lnTo>
                    <a:pt x="1106415" y="1033779"/>
                  </a:lnTo>
                  <a:close/>
                </a:path>
                <a:path w="1257300" h="1256029">
                  <a:moveTo>
                    <a:pt x="438214" y="1211579"/>
                  </a:moveTo>
                  <a:lnTo>
                    <a:pt x="426603" y="1211579"/>
                  </a:lnTo>
                  <a:lnTo>
                    <a:pt x="509313" y="976629"/>
                  </a:lnTo>
                  <a:lnTo>
                    <a:pt x="461123" y="958849"/>
                  </a:lnTo>
                  <a:lnTo>
                    <a:pt x="413665" y="939799"/>
                  </a:lnTo>
                  <a:lnTo>
                    <a:pt x="367005" y="918209"/>
                  </a:lnTo>
                  <a:lnTo>
                    <a:pt x="321212" y="895349"/>
                  </a:lnTo>
                  <a:lnTo>
                    <a:pt x="276351" y="871219"/>
                  </a:lnTo>
                  <a:lnTo>
                    <a:pt x="232489" y="844549"/>
                  </a:lnTo>
                  <a:lnTo>
                    <a:pt x="253787" y="844549"/>
                  </a:lnTo>
                  <a:lnTo>
                    <a:pt x="277922" y="859789"/>
                  </a:lnTo>
                  <a:lnTo>
                    <a:pt x="323175" y="883919"/>
                  </a:lnTo>
                  <a:lnTo>
                    <a:pt x="369384" y="908049"/>
                  </a:lnTo>
                  <a:lnTo>
                    <a:pt x="416496" y="929639"/>
                  </a:lnTo>
                  <a:lnTo>
                    <a:pt x="464463" y="948689"/>
                  </a:lnTo>
                  <a:lnTo>
                    <a:pt x="513232" y="966469"/>
                  </a:lnTo>
                  <a:lnTo>
                    <a:pt x="524843" y="966469"/>
                  </a:lnTo>
                  <a:lnTo>
                    <a:pt x="523943" y="969009"/>
                  </a:lnTo>
                  <a:lnTo>
                    <a:pt x="561144" y="980439"/>
                  </a:lnTo>
                  <a:lnTo>
                    <a:pt x="520025" y="980439"/>
                  </a:lnTo>
                  <a:lnTo>
                    <a:pt x="503500" y="1027429"/>
                  </a:lnTo>
                  <a:lnTo>
                    <a:pt x="438214" y="1211579"/>
                  </a:lnTo>
                  <a:close/>
                </a:path>
                <a:path w="1257300" h="1256029">
                  <a:moveTo>
                    <a:pt x="731416" y="1244599"/>
                  </a:moveTo>
                  <a:lnTo>
                    <a:pt x="602766" y="1244599"/>
                  </a:lnTo>
                  <a:lnTo>
                    <a:pt x="659062" y="1243329"/>
                  </a:lnTo>
                  <a:lnTo>
                    <a:pt x="694306" y="1205229"/>
                  </a:lnTo>
                  <a:lnTo>
                    <a:pt x="728059" y="1165859"/>
                  </a:lnTo>
                  <a:lnTo>
                    <a:pt x="760259" y="1125219"/>
                  </a:lnTo>
                  <a:lnTo>
                    <a:pt x="790845" y="1083309"/>
                  </a:lnTo>
                  <a:lnTo>
                    <a:pt x="819753" y="1040129"/>
                  </a:lnTo>
                  <a:lnTo>
                    <a:pt x="768970" y="1035049"/>
                  </a:lnTo>
                  <a:lnTo>
                    <a:pt x="718427" y="1028699"/>
                  </a:lnTo>
                  <a:lnTo>
                    <a:pt x="668192" y="1019809"/>
                  </a:lnTo>
                  <a:lnTo>
                    <a:pt x="618335" y="1008379"/>
                  </a:lnTo>
                  <a:lnTo>
                    <a:pt x="568923" y="995679"/>
                  </a:lnTo>
                  <a:lnTo>
                    <a:pt x="520025" y="980439"/>
                  </a:lnTo>
                  <a:lnTo>
                    <a:pt x="561144" y="980439"/>
                  </a:lnTo>
                  <a:lnTo>
                    <a:pt x="573545" y="984249"/>
                  </a:lnTo>
                  <a:lnTo>
                    <a:pt x="623562" y="996949"/>
                  </a:lnTo>
                  <a:lnTo>
                    <a:pt x="673946" y="1008379"/>
                  </a:lnTo>
                  <a:lnTo>
                    <a:pt x="724650" y="1017269"/>
                  </a:lnTo>
                  <a:lnTo>
                    <a:pt x="775627" y="1024889"/>
                  </a:lnTo>
                  <a:lnTo>
                    <a:pt x="826830" y="1028699"/>
                  </a:lnTo>
                  <a:lnTo>
                    <a:pt x="839643" y="1028699"/>
                  </a:lnTo>
                  <a:lnTo>
                    <a:pt x="838894" y="1029969"/>
                  </a:lnTo>
                  <a:lnTo>
                    <a:pt x="890839" y="1032509"/>
                  </a:lnTo>
                  <a:lnTo>
                    <a:pt x="942891" y="1033779"/>
                  </a:lnTo>
                  <a:lnTo>
                    <a:pt x="1106415" y="1033779"/>
                  </a:lnTo>
                  <a:lnTo>
                    <a:pt x="1104123" y="1036319"/>
                  </a:lnTo>
                  <a:lnTo>
                    <a:pt x="1088251" y="1036319"/>
                  </a:lnTo>
                  <a:lnTo>
                    <a:pt x="1037072" y="1041399"/>
                  </a:lnTo>
                  <a:lnTo>
                    <a:pt x="831831" y="1041399"/>
                  </a:lnTo>
                  <a:lnTo>
                    <a:pt x="803863" y="1084579"/>
                  </a:lnTo>
                  <a:lnTo>
                    <a:pt x="774249" y="1125219"/>
                  </a:lnTo>
                  <a:lnTo>
                    <a:pt x="743008" y="1165859"/>
                  </a:lnTo>
                  <a:lnTo>
                    <a:pt x="710161" y="1205229"/>
                  </a:lnTo>
                  <a:lnTo>
                    <a:pt x="675728" y="1242059"/>
                  </a:lnTo>
                  <a:lnTo>
                    <a:pt x="742739" y="1242059"/>
                  </a:lnTo>
                  <a:lnTo>
                    <a:pt x="731416" y="1244599"/>
                  </a:lnTo>
                  <a:close/>
                </a:path>
                <a:path w="1257300" h="1256029">
                  <a:moveTo>
                    <a:pt x="742739" y="1242059"/>
                  </a:moveTo>
                  <a:lnTo>
                    <a:pt x="675728" y="1242059"/>
                  </a:lnTo>
                  <a:lnTo>
                    <a:pt x="723334" y="1236979"/>
                  </a:lnTo>
                  <a:lnTo>
                    <a:pt x="770005" y="1226819"/>
                  </a:lnTo>
                  <a:lnTo>
                    <a:pt x="815562" y="1214119"/>
                  </a:lnTo>
                  <a:lnTo>
                    <a:pt x="859826" y="1197609"/>
                  </a:lnTo>
                  <a:lnTo>
                    <a:pt x="902619" y="1178559"/>
                  </a:lnTo>
                  <a:lnTo>
                    <a:pt x="943761" y="1155699"/>
                  </a:lnTo>
                  <a:lnTo>
                    <a:pt x="983074" y="1130299"/>
                  </a:lnTo>
                  <a:lnTo>
                    <a:pt x="1020380" y="1102359"/>
                  </a:lnTo>
                  <a:lnTo>
                    <a:pt x="1055498" y="1070609"/>
                  </a:lnTo>
                  <a:lnTo>
                    <a:pt x="1088251" y="1036319"/>
                  </a:lnTo>
                  <a:lnTo>
                    <a:pt x="1104123" y="1036319"/>
                  </a:lnTo>
                  <a:lnTo>
                    <a:pt x="1055307" y="1085849"/>
                  </a:lnTo>
                  <a:lnTo>
                    <a:pt x="1024266" y="1111249"/>
                  </a:lnTo>
                  <a:lnTo>
                    <a:pt x="991662" y="1135379"/>
                  </a:lnTo>
                  <a:lnTo>
                    <a:pt x="957635" y="1158239"/>
                  </a:lnTo>
                  <a:lnTo>
                    <a:pt x="922326" y="1177289"/>
                  </a:lnTo>
                  <a:lnTo>
                    <a:pt x="885872" y="1196339"/>
                  </a:lnTo>
                  <a:lnTo>
                    <a:pt x="848415" y="1211579"/>
                  </a:lnTo>
                  <a:lnTo>
                    <a:pt x="810094" y="1224279"/>
                  </a:lnTo>
                  <a:lnTo>
                    <a:pt x="771047" y="1235709"/>
                  </a:lnTo>
                  <a:lnTo>
                    <a:pt x="742739" y="1242059"/>
                  </a:lnTo>
                  <a:close/>
                </a:path>
                <a:path w="1257300" h="1256029">
                  <a:moveTo>
                    <a:pt x="934402" y="1045209"/>
                  </a:moveTo>
                  <a:lnTo>
                    <a:pt x="883065" y="1043939"/>
                  </a:lnTo>
                  <a:lnTo>
                    <a:pt x="831831" y="1041399"/>
                  </a:lnTo>
                  <a:lnTo>
                    <a:pt x="1037072" y="1041399"/>
                  </a:lnTo>
                  <a:lnTo>
                    <a:pt x="985763" y="1043939"/>
                  </a:lnTo>
                  <a:lnTo>
                    <a:pt x="934402" y="1045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079" y="3291315"/>
              <a:ext cx="2432269" cy="26632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30102" y="4231323"/>
              <a:ext cx="1688464" cy="988060"/>
            </a:xfrm>
            <a:custGeom>
              <a:avLst/>
              <a:gdLst/>
              <a:ahLst/>
              <a:cxnLst/>
              <a:rect l="l" t="t" r="r" b="b"/>
              <a:pathLst>
                <a:path w="1688464" h="988060">
                  <a:moveTo>
                    <a:pt x="540764" y="987773"/>
                  </a:moveTo>
                  <a:lnTo>
                    <a:pt x="481004" y="927268"/>
                  </a:lnTo>
                  <a:lnTo>
                    <a:pt x="448011" y="871534"/>
                  </a:lnTo>
                  <a:lnTo>
                    <a:pt x="418085" y="818141"/>
                  </a:lnTo>
                  <a:lnTo>
                    <a:pt x="395824" y="781647"/>
                  </a:lnTo>
                  <a:lnTo>
                    <a:pt x="382677" y="771872"/>
                  </a:lnTo>
                  <a:lnTo>
                    <a:pt x="365260" y="766492"/>
                  </a:lnTo>
                  <a:lnTo>
                    <a:pt x="346272" y="763989"/>
                  </a:lnTo>
                  <a:lnTo>
                    <a:pt x="328413" y="762841"/>
                  </a:lnTo>
                  <a:lnTo>
                    <a:pt x="275470" y="752701"/>
                  </a:lnTo>
                  <a:lnTo>
                    <a:pt x="224591" y="734441"/>
                  </a:lnTo>
                  <a:lnTo>
                    <a:pt x="176768" y="709021"/>
                  </a:lnTo>
                  <a:lnTo>
                    <a:pt x="132997" y="677398"/>
                  </a:lnTo>
                  <a:lnTo>
                    <a:pt x="100333" y="649029"/>
                  </a:lnTo>
                  <a:lnTo>
                    <a:pt x="72530" y="618170"/>
                  </a:lnTo>
                  <a:lnTo>
                    <a:pt x="49449" y="585164"/>
                  </a:lnTo>
                  <a:lnTo>
                    <a:pt x="30950" y="550356"/>
                  </a:lnTo>
                  <a:lnTo>
                    <a:pt x="16895" y="514091"/>
                  </a:lnTo>
                  <a:lnTo>
                    <a:pt x="7144" y="476713"/>
                  </a:lnTo>
                  <a:lnTo>
                    <a:pt x="1559" y="438565"/>
                  </a:lnTo>
                  <a:lnTo>
                    <a:pt x="0" y="399993"/>
                  </a:lnTo>
                  <a:lnTo>
                    <a:pt x="2328" y="361342"/>
                  </a:lnTo>
                  <a:lnTo>
                    <a:pt x="8404" y="322954"/>
                  </a:lnTo>
                  <a:lnTo>
                    <a:pt x="18089" y="285175"/>
                  </a:lnTo>
                  <a:lnTo>
                    <a:pt x="31244" y="248349"/>
                  </a:lnTo>
                  <a:lnTo>
                    <a:pt x="47730" y="212820"/>
                  </a:lnTo>
                  <a:lnTo>
                    <a:pt x="67408" y="178932"/>
                  </a:lnTo>
                  <a:lnTo>
                    <a:pt x="90139" y="147031"/>
                  </a:lnTo>
                  <a:lnTo>
                    <a:pt x="115783" y="117460"/>
                  </a:lnTo>
                  <a:lnTo>
                    <a:pt x="144201" y="90564"/>
                  </a:lnTo>
                  <a:lnTo>
                    <a:pt x="175255" y="66687"/>
                  </a:lnTo>
                  <a:lnTo>
                    <a:pt x="208805" y="46173"/>
                  </a:lnTo>
                  <a:lnTo>
                    <a:pt x="244712" y="29367"/>
                  </a:lnTo>
                  <a:lnTo>
                    <a:pt x="282837" y="16613"/>
                  </a:lnTo>
                  <a:lnTo>
                    <a:pt x="323042" y="8255"/>
                  </a:lnTo>
                  <a:lnTo>
                    <a:pt x="365186" y="4639"/>
                  </a:lnTo>
                  <a:lnTo>
                    <a:pt x="721938" y="733"/>
                  </a:lnTo>
                  <a:lnTo>
                    <a:pt x="875900" y="0"/>
                  </a:lnTo>
                  <a:lnTo>
                    <a:pt x="978465" y="184"/>
                  </a:lnTo>
                  <a:lnTo>
                    <a:pt x="1080764" y="1075"/>
                  </a:lnTo>
                  <a:lnTo>
                    <a:pt x="1182625" y="2817"/>
                  </a:lnTo>
                  <a:lnTo>
                    <a:pt x="1233337" y="4052"/>
                  </a:lnTo>
                  <a:lnTo>
                    <a:pt x="1283874" y="5554"/>
                  </a:lnTo>
                  <a:lnTo>
                    <a:pt x="1327493" y="6369"/>
                  </a:lnTo>
                  <a:lnTo>
                    <a:pt x="1370039" y="12337"/>
                  </a:lnTo>
                  <a:lnTo>
                    <a:pt x="1411208" y="23114"/>
                  </a:lnTo>
                  <a:lnTo>
                    <a:pt x="1450700" y="38358"/>
                  </a:lnTo>
                  <a:lnTo>
                    <a:pt x="1488212" y="57725"/>
                  </a:lnTo>
                  <a:lnTo>
                    <a:pt x="1523441" y="80873"/>
                  </a:lnTo>
                  <a:lnTo>
                    <a:pt x="1556087" y="107460"/>
                  </a:lnTo>
                  <a:lnTo>
                    <a:pt x="1585847" y="137141"/>
                  </a:lnTo>
                  <a:lnTo>
                    <a:pt x="1612418" y="169574"/>
                  </a:lnTo>
                  <a:lnTo>
                    <a:pt x="1635500" y="204416"/>
                  </a:lnTo>
                  <a:lnTo>
                    <a:pt x="1654789" y="241325"/>
                  </a:lnTo>
                  <a:lnTo>
                    <a:pt x="1669985" y="279956"/>
                  </a:lnTo>
                  <a:lnTo>
                    <a:pt x="1680784" y="319969"/>
                  </a:lnTo>
                  <a:lnTo>
                    <a:pt x="1686886" y="361018"/>
                  </a:lnTo>
                  <a:lnTo>
                    <a:pt x="1687987" y="402762"/>
                  </a:lnTo>
                  <a:lnTo>
                    <a:pt x="1683786" y="444858"/>
                  </a:lnTo>
                  <a:lnTo>
                    <a:pt x="1673982" y="486962"/>
                  </a:lnTo>
                  <a:lnTo>
                    <a:pt x="1658271" y="528732"/>
                  </a:lnTo>
                  <a:lnTo>
                    <a:pt x="1632172" y="572677"/>
                  </a:lnTo>
                  <a:lnTo>
                    <a:pt x="1601615" y="612979"/>
                  </a:lnTo>
                  <a:lnTo>
                    <a:pt x="1567018" y="649355"/>
                  </a:lnTo>
                  <a:lnTo>
                    <a:pt x="1528799" y="681518"/>
                  </a:lnTo>
                  <a:lnTo>
                    <a:pt x="1487376" y="709183"/>
                  </a:lnTo>
                  <a:lnTo>
                    <a:pt x="1443166" y="732066"/>
                  </a:lnTo>
                  <a:lnTo>
                    <a:pt x="1396589" y="749882"/>
                  </a:lnTo>
                  <a:lnTo>
                    <a:pt x="1348062" y="762344"/>
                  </a:lnTo>
                  <a:lnTo>
                    <a:pt x="1298003" y="769170"/>
                  </a:lnTo>
                  <a:lnTo>
                    <a:pt x="1196644" y="771208"/>
                  </a:lnTo>
                  <a:lnTo>
                    <a:pt x="1146441" y="771949"/>
                  </a:lnTo>
                  <a:lnTo>
                    <a:pt x="1096225" y="772354"/>
                  </a:lnTo>
                  <a:lnTo>
                    <a:pt x="995760" y="772374"/>
                  </a:lnTo>
                  <a:lnTo>
                    <a:pt x="694277" y="770156"/>
                  </a:lnTo>
                  <a:lnTo>
                    <a:pt x="593815" y="770150"/>
                  </a:lnTo>
                  <a:lnTo>
                    <a:pt x="543600" y="770536"/>
                  </a:lnTo>
                  <a:lnTo>
                    <a:pt x="542401" y="775576"/>
                  </a:lnTo>
                  <a:lnTo>
                    <a:pt x="546152" y="781454"/>
                  </a:lnTo>
                  <a:lnTo>
                    <a:pt x="543652" y="785784"/>
                  </a:lnTo>
                  <a:lnTo>
                    <a:pt x="544941" y="831524"/>
                  </a:lnTo>
                  <a:lnTo>
                    <a:pt x="544475" y="883713"/>
                  </a:lnTo>
                  <a:lnTo>
                    <a:pt x="543668" y="936030"/>
                  </a:lnTo>
                  <a:lnTo>
                    <a:pt x="543935" y="986007"/>
                  </a:lnTo>
                  <a:lnTo>
                    <a:pt x="540764" y="987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512" y="4582711"/>
              <a:ext cx="103282" cy="995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96929" y="4586226"/>
              <a:ext cx="103505" cy="96520"/>
            </a:xfrm>
            <a:custGeom>
              <a:avLst/>
              <a:gdLst/>
              <a:ahLst/>
              <a:cxnLst/>
              <a:rect l="l" t="t" r="r" b="b"/>
              <a:pathLst>
                <a:path w="103505" h="96520">
                  <a:moveTo>
                    <a:pt x="66421" y="96003"/>
                  </a:moveTo>
                  <a:lnTo>
                    <a:pt x="36874" y="96003"/>
                  </a:lnTo>
                  <a:lnTo>
                    <a:pt x="11770" y="80037"/>
                  </a:lnTo>
                  <a:lnTo>
                    <a:pt x="0" y="48107"/>
                  </a:lnTo>
                  <a:lnTo>
                    <a:pt x="10729" y="16043"/>
                  </a:lnTo>
                  <a:lnTo>
                    <a:pt x="36486" y="5"/>
                  </a:lnTo>
                  <a:lnTo>
                    <a:pt x="67208" y="0"/>
                  </a:lnTo>
                  <a:lnTo>
                    <a:pt x="92832" y="16032"/>
                  </a:lnTo>
                  <a:lnTo>
                    <a:pt x="103295" y="48107"/>
                  </a:lnTo>
                  <a:lnTo>
                    <a:pt x="91524" y="80037"/>
                  </a:lnTo>
                  <a:lnTo>
                    <a:pt x="66421" y="96003"/>
                  </a:lnTo>
                  <a:close/>
                </a:path>
              </a:pathLst>
            </a:custGeom>
            <a:solidFill>
              <a:srgbClr val="F6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9972" y="4582711"/>
              <a:ext cx="103282" cy="9951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30097" y="4231334"/>
              <a:ext cx="1685289" cy="988060"/>
            </a:xfrm>
            <a:custGeom>
              <a:avLst/>
              <a:gdLst/>
              <a:ahLst/>
              <a:cxnLst/>
              <a:rect l="l" t="t" r="r" b="b"/>
              <a:pathLst>
                <a:path w="1685289" h="988060">
                  <a:moveTo>
                    <a:pt x="670102" y="403009"/>
                  </a:moveTo>
                  <a:lnTo>
                    <a:pt x="666483" y="382828"/>
                  </a:lnTo>
                  <a:lnTo>
                    <a:pt x="659574" y="373214"/>
                  </a:lnTo>
                  <a:lnTo>
                    <a:pt x="659574" y="408203"/>
                  </a:lnTo>
                  <a:lnTo>
                    <a:pt x="649897" y="429006"/>
                  </a:lnTo>
                  <a:lnTo>
                    <a:pt x="618439" y="443331"/>
                  </a:lnTo>
                  <a:lnTo>
                    <a:pt x="602691" y="440486"/>
                  </a:lnTo>
                  <a:lnTo>
                    <a:pt x="590181" y="431495"/>
                  </a:lnTo>
                  <a:lnTo>
                    <a:pt x="581723" y="418338"/>
                  </a:lnTo>
                  <a:lnTo>
                    <a:pt x="578154" y="403009"/>
                  </a:lnTo>
                  <a:lnTo>
                    <a:pt x="592988" y="372186"/>
                  </a:lnTo>
                  <a:lnTo>
                    <a:pt x="614172" y="362902"/>
                  </a:lnTo>
                  <a:lnTo>
                    <a:pt x="636092" y="369544"/>
                  </a:lnTo>
                  <a:lnTo>
                    <a:pt x="653097" y="386511"/>
                  </a:lnTo>
                  <a:lnTo>
                    <a:pt x="659574" y="408203"/>
                  </a:lnTo>
                  <a:lnTo>
                    <a:pt x="659574" y="373214"/>
                  </a:lnTo>
                  <a:lnTo>
                    <a:pt x="654964" y="366788"/>
                  </a:lnTo>
                  <a:lnTo>
                    <a:pt x="648919" y="362902"/>
                  </a:lnTo>
                  <a:lnTo>
                    <a:pt x="638086" y="355942"/>
                  </a:lnTo>
                  <a:lnTo>
                    <a:pt x="618439" y="351383"/>
                  </a:lnTo>
                  <a:lnTo>
                    <a:pt x="598297" y="355003"/>
                  </a:lnTo>
                  <a:lnTo>
                    <a:pt x="582256" y="366534"/>
                  </a:lnTo>
                  <a:lnTo>
                    <a:pt x="571423" y="383387"/>
                  </a:lnTo>
                  <a:lnTo>
                    <a:pt x="566826" y="403009"/>
                  </a:lnTo>
                  <a:lnTo>
                    <a:pt x="578599" y="434936"/>
                  </a:lnTo>
                  <a:lnTo>
                    <a:pt x="603694" y="450900"/>
                  </a:lnTo>
                  <a:lnTo>
                    <a:pt x="633234" y="450900"/>
                  </a:lnTo>
                  <a:lnTo>
                    <a:pt x="645134" y="443331"/>
                  </a:lnTo>
                  <a:lnTo>
                    <a:pt x="658342" y="434936"/>
                  </a:lnTo>
                  <a:lnTo>
                    <a:pt x="670102" y="403009"/>
                  </a:lnTo>
                  <a:close/>
                </a:path>
                <a:path w="1685289" h="988060">
                  <a:moveTo>
                    <a:pt x="1684705" y="419874"/>
                  </a:moveTo>
                  <a:lnTo>
                    <a:pt x="1684286" y="374624"/>
                  </a:lnTo>
                  <a:lnTo>
                    <a:pt x="1681289" y="326974"/>
                  </a:lnTo>
                  <a:lnTo>
                    <a:pt x="1676869" y="306070"/>
                  </a:lnTo>
                  <a:lnTo>
                    <a:pt x="1676869" y="389496"/>
                  </a:lnTo>
                  <a:lnTo>
                    <a:pt x="1673618" y="433400"/>
                  </a:lnTo>
                  <a:lnTo>
                    <a:pt x="1664246" y="478002"/>
                  </a:lnTo>
                  <a:lnTo>
                    <a:pt x="1648421" y="522998"/>
                  </a:lnTo>
                  <a:lnTo>
                    <a:pt x="1622831" y="566343"/>
                  </a:lnTo>
                  <a:lnTo>
                    <a:pt x="1592834" y="605891"/>
                  </a:lnTo>
                  <a:lnTo>
                    <a:pt x="1558848" y="641438"/>
                  </a:lnTo>
                  <a:lnTo>
                    <a:pt x="1521294" y="672769"/>
                  </a:lnTo>
                  <a:lnTo>
                    <a:pt x="1480604" y="699643"/>
                  </a:lnTo>
                  <a:lnTo>
                    <a:pt x="1437182" y="721868"/>
                  </a:lnTo>
                  <a:lnTo>
                    <a:pt x="1391475" y="739203"/>
                  </a:lnTo>
                  <a:lnTo>
                    <a:pt x="1343875" y="751459"/>
                  </a:lnTo>
                  <a:lnTo>
                    <a:pt x="1294828" y="758380"/>
                  </a:lnTo>
                  <a:lnTo>
                    <a:pt x="1261097" y="759333"/>
                  </a:lnTo>
                  <a:lnTo>
                    <a:pt x="890612" y="757542"/>
                  </a:lnTo>
                  <a:lnTo>
                    <a:pt x="688441" y="759180"/>
                  </a:lnTo>
                  <a:lnTo>
                    <a:pt x="538949" y="763168"/>
                  </a:lnTo>
                  <a:lnTo>
                    <a:pt x="531583" y="813346"/>
                  </a:lnTo>
                  <a:lnTo>
                    <a:pt x="531329" y="857529"/>
                  </a:lnTo>
                  <a:lnTo>
                    <a:pt x="531406" y="871435"/>
                  </a:lnTo>
                  <a:lnTo>
                    <a:pt x="533209" y="922782"/>
                  </a:lnTo>
                  <a:lnTo>
                    <a:pt x="532549" y="976160"/>
                  </a:lnTo>
                  <a:lnTo>
                    <a:pt x="503593" y="938631"/>
                  </a:lnTo>
                  <a:lnTo>
                    <a:pt x="477507" y="898677"/>
                  </a:lnTo>
                  <a:lnTo>
                    <a:pt x="428066" y="816444"/>
                  </a:lnTo>
                  <a:lnTo>
                    <a:pt x="401777" y="776655"/>
                  </a:lnTo>
                  <a:lnTo>
                    <a:pt x="383133" y="760107"/>
                  </a:lnTo>
                  <a:lnTo>
                    <a:pt x="340652" y="749681"/>
                  </a:lnTo>
                  <a:lnTo>
                    <a:pt x="285559" y="739787"/>
                  </a:lnTo>
                  <a:lnTo>
                    <a:pt x="229095" y="724839"/>
                  </a:lnTo>
                  <a:lnTo>
                    <a:pt x="182537" y="699249"/>
                  </a:lnTo>
                  <a:lnTo>
                    <a:pt x="144589" y="674649"/>
                  </a:lnTo>
                  <a:lnTo>
                    <a:pt x="111633" y="646366"/>
                  </a:lnTo>
                  <a:lnTo>
                    <a:pt x="83578" y="614857"/>
                  </a:lnTo>
                  <a:lnTo>
                    <a:pt x="60350" y="580605"/>
                  </a:lnTo>
                  <a:lnTo>
                    <a:pt x="41821" y="544055"/>
                  </a:lnTo>
                  <a:lnTo>
                    <a:pt x="27940" y="505675"/>
                  </a:lnTo>
                  <a:lnTo>
                    <a:pt x="18580" y="465912"/>
                  </a:lnTo>
                  <a:lnTo>
                    <a:pt x="13665" y="425246"/>
                  </a:lnTo>
                  <a:lnTo>
                    <a:pt x="13106" y="384124"/>
                  </a:lnTo>
                  <a:lnTo>
                    <a:pt x="16789" y="343001"/>
                  </a:lnTo>
                  <a:lnTo>
                    <a:pt x="24650" y="302361"/>
                  </a:lnTo>
                  <a:lnTo>
                    <a:pt x="36588" y="262636"/>
                  </a:lnTo>
                  <a:lnTo>
                    <a:pt x="52501" y="224307"/>
                  </a:lnTo>
                  <a:lnTo>
                    <a:pt x="72313" y="187833"/>
                  </a:lnTo>
                  <a:lnTo>
                    <a:pt x="95923" y="153670"/>
                  </a:lnTo>
                  <a:lnTo>
                    <a:pt x="123228" y="122262"/>
                  </a:lnTo>
                  <a:lnTo>
                    <a:pt x="154152" y="94107"/>
                  </a:lnTo>
                  <a:lnTo>
                    <a:pt x="188595" y="69634"/>
                  </a:lnTo>
                  <a:lnTo>
                    <a:pt x="226466" y="49301"/>
                  </a:lnTo>
                  <a:lnTo>
                    <a:pt x="267677" y="33591"/>
                  </a:lnTo>
                  <a:lnTo>
                    <a:pt x="355981" y="14655"/>
                  </a:lnTo>
                  <a:lnTo>
                    <a:pt x="366369" y="12344"/>
                  </a:lnTo>
                  <a:lnTo>
                    <a:pt x="922870" y="14655"/>
                  </a:lnTo>
                  <a:lnTo>
                    <a:pt x="1277150" y="12687"/>
                  </a:lnTo>
                  <a:lnTo>
                    <a:pt x="1322628" y="15976"/>
                  </a:lnTo>
                  <a:lnTo>
                    <a:pt x="1366901" y="24066"/>
                  </a:lnTo>
                  <a:lnTo>
                    <a:pt x="1409636" y="36677"/>
                  </a:lnTo>
                  <a:lnTo>
                    <a:pt x="1450454" y="53517"/>
                  </a:lnTo>
                  <a:lnTo>
                    <a:pt x="1489024" y="74282"/>
                  </a:lnTo>
                  <a:lnTo>
                    <a:pt x="1524990" y="98679"/>
                  </a:lnTo>
                  <a:lnTo>
                    <a:pt x="1557997" y="126415"/>
                  </a:lnTo>
                  <a:lnTo>
                    <a:pt x="1587703" y="157213"/>
                  </a:lnTo>
                  <a:lnTo>
                    <a:pt x="1613750" y="190754"/>
                  </a:lnTo>
                  <a:lnTo>
                    <a:pt x="1635785" y="226758"/>
                  </a:lnTo>
                  <a:lnTo>
                    <a:pt x="1653476" y="264922"/>
                  </a:lnTo>
                  <a:lnTo>
                    <a:pt x="1666443" y="304965"/>
                  </a:lnTo>
                  <a:lnTo>
                    <a:pt x="1674368" y="346595"/>
                  </a:lnTo>
                  <a:lnTo>
                    <a:pt x="1676869" y="389496"/>
                  </a:lnTo>
                  <a:lnTo>
                    <a:pt x="1676869" y="306070"/>
                  </a:lnTo>
                  <a:lnTo>
                    <a:pt x="1655927" y="238086"/>
                  </a:lnTo>
                  <a:lnTo>
                    <a:pt x="1634655" y="197497"/>
                  </a:lnTo>
                  <a:lnTo>
                    <a:pt x="1608378" y="159893"/>
                  </a:lnTo>
                  <a:lnTo>
                    <a:pt x="1577657" y="125603"/>
                  </a:lnTo>
                  <a:lnTo>
                    <a:pt x="1543037" y="94957"/>
                  </a:lnTo>
                  <a:lnTo>
                    <a:pt x="1505051" y="68275"/>
                  </a:lnTo>
                  <a:lnTo>
                    <a:pt x="1464246" y="45872"/>
                  </a:lnTo>
                  <a:lnTo>
                    <a:pt x="1421193" y="28067"/>
                  </a:lnTo>
                  <a:lnTo>
                    <a:pt x="1376413" y="15201"/>
                  </a:lnTo>
                  <a:lnTo>
                    <a:pt x="1359128" y="12344"/>
                  </a:lnTo>
                  <a:lnTo>
                    <a:pt x="1330464" y="7594"/>
                  </a:lnTo>
                  <a:lnTo>
                    <a:pt x="1283881" y="5549"/>
                  </a:lnTo>
                  <a:lnTo>
                    <a:pt x="1131773" y="1828"/>
                  </a:lnTo>
                  <a:lnTo>
                    <a:pt x="875906" y="0"/>
                  </a:lnTo>
                  <a:lnTo>
                    <a:pt x="365188" y="4648"/>
                  </a:lnTo>
                  <a:lnTo>
                    <a:pt x="323037" y="8267"/>
                  </a:lnTo>
                  <a:lnTo>
                    <a:pt x="282829" y="16637"/>
                  </a:lnTo>
                  <a:lnTo>
                    <a:pt x="244703" y="29400"/>
                  </a:lnTo>
                  <a:lnTo>
                    <a:pt x="208800" y="46202"/>
                  </a:lnTo>
                  <a:lnTo>
                    <a:pt x="175247" y="66725"/>
                  </a:lnTo>
                  <a:lnTo>
                    <a:pt x="144195" y="90601"/>
                  </a:lnTo>
                  <a:lnTo>
                    <a:pt x="115773" y="117500"/>
                  </a:lnTo>
                  <a:lnTo>
                    <a:pt x="90131" y="147066"/>
                  </a:lnTo>
                  <a:lnTo>
                    <a:pt x="67398" y="178968"/>
                  </a:lnTo>
                  <a:lnTo>
                    <a:pt x="47726" y="212852"/>
                  </a:lnTo>
                  <a:lnTo>
                    <a:pt x="31242" y="248373"/>
                  </a:lnTo>
                  <a:lnTo>
                    <a:pt x="18084" y="285191"/>
                  </a:lnTo>
                  <a:lnTo>
                    <a:pt x="8394" y="322973"/>
                  </a:lnTo>
                  <a:lnTo>
                    <a:pt x="2324" y="361353"/>
                  </a:lnTo>
                  <a:lnTo>
                    <a:pt x="0" y="399999"/>
                  </a:lnTo>
                  <a:lnTo>
                    <a:pt x="1549" y="438569"/>
                  </a:lnTo>
                  <a:lnTo>
                    <a:pt x="7137" y="476707"/>
                  </a:lnTo>
                  <a:lnTo>
                    <a:pt x="16891" y="514083"/>
                  </a:lnTo>
                  <a:lnTo>
                    <a:pt x="30949" y="550354"/>
                  </a:lnTo>
                  <a:lnTo>
                    <a:pt x="49453" y="585152"/>
                  </a:lnTo>
                  <a:lnTo>
                    <a:pt x="72542" y="618159"/>
                  </a:lnTo>
                  <a:lnTo>
                    <a:pt x="100342" y="649020"/>
                  </a:lnTo>
                  <a:lnTo>
                    <a:pt x="133007" y="677392"/>
                  </a:lnTo>
                  <a:lnTo>
                    <a:pt x="176771" y="709015"/>
                  </a:lnTo>
                  <a:lnTo>
                    <a:pt x="224586" y="734428"/>
                  </a:lnTo>
                  <a:lnTo>
                    <a:pt x="275463" y="752690"/>
                  </a:lnTo>
                  <a:lnTo>
                    <a:pt x="328409" y="762838"/>
                  </a:lnTo>
                  <a:lnTo>
                    <a:pt x="346252" y="763930"/>
                  </a:lnTo>
                  <a:lnTo>
                    <a:pt x="365264" y="766470"/>
                  </a:lnTo>
                  <a:lnTo>
                    <a:pt x="382701" y="771893"/>
                  </a:lnTo>
                  <a:lnTo>
                    <a:pt x="395833" y="781646"/>
                  </a:lnTo>
                  <a:lnTo>
                    <a:pt x="418096" y="818108"/>
                  </a:lnTo>
                  <a:lnTo>
                    <a:pt x="447954" y="871435"/>
                  </a:lnTo>
                  <a:lnTo>
                    <a:pt x="480885" y="927100"/>
                  </a:lnTo>
                  <a:lnTo>
                    <a:pt x="512356" y="970635"/>
                  </a:lnTo>
                  <a:lnTo>
                    <a:pt x="537806" y="987539"/>
                  </a:lnTo>
                  <a:lnTo>
                    <a:pt x="540766" y="987767"/>
                  </a:lnTo>
                  <a:lnTo>
                    <a:pt x="543953" y="986015"/>
                  </a:lnTo>
                  <a:lnTo>
                    <a:pt x="543915" y="976160"/>
                  </a:lnTo>
                  <a:lnTo>
                    <a:pt x="543699" y="938631"/>
                  </a:lnTo>
                  <a:lnTo>
                    <a:pt x="543814" y="927100"/>
                  </a:lnTo>
                  <a:lnTo>
                    <a:pt x="544487" y="883729"/>
                  </a:lnTo>
                  <a:lnTo>
                    <a:pt x="544944" y="831634"/>
                  </a:lnTo>
                  <a:lnTo>
                    <a:pt x="543648" y="785774"/>
                  </a:lnTo>
                  <a:lnTo>
                    <a:pt x="546150" y="781456"/>
                  </a:lnTo>
                  <a:lnTo>
                    <a:pt x="542404" y="775576"/>
                  </a:lnTo>
                  <a:lnTo>
                    <a:pt x="543598" y="770547"/>
                  </a:lnTo>
                  <a:lnTo>
                    <a:pt x="644169" y="770089"/>
                  </a:lnTo>
                  <a:lnTo>
                    <a:pt x="1046670" y="772426"/>
                  </a:lnTo>
                  <a:lnTo>
                    <a:pt x="1096962" y="772337"/>
                  </a:lnTo>
                  <a:lnTo>
                    <a:pt x="1263205" y="770089"/>
                  </a:lnTo>
                  <a:lnTo>
                    <a:pt x="1291094" y="769785"/>
                  </a:lnTo>
                  <a:lnTo>
                    <a:pt x="1334579" y="764616"/>
                  </a:lnTo>
                  <a:lnTo>
                    <a:pt x="1356194" y="759777"/>
                  </a:lnTo>
                  <a:lnTo>
                    <a:pt x="1377721" y="754964"/>
                  </a:lnTo>
                  <a:lnTo>
                    <a:pt x="1419999" y="741083"/>
                  </a:lnTo>
                  <a:lnTo>
                    <a:pt x="1460919" y="723176"/>
                  </a:lnTo>
                  <a:lnTo>
                    <a:pt x="1499971" y="701509"/>
                  </a:lnTo>
                  <a:lnTo>
                    <a:pt x="1536649" y="676287"/>
                  </a:lnTo>
                  <a:lnTo>
                    <a:pt x="1570456" y="647738"/>
                  </a:lnTo>
                  <a:lnTo>
                    <a:pt x="1600873" y="616127"/>
                  </a:lnTo>
                  <a:lnTo>
                    <a:pt x="1627416" y="581647"/>
                  </a:lnTo>
                  <a:lnTo>
                    <a:pt x="1649577" y="544563"/>
                  </a:lnTo>
                  <a:lnTo>
                    <a:pt x="1666849" y="505079"/>
                  </a:lnTo>
                  <a:lnTo>
                    <a:pt x="1678724" y="463435"/>
                  </a:lnTo>
                  <a:lnTo>
                    <a:pt x="1684705" y="419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0512" y="4582711"/>
              <a:ext cx="103282" cy="995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9972" y="4582711"/>
              <a:ext cx="103282" cy="9951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6544880" y="8543875"/>
            <a:ext cx="581025" cy="581025"/>
            <a:chOff x="16544880" y="8543875"/>
            <a:chExt cx="581025" cy="58102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81381" y="8712014"/>
              <a:ext cx="330912" cy="2435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555246" y="8554241"/>
              <a:ext cx="560705" cy="560070"/>
            </a:xfrm>
            <a:custGeom>
              <a:avLst/>
              <a:gdLst/>
              <a:ahLst/>
              <a:cxnLst/>
              <a:rect l="l" t="t" r="r" b="b"/>
              <a:pathLst>
                <a:path w="560705" h="560070">
                  <a:moveTo>
                    <a:pt x="560208" y="279896"/>
                  </a:moveTo>
                  <a:lnTo>
                    <a:pt x="556542" y="234522"/>
                  </a:lnTo>
                  <a:lnTo>
                    <a:pt x="545929" y="191468"/>
                  </a:lnTo>
                  <a:lnTo>
                    <a:pt x="528947" y="151315"/>
                  </a:lnTo>
                  <a:lnTo>
                    <a:pt x="506174" y="114639"/>
                  </a:lnTo>
                  <a:lnTo>
                    <a:pt x="478188" y="82020"/>
                  </a:lnTo>
                  <a:lnTo>
                    <a:pt x="445569" y="54034"/>
                  </a:lnTo>
                  <a:lnTo>
                    <a:pt x="408893" y="31261"/>
                  </a:lnTo>
                  <a:lnTo>
                    <a:pt x="368739" y="14279"/>
                  </a:lnTo>
                  <a:lnTo>
                    <a:pt x="325686" y="3666"/>
                  </a:lnTo>
                  <a:lnTo>
                    <a:pt x="280312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0312" y="559793"/>
                  </a:lnTo>
                  <a:lnTo>
                    <a:pt x="325686" y="556126"/>
                  </a:lnTo>
                  <a:lnTo>
                    <a:pt x="368739" y="545513"/>
                  </a:lnTo>
                  <a:lnTo>
                    <a:pt x="408893" y="528531"/>
                  </a:lnTo>
                  <a:lnTo>
                    <a:pt x="445569" y="505758"/>
                  </a:lnTo>
                  <a:lnTo>
                    <a:pt x="478188" y="477772"/>
                  </a:lnTo>
                  <a:lnTo>
                    <a:pt x="506174" y="445153"/>
                  </a:lnTo>
                  <a:lnTo>
                    <a:pt x="528947" y="408477"/>
                  </a:lnTo>
                  <a:lnTo>
                    <a:pt x="545929" y="368324"/>
                  </a:lnTo>
                  <a:lnTo>
                    <a:pt x="556542" y="325271"/>
                  </a:lnTo>
                  <a:lnTo>
                    <a:pt x="56020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15999" y="920781"/>
            <a:ext cx="6405907" cy="1989647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ARCHITECTURE SELECTED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1641B3-EDBC-BDB0-ABA3-44C11A6E1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20" y="1149699"/>
            <a:ext cx="5778632" cy="81393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5759" y="0"/>
            <a:ext cx="4689906" cy="297485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544890" y="8543875"/>
            <a:ext cx="582295" cy="581025"/>
            <a:chOff x="16544890" y="8543875"/>
            <a:chExt cx="582295" cy="5810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2211" cy="24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55257" y="8554241"/>
              <a:ext cx="561975" cy="560070"/>
            </a:xfrm>
            <a:custGeom>
              <a:avLst/>
              <a:gdLst/>
              <a:ahLst/>
              <a:cxnLst/>
              <a:rect l="l" t="t" r="r" b="b"/>
              <a:pathLst>
                <a:path w="561975" h="560070">
                  <a:moveTo>
                    <a:pt x="561388" y="279896"/>
                  </a:moveTo>
                  <a:lnTo>
                    <a:pt x="557722" y="234522"/>
                  </a:lnTo>
                  <a:lnTo>
                    <a:pt x="547109" y="191468"/>
                  </a:lnTo>
                  <a:lnTo>
                    <a:pt x="530126" y="151315"/>
                  </a:lnTo>
                  <a:lnTo>
                    <a:pt x="507353" y="114639"/>
                  </a:lnTo>
                  <a:lnTo>
                    <a:pt x="479368" y="82020"/>
                  </a:lnTo>
                  <a:lnTo>
                    <a:pt x="446748" y="54034"/>
                  </a:lnTo>
                  <a:lnTo>
                    <a:pt x="410073" y="31261"/>
                  </a:lnTo>
                  <a:lnTo>
                    <a:pt x="369919" y="14279"/>
                  </a:lnTo>
                  <a:lnTo>
                    <a:pt x="326866" y="3666"/>
                  </a:lnTo>
                  <a:lnTo>
                    <a:pt x="281492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1492" y="559793"/>
                  </a:lnTo>
                  <a:lnTo>
                    <a:pt x="326866" y="556126"/>
                  </a:lnTo>
                  <a:lnTo>
                    <a:pt x="369919" y="545513"/>
                  </a:lnTo>
                  <a:lnTo>
                    <a:pt x="410073" y="528531"/>
                  </a:lnTo>
                  <a:lnTo>
                    <a:pt x="446748" y="505758"/>
                  </a:lnTo>
                  <a:lnTo>
                    <a:pt x="479368" y="477772"/>
                  </a:lnTo>
                  <a:lnTo>
                    <a:pt x="507353" y="445153"/>
                  </a:lnTo>
                  <a:lnTo>
                    <a:pt x="530126" y="408477"/>
                  </a:lnTo>
                  <a:lnTo>
                    <a:pt x="547109" y="368324"/>
                  </a:lnTo>
                  <a:lnTo>
                    <a:pt x="557722" y="325271"/>
                  </a:lnTo>
                  <a:lnTo>
                    <a:pt x="56138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3830" y="2476226"/>
            <a:ext cx="8198960" cy="66380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20781"/>
            <a:ext cx="1094740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-605" dirty="0">
                <a:solidFill>
                  <a:schemeClr val="accent6">
                    <a:lumMod val="75000"/>
                  </a:schemeClr>
                </a:solidFill>
              </a:rPr>
              <a:t>DESIGN</a:t>
            </a:r>
            <a:r>
              <a:rPr sz="6000" b="1" spc="21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6000" b="1" spc="-755" dirty="0">
                <a:solidFill>
                  <a:schemeClr val="accent6">
                    <a:lumMod val="75000"/>
                  </a:schemeClr>
                </a:solidFill>
              </a:rPr>
              <a:t>WORKFLOW</a:t>
            </a:r>
            <a:r>
              <a:rPr sz="6000" b="1" spc="21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6000" b="1" spc="-525" dirty="0">
                <a:solidFill>
                  <a:schemeClr val="accent6">
                    <a:lumMod val="75000"/>
                  </a:schemeClr>
                </a:solidFill>
              </a:rPr>
              <a:t>(ABSTRACTIVE)</a:t>
            </a:r>
            <a:endParaRPr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2151" y="2261869"/>
            <a:ext cx="85725" cy="85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2151" y="338581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6988" y="3943032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6988" y="6190932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2151" y="7881619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6988" y="8438832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31892" y="1891658"/>
            <a:ext cx="7707630" cy="733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4425">
              <a:lnSpc>
                <a:spcPct val="131700"/>
              </a:lnSpc>
              <a:spcBef>
                <a:spcPts val="100"/>
              </a:spcBef>
            </a:pP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Datasets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have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been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collected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from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90505"/>
                </a:solidFill>
                <a:latin typeface="Lucida Sans Unicode"/>
                <a:cs typeface="Lucida Sans Unicode"/>
              </a:rPr>
              <a:t>the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Huggingface</a:t>
            </a:r>
            <a:r>
              <a:rPr sz="2800" spc="-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datasets</a:t>
            </a:r>
            <a:r>
              <a:rPr sz="2800" spc="-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library.</a:t>
            </a:r>
            <a:endParaRPr sz="2800" dirty="0">
              <a:latin typeface="Lucida Sans Unicode"/>
              <a:cs typeface="Lucida Sans Unicode"/>
            </a:endParaRPr>
          </a:p>
          <a:p>
            <a:pPr marL="617220" marR="165735" indent="-605155">
              <a:lnSpc>
                <a:spcPct val="131700"/>
              </a:lnSpc>
            </a:pP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Data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collected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from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different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source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525" dirty="0">
                <a:solidFill>
                  <a:srgbClr val="290505"/>
                </a:solidFill>
                <a:latin typeface="Lucida Sans Unicode"/>
                <a:cs typeface="Lucida Sans Unicode"/>
              </a:rPr>
              <a:t>: </a:t>
            </a:r>
            <a:r>
              <a:rPr sz="2800" b="1" spc="50" dirty="0">
                <a:solidFill>
                  <a:srgbClr val="290505"/>
                </a:solidFill>
                <a:latin typeface="Trebuchet MS"/>
                <a:cs typeface="Trebuchet MS"/>
              </a:rPr>
              <a:t>alexfabbri/multi_news</a:t>
            </a:r>
            <a:r>
              <a:rPr sz="2800" b="1" spc="-8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b="1" spc="-505" dirty="0">
                <a:solidFill>
                  <a:srgbClr val="290505"/>
                </a:solidFill>
                <a:latin typeface="Trebuchet MS"/>
                <a:cs typeface="Trebuchet MS"/>
              </a:rPr>
              <a:t>:</a:t>
            </a:r>
            <a:r>
              <a:rPr sz="2800" b="1" spc="-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290505"/>
                </a:solidFill>
                <a:latin typeface="Lucida Sans Unicode"/>
                <a:cs typeface="Lucida Sans Unicode"/>
              </a:rPr>
              <a:t>Multi-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News,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consists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of</a:t>
            </a:r>
            <a:r>
              <a:rPr sz="2800" spc="-18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290505"/>
                </a:solidFill>
                <a:latin typeface="Lucida Sans Unicode"/>
                <a:cs typeface="Lucida Sans Unicode"/>
              </a:rPr>
              <a:t>news</a:t>
            </a:r>
            <a:r>
              <a:rPr sz="2800" spc="-18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articles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290505"/>
                </a:solidFill>
                <a:latin typeface="Lucida Sans Unicode"/>
                <a:cs typeface="Lucida Sans Unicode"/>
              </a:rPr>
              <a:t>and</a:t>
            </a:r>
            <a:r>
              <a:rPr sz="2800" spc="-18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human-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written</a:t>
            </a:r>
            <a:r>
              <a:rPr sz="2800" spc="-13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290505"/>
                </a:solidFill>
                <a:latin typeface="Lucida Sans Unicode"/>
                <a:cs typeface="Lucida Sans Unicode"/>
              </a:rPr>
              <a:t>summaries</a:t>
            </a:r>
            <a:r>
              <a:rPr sz="2800" spc="-13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of</a:t>
            </a:r>
            <a:r>
              <a:rPr sz="2800" spc="-13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these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articles</a:t>
            </a:r>
            <a:r>
              <a:rPr sz="2800" spc="-13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from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the</a:t>
            </a:r>
            <a:r>
              <a:rPr sz="2800" spc="-19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site</a:t>
            </a:r>
            <a:r>
              <a:rPr sz="2800" spc="-19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newser.com. </a:t>
            </a:r>
            <a:r>
              <a:rPr sz="2800" b="1" spc="105" dirty="0">
                <a:solidFill>
                  <a:srgbClr val="290505"/>
                </a:solidFill>
                <a:latin typeface="Trebuchet MS"/>
                <a:cs typeface="Trebuchet MS"/>
              </a:rPr>
              <a:t>knkarthick/dialogsum</a:t>
            </a:r>
            <a:r>
              <a:rPr sz="2800" b="1" spc="-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b="1" spc="-505" dirty="0">
                <a:solidFill>
                  <a:srgbClr val="290505"/>
                </a:solidFill>
                <a:latin typeface="Trebuchet MS"/>
                <a:cs typeface="Trebuchet MS"/>
              </a:rPr>
              <a:t>:</a:t>
            </a:r>
            <a:r>
              <a:rPr sz="2800" b="1" spc="-12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290505"/>
                </a:solidFill>
                <a:latin typeface="Lucida Sans Unicode"/>
                <a:cs typeface="Lucida Sans Unicode"/>
              </a:rPr>
              <a:t>DialogSum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290505"/>
                </a:solidFill>
                <a:latin typeface="Lucida Sans Unicode"/>
                <a:cs typeface="Lucida Sans Unicode"/>
              </a:rPr>
              <a:t>is</a:t>
            </a:r>
            <a:r>
              <a:rPr sz="2800" spc="-16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290505"/>
                </a:solidFill>
                <a:latin typeface="Lucida Sans Unicode"/>
                <a:cs typeface="Lucida Sans Unicode"/>
              </a:rPr>
              <a:t>a </a:t>
            </a:r>
            <a:r>
              <a:rPr sz="2800" spc="-90" dirty="0">
                <a:solidFill>
                  <a:srgbClr val="290505"/>
                </a:solidFill>
                <a:latin typeface="Lucida Sans Unicode"/>
                <a:cs typeface="Lucida Sans Unicode"/>
              </a:rPr>
              <a:t>large-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scale</a:t>
            </a:r>
            <a:r>
              <a:rPr sz="2800" spc="-114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290505"/>
                </a:solidFill>
                <a:latin typeface="Lucida Sans Unicode"/>
                <a:cs typeface="Lucida Sans Unicode"/>
              </a:rPr>
              <a:t>dialogue</a:t>
            </a:r>
            <a:r>
              <a:rPr sz="2800" spc="-114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summarization dataset.</a:t>
            </a:r>
            <a:endParaRPr sz="2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Data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290505"/>
                </a:solidFill>
                <a:latin typeface="Lucida Sans Unicode"/>
                <a:cs typeface="Lucida Sans Unicode"/>
              </a:rPr>
              <a:t>Pre-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processing</a:t>
            </a:r>
            <a:r>
              <a:rPr sz="2800" spc="-18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75" dirty="0">
                <a:solidFill>
                  <a:srgbClr val="290505"/>
                </a:solidFill>
                <a:latin typeface="Lucida Sans Unicode"/>
                <a:cs typeface="Lucida Sans Unicode"/>
              </a:rPr>
              <a:t>:</a:t>
            </a:r>
            <a:r>
              <a:rPr sz="2800" spc="-18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completed</a:t>
            </a:r>
            <a:endParaRPr sz="2800" dirty="0">
              <a:latin typeface="Lucida Sans Unicode"/>
              <a:cs typeface="Lucida Sans Unicode"/>
            </a:endParaRPr>
          </a:p>
          <a:p>
            <a:pPr marL="617220" marR="5080">
              <a:lnSpc>
                <a:spcPct val="131700"/>
              </a:lnSpc>
            </a:pP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Removed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290505"/>
                </a:solidFill>
                <a:latin typeface="Lucida Sans Unicode"/>
                <a:cs typeface="Lucida Sans Unicode"/>
              </a:rPr>
              <a:t>NULL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290505"/>
                </a:solidFill>
                <a:latin typeface="Lucida Sans Unicode"/>
                <a:cs typeface="Lucida Sans Unicode"/>
              </a:rPr>
              <a:t>records,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90505"/>
                </a:solidFill>
                <a:latin typeface="Lucida Sans Unicode"/>
                <a:cs typeface="Lucida Sans Unicode"/>
              </a:rPr>
              <a:t>punctuation,</a:t>
            </a:r>
            <a:r>
              <a:rPr sz="2800" spc="-12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stop </a:t>
            </a:r>
            <a:r>
              <a:rPr sz="2800" spc="-50" dirty="0">
                <a:solidFill>
                  <a:srgbClr val="290505"/>
                </a:solidFill>
                <a:latin typeface="Lucida Sans Unicode"/>
                <a:cs typeface="Lucida Sans Unicode"/>
              </a:rPr>
              <a:t>words,</a:t>
            </a:r>
            <a:r>
              <a:rPr sz="2800" spc="-15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290505"/>
                </a:solidFill>
                <a:latin typeface="Lucida Sans Unicode"/>
                <a:cs typeface="Lucida Sans Unicode"/>
              </a:rPr>
              <a:t>Lowercasing,</a:t>
            </a:r>
            <a:r>
              <a:rPr sz="2800" spc="-14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etc.</a:t>
            </a:r>
            <a:endParaRPr sz="2800" dirty="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544880" y="8543875"/>
            <a:ext cx="581025" cy="581025"/>
            <a:chOff x="16544880" y="8543875"/>
            <a:chExt cx="581025" cy="5810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1381" y="8712014"/>
              <a:ext cx="330909" cy="2435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555246" y="8554241"/>
              <a:ext cx="560705" cy="560070"/>
            </a:xfrm>
            <a:custGeom>
              <a:avLst/>
              <a:gdLst/>
              <a:ahLst/>
              <a:cxnLst/>
              <a:rect l="l" t="t" r="r" b="b"/>
              <a:pathLst>
                <a:path w="560705" h="560070">
                  <a:moveTo>
                    <a:pt x="560206" y="279896"/>
                  </a:moveTo>
                  <a:lnTo>
                    <a:pt x="556540" y="234522"/>
                  </a:lnTo>
                  <a:lnTo>
                    <a:pt x="545926" y="191468"/>
                  </a:lnTo>
                  <a:lnTo>
                    <a:pt x="528944" y="151315"/>
                  </a:lnTo>
                  <a:lnTo>
                    <a:pt x="506171" y="114639"/>
                  </a:lnTo>
                  <a:lnTo>
                    <a:pt x="478186" y="82020"/>
                  </a:lnTo>
                  <a:lnTo>
                    <a:pt x="445566" y="54034"/>
                  </a:lnTo>
                  <a:lnTo>
                    <a:pt x="408890" y="31261"/>
                  </a:lnTo>
                  <a:lnTo>
                    <a:pt x="368737" y="14279"/>
                  </a:lnTo>
                  <a:lnTo>
                    <a:pt x="325684" y="3666"/>
                  </a:lnTo>
                  <a:lnTo>
                    <a:pt x="280309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0309" y="559793"/>
                  </a:lnTo>
                  <a:lnTo>
                    <a:pt x="325684" y="556126"/>
                  </a:lnTo>
                  <a:lnTo>
                    <a:pt x="368737" y="545513"/>
                  </a:lnTo>
                  <a:lnTo>
                    <a:pt x="408890" y="528531"/>
                  </a:lnTo>
                  <a:lnTo>
                    <a:pt x="445566" y="505758"/>
                  </a:lnTo>
                  <a:lnTo>
                    <a:pt x="478186" y="477772"/>
                  </a:lnTo>
                  <a:lnTo>
                    <a:pt x="506171" y="445153"/>
                  </a:lnTo>
                  <a:lnTo>
                    <a:pt x="528944" y="408477"/>
                  </a:lnTo>
                  <a:lnTo>
                    <a:pt x="545926" y="368324"/>
                  </a:lnTo>
                  <a:lnTo>
                    <a:pt x="556540" y="325271"/>
                  </a:lnTo>
                  <a:lnTo>
                    <a:pt x="560206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5920" y="2567940"/>
            <a:ext cx="2676524" cy="21145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38079" y="7335554"/>
            <a:ext cx="2676524" cy="18859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4743" y="1028700"/>
            <a:ext cx="1019174" cy="101917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242724" y="920781"/>
            <a:ext cx="6225876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DATASET USED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364F20-8290-06C2-3634-9711F36BE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8" y="1028700"/>
            <a:ext cx="5042932" cy="36633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A1C487-B149-34E7-BC75-8AA6C20718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0" y="5666599"/>
            <a:ext cx="5055435" cy="35549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02860" y="369901"/>
            <a:ext cx="4760349" cy="37361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1" y="4357132"/>
            <a:ext cx="7426602" cy="39292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b="1" dirty="0">
                <a:solidFill>
                  <a:schemeClr val="accent6">
                    <a:lumMod val="75000"/>
                  </a:schemeClr>
                </a:solidFill>
              </a:rPr>
              <a:t>MODEL TRAINING</a:t>
            </a:r>
            <a:endParaRPr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399" y="2819062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6412" y="3204825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399" y="3600112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399" y="4771687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399" y="7114837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399" y="7895887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399" y="8286412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399" y="8676937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95970" y="2577077"/>
            <a:ext cx="6642734" cy="66643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165" dirty="0">
                <a:solidFill>
                  <a:srgbClr val="290505"/>
                </a:solidFill>
                <a:latin typeface="Tahoma"/>
                <a:cs typeface="Tahoma"/>
              </a:rPr>
              <a:t>Load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35" dirty="0">
                <a:solidFill>
                  <a:srgbClr val="290505"/>
                </a:solidFill>
                <a:latin typeface="Tahoma"/>
                <a:cs typeface="Tahoma"/>
              </a:rPr>
              <a:t>pre-</a:t>
            </a:r>
            <a:r>
              <a:rPr sz="2200" spc="165" dirty="0">
                <a:solidFill>
                  <a:srgbClr val="290505"/>
                </a:solidFill>
                <a:latin typeface="Tahoma"/>
                <a:cs typeface="Tahoma"/>
              </a:rPr>
              <a:t>trained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290505"/>
                </a:solidFill>
                <a:latin typeface="Tahoma"/>
                <a:cs typeface="Tahoma"/>
              </a:rPr>
              <a:t>transformer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rgbClr val="290505"/>
                </a:solidFill>
                <a:latin typeface="Tahoma"/>
                <a:cs typeface="Tahoma"/>
              </a:rPr>
              <a:t>model</a:t>
            </a:r>
            <a:endParaRPr sz="2200" dirty="0">
              <a:latin typeface="Tahoma"/>
              <a:cs typeface="Tahoma"/>
            </a:endParaRPr>
          </a:p>
          <a:p>
            <a:pPr marL="568960">
              <a:lnSpc>
                <a:spcPct val="100000"/>
              </a:lnSpc>
              <a:spcBef>
                <a:spcPts val="434"/>
              </a:spcBef>
            </a:pPr>
            <a:r>
              <a:rPr sz="2200" b="1" spc="225" dirty="0">
                <a:solidFill>
                  <a:srgbClr val="290505"/>
                </a:solidFill>
                <a:latin typeface="Trebuchet MS"/>
                <a:cs typeface="Trebuchet MS"/>
              </a:rPr>
              <a:t>Google</a:t>
            </a:r>
            <a:r>
              <a:rPr sz="2200" b="1" spc="1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b="1" spc="254" dirty="0">
                <a:solidFill>
                  <a:srgbClr val="290505"/>
                </a:solidFill>
                <a:latin typeface="Trebuchet MS"/>
                <a:cs typeface="Trebuchet MS"/>
              </a:rPr>
              <a:t>/Pegasus-</a:t>
            </a:r>
            <a:r>
              <a:rPr sz="2200" b="1" spc="120" dirty="0">
                <a:solidFill>
                  <a:srgbClr val="290505"/>
                </a:solidFill>
                <a:latin typeface="Trebuchet MS"/>
                <a:cs typeface="Trebuchet MS"/>
              </a:rPr>
              <a:t>cnn_dailymail</a:t>
            </a:r>
            <a:endParaRPr sz="2200" dirty="0">
              <a:latin typeface="Trebuchet MS"/>
              <a:cs typeface="Trebuchet MS"/>
            </a:endParaRPr>
          </a:p>
          <a:p>
            <a:pPr marL="12700" marR="278130">
              <a:lnSpc>
                <a:spcPct val="116500"/>
              </a:lnSpc>
            </a:pPr>
            <a:r>
              <a:rPr sz="2200" spc="225" dirty="0">
                <a:solidFill>
                  <a:srgbClr val="290505"/>
                </a:solidFill>
                <a:latin typeface="Tahoma"/>
                <a:cs typeface="Tahoma"/>
              </a:rPr>
              <a:t>A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290505"/>
                </a:solidFill>
                <a:latin typeface="Tahoma"/>
                <a:cs typeface="Tahoma"/>
              </a:rPr>
              <a:t>function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35" dirty="0">
                <a:solidFill>
                  <a:srgbClr val="290505"/>
                </a:solidFill>
                <a:latin typeface="Tahoma"/>
                <a:cs typeface="Tahoma"/>
              </a:rPr>
              <a:t>was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5" dirty="0">
                <a:solidFill>
                  <a:srgbClr val="290505"/>
                </a:solidFill>
                <a:latin typeface="Tahoma"/>
                <a:cs typeface="Tahoma"/>
              </a:rPr>
              <a:t>implemented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60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85" dirty="0">
                <a:solidFill>
                  <a:srgbClr val="290505"/>
                </a:solidFill>
                <a:latin typeface="Tahoma"/>
                <a:cs typeface="Tahoma"/>
              </a:rPr>
              <a:t>dataset </a:t>
            </a:r>
            <a:r>
              <a:rPr sz="2200" spc="170" dirty="0">
                <a:solidFill>
                  <a:srgbClr val="290505"/>
                </a:solidFill>
                <a:latin typeface="Tahoma"/>
                <a:cs typeface="Tahoma"/>
              </a:rPr>
              <a:t>to</a:t>
            </a:r>
            <a:r>
              <a:rPr sz="2200" spc="1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04" dirty="0">
                <a:solidFill>
                  <a:srgbClr val="290505"/>
                </a:solidFill>
                <a:latin typeface="Tahoma"/>
                <a:cs typeface="Tahoma"/>
              </a:rPr>
              <a:t>convert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5" dirty="0">
                <a:solidFill>
                  <a:srgbClr val="290505"/>
                </a:solidFill>
                <a:latin typeface="Tahoma"/>
                <a:cs typeface="Tahoma"/>
              </a:rPr>
              <a:t>text</a:t>
            </a:r>
            <a:r>
              <a:rPr sz="2200" spc="1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rgbClr val="290505"/>
                </a:solidFill>
                <a:latin typeface="Tahoma"/>
                <a:cs typeface="Tahoma"/>
              </a:rPr>
              <a:t>data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290505"/>
                </a:solidFill>
                <a:latin typeface="Tahoma"/>
                <a:cs typeface="Tahoma"/>
              </a:rPr>
              <a:t>into</a:t>
            </a:r>
            <a:r>
              <a:rPr sz="2200" spc="1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290505"/>
                </a:solidFill>
                <a:latin typeface="Tahoma"/>
                <a:cs typeface="Tahoma"/>
              </a:rPr>
              <a:t>model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290505"/>
                </a:solidFill>
                <a:latin typeface="Tahoma"/>
                <a:cs typeface="Tahoma"/>
              </a:rPr>
              <a:t>inputs</a:t>
            </a:r>
            <a:r>
              <a:rPr sz="2200" spc="1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2200" spc="125" dirty="0">
                <a:solidFill>
                  <a:srgbClr val="290505"/>
                </a:solidFill>
                <a:latin typeface="Tahoma"/>
                <a:cs typeface="Tahoma"/>
              </a:rPr>
              <a:t>targets.</a:t>
            </a:r>
            <a:endParaRPr sz="2200" dirty="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</a:pPr>
            <a:r>
              <a:rPr sz="2200" spc="145" dirty="0">
                <a:solidFill>
                  <a:srgbClr val="290505"/>
                </a:solidFill>
                <a:latin typeface="Tahoma"/>
                <a:cs typeface="Tahoma"/>
              </a:rPr>
              <a:t>Trainer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00" dirty="0">
                <a:solidFill>
                  <a:srgbClr val="290505"/>
                </a:solidFill>
                <a:latin typeface="Tahoma"/>
                <a:cs typeface="Tahoma"/>
              </a:rPr>
              <a:t>class</a:t>
            </a:r>
            <a:r>
              <a:rPr sz="22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290505"/>
                </a:solidFill>
                <a:latin typeface="Tahoma"/>
                <a:cs typeface="Tahoma"/>
              </a:rPr>
              <a:t>from</a:t>
            </a:r>
            <a:r>
              <a:rPr sz="22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290505"/>
                </a:solidFill>
                <a:latin typeface="Tahoma"/>
                <a:cs typeface="Tahoma"/>
              </a:rPr>
              <a:t>transformer</a:t>
            </a:r>
            <a:r>
              <a:rPr sz="22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15" dirty="0">
                <a:solidFill>
                  <a:srgbClr val="290505"/>
                </a:solidFill>
                <a:latin typeface="Tahoma"/>
                <a:cs typeface="Tahoma"/>
              </a:rPr>
              <a:t>package</a:t>
            </a:r>
            <a:r>
              <a:rPr sz="22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10" dirty="0">
                <a:solidFill>
                  <a:srgbClr val="290505"/>
                </a:solidFill>
                <a:latin typeface="Tahoma"/>
                <a:cs typeface="Tahoma"/>
              </a:rPr>
              <a:t>was </a:t>
            </a:r>
            <a:r>
              <a:rPr sz="2200" spc="170" dirty="0">
                <a:solidFill>
                  <a:srgbClr val="290505"/>
                </a:solidFill>
                <a:latin typeface="Tahoma"/>
                <a:cs typeface="Tahoma"/>
              </a:rPr>
              <a:t>utilized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60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290505"/>
                </a:solidFill>
                <a:latin typeface="Tahoma"/>
                <a:cs typeface="Tahoma"/>
              </a:rPr>
              <a:t>training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55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290505"/>
                </a:solidFill>
                <a:latin typeface="Tahoma"/>
                <a:cs typeface="Tahoma"/>
              </a:rPr>
              <a:t>evaluation.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rgbClr val="290505"/>
                </a:solidFill>
                <a:latin typeface="Tahoma"/>
                <a:cs typeface="Tahoma"/>
              </a:rPr>
              <a:t>Trainer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25" dirty="0">
                <a:solidFill>
                  <a:srgbClr val="290505"/>
                </a:solidFill>
                <a:latin typeface="Tahoma"/>
                <a:cs typeface="Tahoma"/>
              </a:rPr>
              <a:t>is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5" dirty="0">
                <a:solidFill>
                  <a:srgbClr val="290505"/>
                </a:solidFill>
                <a:latin typeface="Tahoma"/>
                <a:cs typeface="Tahoma"/>
              </a:rPr>
              <a:t>a </a:t>
            </a:r>
            <a:r>
              <a:rPr sz="2200" spc="180" dirty="0">
                <a:solidFill>
                  <a:srgbClr val="290505"/>
                </a:solidFill>
                <a:latin typeface="Tahoma"/>
                <a:cs typeface="Tahoma"/>
              </a:rPr>
              <a:t>simple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80" dirty="0">
                <a:solidFill>
                  <a:srgbClr val="290505"/>
                </a:solidFill>
                <a:latin typeface="Tahoma"/>
                <a:cs typeface="Tahoma"/>
              </a:rPr>
              <a:t>but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290505"/>
                </a:solidFill>
                <a:latin typeface="Tahoma"/>
                <a:cs typeface="Tahoma"/>
              </a:rPr>
              <a:t>feature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29" dirty="0">
                <a:solidFill>
                  <a:srgbClr val="290505"/>
                </a:solidFill>
                <a:latin typeface="Tahoma"/>
                <a:cs typeface="Tahoma"/>
              </a:rPr>
              <a:t>-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15" dirty="0">
                <a:solidFill>
                  <a:srgbClr val="290505"/>
                </a:solidFill>
                <a:latin typeface="Tahoma"/>
                <a:cs typeface="Tahoma"/>
              </a:rPr>
              <a:t>complete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290505"/>
                </a:solidFill>
                <a:latin typeface="Tahoma"/>
                <a:cs typeface="Tahoma"/>
              </a:rPr>
              <a:t>training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2200" spc="140" dirty="0">
                <a:solidFill>
                  <a:srgbClr val="290505"/>
                </a:solidFill>
                <a:latin typeface="Tahoma"/>
                <a:cs typeface="Tahoma"/>
              </a:rPr>
              <a:t>eval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290505"/>
                </a:solidFill>
                <a:latin typeface="Tahoma"/>
                <a:cs typeface="Tahoma"/>
              </a:rPr>
              <a:t>loop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60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290505"/>
                </a:solidFill>
                <a:latin typeface="Tahoma"/>
                <a:cs typeface="Tahoma"/>
              </a:rPr>
              <a:t>PyTorch,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04" dirty="0">
                <a:solidFill>
                  <a:srgbClr val="290505"/>
                </a:solidFill>
                <a:latin typeface="Tahoma"/>
                <a:cs typeface="Tahoma"/>
              </a:rPr>
              <a:t>optimized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290505"/>
                </a:solidFill>
                <a:latin typeface="Tahoma"/>
                <a:cs typeface="Tahoma"/>
              </a:rPr>
              <a:t>for </a:t>
            </a:r>
            <a:r>
              <a:rPr sz="2200" spc="150" dirty="0">
                <a:solidFill>
                  <a:srgbClr val="290505"/>
                </a:solidFill>
                <a:latin typeface="Tahoma"/>
                <a:cs typeface="Tahoma"/>
              </a:rPr>
              <a:t>transformers.</a:t>
            </a:r>
            <a:endParaRPr sz="2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200" dirty="0">
              <a:latin typeface="Tahoma"/>
              <a:cs typeface="Tahoma"/>
            </a:endParaRPr>
          </a:p>
          <a:p>
            <a:pPr marL="12700" marR="20955" algn="just">
              <a:lnSpc>
                <a:spcPct val="116500"/>
              </a:lnSpc>
            </a:pPr>
            <a:r>
              <a:rPr sz="2200" spc="16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200" spc="1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290505"/>
                </a:solidFill>
                <a:latin typeface="Tahoma"/>
                <a:cs typeface="Tahoma"/>
              </a:rPr>
              <a:t>model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35" dirty="0">
                <a:solidFill>
                  <a:srgbClr val="290505"/>
                </a:solidFill>
                <a:latin typeface="Tahoma"/>
                <a:cs typeface="Tahoma"/>
              </a:rPr>
              <a:t>was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290505"/>
                </a:solidFill>
                <a:latin typeface="Tahoma"/>
                <a:cs typeface="Tahoma"/>
              </a:rPr>
              <a:t>trained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5" dirty="0">
                <a:solidFill>
                  <a:srgbClr val="290505"/>
                </a:solidFill>
                <a:latin typeface="Tahoma"/>
                <a:cs typeface="Tahoma"/>
              </a:rPr>
              <a:t>with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5" dirty="0">
                <a:solidFill>
                  <a:srgbClr val="290505"/>
                </a:solidFill>
                <a:latin typeface="Tahoma"/>
                <a:cs typeface="Tahoma"/>
              </a:rPr>
              <a:t>whole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5" dirty="0">
                <a:solidFill>
                  <a:srgbClr val="290505"/>
                </a:solidFill>
                <a:latin typeface="Tahoma"/>
                <a:cs typeface="Tahoma"/>
              </a:rPr>
              <a:t>dataset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290505"/>
                </a:solidFill>
                <a:latin typeface="Tahoma"/>
                <a:cs typeface="Tahoma"/>
              </a:rPr>
              <a:t>for </a:t>
            </a:r>
            <a:r>
              <a:rPr sz="2200" spc="200" dirty="0">
                <a:solidFill>
                  <a:srgbClr val="290505"/>
                </a:solidFill>
                <a:latin typeface="Tahoma"/>
                <a:cs typeface="Tahoma"/>
              </a:rPr>
              <a:t>2</a:t>
            </a:r>
            <a:r>
              <a:rPr sz="2200" spc="1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25" dirty="0">
                <a:solidFill>
                  <a:srgbClr val="290505"/>
                </a:solidFill>
                <a:latin typeface="Tahoma"/>
                <a:cs typeface="Tahoma"/>
              </a:rPr>
              <a:t>epochs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60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-135" dirty="0">
                <a:solidFill>
                  <a:srgbClr val="290505"/>
                </a:solidFill>
                <a:latin typeface="Tahoma"/>
                <a:cs typeface="Tahoma"/>
              </a:rPr>
              <a:t>1:15:11,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290505"/>
                </a:solidFill>
                <a:latin typeface="Tahoma"/>
                <a:cs typeface="Tahoma"/>
              </a:rPr>
              <a:t>(HH:MM:SS)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rgbClr val="290505"/>
                </a:solidFill>
                <a:latin typeface="Tahoma"/>
                <a:cs typeface="Tahoma"/>
              </a:rPr>
              <a:t>in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290505"/>
                </a:solidFill>
                <a:latin typeface="Tahoma"/>
                <a:cs typeface="Tahoma"/>
              </a:rPr>
              <a:t>1556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290505"/>
                </a:solidFill>
                <a:latin typeface="Tahoma"/>
                <a:cs typeface="Tahoma"/>
              </a:rPr>
              <a:t>steps. </a:t>
            </a:r>
            <a:r>
              <a:rPr sz="2200" spc="135" dirty="0">
                <a:solidFill>
                  <a:srgbClr val="290505"/>
                </a:solidFill>
                <a:latin typeface="Tahoma"/>
                <a:cs typeface="Tahoma"/>
              </a:rPr>
              <a:t>Train</a:t>
            </a:r>
            <a:r>
              <a:rPr sz="2200" spc="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290505"/>
                </a:solidFill>
                <a:latin typeface="Tahoma"/>
                <a:cs typeface="Tahoma"/>
              </a:rPr>
              <a:t>loss</a:t>
            </a:r>
            <a:r>
              <a:rPr sz="2200" spc="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-625" dirty="0">
                <a:solidFill>
                  <a:srgbClr val="290505"/>
                </a:solidFill>
                <a:latin typeface="Tahoma"/>
                <a:cs typeface="Tahoma"/>
              </a:rPr>
              <a:t>=</a:t>
            </a:r>
            <a:r>
              <a:rPr sz="2200" spc="6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290505"/>
                </a:solidFill>
                <a:latin typeface="Tahoma"/>
                <a:cs typeface="Tahoma"/>
              </a:rPr>
              <a:t>1.32</a:t>
            </a:r>
            <a:r>
              <a:rPr sz="2200" spc="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75" dirty="0">
                <a:solidFill>
                  <a:srgbClr val="290505"/>
                </a:solidFill>
                <a:latin typeface="Tahoma"/>
                <a:cs typeface="Tahoma"/>
              </a:rPr>
              <a:t>(final)</a:t>
            </a:r>
            <a:endParaRPr sz="2200" dirty="0">
              <a:latin typeface="Tahoma"/>
              <a:cs typeface="Tahoma"/>
            </a:endParaRPr>
          </a:p>
          <a:p>
            <a:pPr marL="12700" marR="287020">
              <a:lnSpc>
                <a:spcPct val="116500"/>
              </a:lnSpc>
            </a:pPr>
            <a:r>
              <a:rPr sz="2200" spc="160" dirty="0">
                <a:solidFill>
                  <a:srgbClr val="290505"/>
                </a:solidFill>
                <a:latin typeface="Tahoma"/>
                <a:cs typeface="Tahoma"/>
              </a:rPr>
              <a:t>Trained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290505"/>
                </a:solidFill>
                <a:latin typeface="Tahoma"/>
                <a:cs typeface="Tahoma"/>
              </a:rPr>
              <a:t>model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55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80" dirty="0">
                <a:solidFill>
                  <a:srgbClr val="290505"/>
                </a:solidFill>
                <a:latin typeface="Tahoma"/>
                <a:cs typeface="Tahoma"/>
              </a:rPr>
              <a:t>obtained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290505"/>
                </a:solidFill>
                <a:latin typeface="Tahoma"/>
                <a:cs typeface="Tahoma"/>
              </a:rPr>
              <a:t>training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290505"/>
                </a:solidFill>
                <a:latin typeface="Tahoma"/>
                <a:cs typeface="Tahoma"/>
              </a:rPr>
              <a:t>history. </a:t>
            </a:r>
            <a:r>
              <a:rPr sz="2200" spc="210" dirty="0">
                <a:solidFill>
                  <a:srgbClr val="290505"/>
                </a:solidFill>
                <a:latin typeface="Tahoma"/>
                <a:cs typeface="Tahoma"/>
              </a:rPr>
              <a:t>Saved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00" dirty="0">
                <a:solidFill>
                  <a:srgbClr val="290505"/>
                </a:solidFill>
                <a:latin typeface="Tahoma"/>
                <a:cs typeface="Tahoma"/>
              </a:rPr>
              <a:t>fine-</a:t>
            </a:r>
            <a:r>
              <a:rPr sz="2200" spc="185" dirty="0">
                <a:solidFill>
                  <a:srgbClr val="290505"/>
                </a:solidFill>
                <a:latin typeface="Tahoma"/>
                <a:cs typeface="Tahoma"/>
              </a:rPr>
              <a:t>tuned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265" dirty="0">
                <a:solidFill>
                  <a:srgbClr val="290505"/>
                </a:solidFill>
                <a:latin typeface="Tahoma"/>
                <a:cs typeface="Tahoma"/>
              </a:rPr>
              <a:t>PEGASUS</a:t>
            </a:r>
            <a:r>
              <a:rPr sz="2200" spc="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290505"/>
                </a:solidFill>
                <a:latin typeface="Tahoma"/>
                <a:cs typeface="Tahoma"/>
              </a:rPr>
              <a:t>model</a:t>
            </a:r>
            <a:r>
              <a:rPr sz="2200" spc="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2200" spc="140" dirty="0">
                <a:solidFill>
                  <a:srgbClr val="290505"/>
                </a:solidFill>
                <a:latin typeface="Tahoma"/>
                <a:cs typeface="Tahoma"/>
              </a:rPr>
              <a:t>tokenizer.</a:t>
            </a:r>
            <a:endParaRPr sz="22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44884" y="8543875"/>
            <a:ext cx="581660" cy="581025"/>
            <a:chOff x="16544884" y="8543875"/>
            <a:chExt cx="581660" cy="5810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1381" y="8712014"/>
              <a:ext cx="331458" cy="24353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555251" y="8554241"/>
              <a:ext cx="560705" cy="560070"/>
            </a:xfrm>
            <a:custGeom>
              <a:avLst/>
              <a:gdLst/>
              <a:ahLst/>
              <a:cxnLst/>
              <a:rect l="l" t="t" r="r" b="b"/>
              <a:pathLst>
                <a:path w="560705" h="560070">
                  <a:moveTo>
                    <a:pt x="560705" y="279896"/>
                  </a:moveTo>
                  <a:lnTo>
                    <a:pt x="557038" y="234522"/>
                  </a:lnTo>
                  <a:lnTo>
                    <a:pt x="546425" y="191468"/>
                  </a:lnTo>
                  <a:lnTo>
                    <a:pt x="529443" y="151315"/>
                  </a:lnTo>
                  <a:lnTo>
                    <a:pt x="506670" y="114639"/>
                  </a:lnTo>
                  <a:lnTo>
                    <a:pt x="478684" y="82020"/>
                  </a:lnTo>
                  <a:lnTo>
                    <a:pt x="446065" y="54034"/>
                  </a:lnTo>
                  <a:lnTo>
                    <a:pt x="409389" y="31261"/>
                  </a:lnTo>
                  <a:lnTo>
                    <a:pt x="369236" y="14279"/>
                  </a:lnTo>
                  <a:lnTo>
                    <a:pt x="326182" y="3666"/>
                  </a:lnTo>
                  <a:lnTo>
                    <a:pt x="280808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0808" y="559793"/>
                  </a:lnTo>
                  <a:lnTo>
                    <a:pt x="326182" y="556126"/>
                  </a:lnTo>
                  <a:lnTo>
                    <a:pt x="369236" y="545513"/>
                  </a:lnTo>
                  <a:lnTo>
                    <a:pt x="409389" y="528531"/>
                  </a:lnTo>
                  <a:lnTo>
                    <a:pt x="446065" y="505758"/>
                  </a:lnTo>
                  <a:lnTo>
                    <a:pt x="478684" y="477772"/>
                  </a:lnTo>
                  <a:lnTo>
                    <a:pt x="506670" y="445153"/>
                  </a:lnTo>
                  <a:lnTo>
                    <a:pt x="529443" y="408477"/>
                  </a:lnTo>
                  <a:lnTo>
                    <a:pt x="546425" y="368324"/>
                  </a:lnTo>
                  <a:lnTo>
                    <a:pt x="557038" y="325271"/>
                  </a:lnTo>
                  <a:lnTo>
                    <a:pt x="560705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939</Words>
  <Application>Microsoft Office PowerPoint</Application>
  <PresentationFormat>Custom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Lucida Sans Unicode</vt:lpstr>
      <vt:lpstr>Tahoma</vt:lpstr>
      <vt:lpstr>Trebuchet MS</vt:lpstr>
      <vt:lpstr>Office Theme</vt:lpstr>
      <vt:lpstr>TEXT SUMMARIZATION</vt:lpstr>
      <vt:lpstr>INTRODUCTION</vt:lpstr>
      <vt:lpstr>OBJECTIVES</vt:lpstr>
      <vt:lpstr>INTENDED PLAN</vt:lpstr>
      <vt:lpstr>RESEARCH</vt:lpstr>
      <vt:lpstr>ARCHITECTURE SELECTED</vt:lpstr>
      <vt:lpstr>DESIGN WORKFLOW (ABSTRACTIVE)</vt:lpstr>
      <vt:lpstr>DATASET USED</vt:lpstr>
      <vt:lpstr>MODEL TRAINING</vt:lpstr>
      <vt:lpstr>MODEL VALIDATION</vt:lpstr>
      <vt:lpstr>DESIGN WORKFLOW (EXTRACTIVE)</vt:lpstr>
      <vt:lpstr>EXTRACTIVE SUMMARIZATION</vt:lpstr>
      <vt:lpstr>MODEL VALIDATION</vt:lpstr>
      <vt:lpstr>TESTING</vt:lpstr>
      <vt:lpstr>DEPLOYMENT</vt:lpstr>
      <vt:lpstr>DEPLOYMENT</vt:lpstr>
      <vt:lpstr>DEPLOYED APPLICATION</vt:lpstr>
      <vt:lpstr>DEPLOYED APPLICATION</vt:lpstr>
      <vt:lpstr>CONCLUSION</vt:lpstr>
      <vt:lpstr>FUTURE SCOPE</vt:lpstr>
      <vt:lpstr>THINK UNLIMITED WE LEARN 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InfosysProject_Presentation</dc:title>
  <dc:creator>SP7 Plays</dc:creator>
  <cp:keywords>DAGK8VV_Sq8,BAGK8OiJU1Y</cp:keywords>
  <cp:lastModifiedBy>Sounak Patra</cp:lastModifiedBy>
  <cp:revision>3</cp:revision>
  <dcterms:created xsi:type="dcterms:W3CDTF">2024-07-16T14:55:41Z</dcterms:created>
  <dcterms:modified xsi:type="dcterms:W3CDTF">2024-07-16T15:35:42Z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2024-07-16T00:00:00Z</vt:filetime>
  </property>
  <property fmtid="{D5CDD505-2E9C-101B-9397-08002B2CF9AE}" pid="5" name="Producer">
    <vt:lpwstr>Canva</vt:lpwstr>
  </property>
</Properties>
</file>