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EE6320-22DE-44D3-8C78-C23AAABD1C4F}">
  <a:tblStyle styleId="{FEEE6320-22DE-44D3-8C78-C23AAABD1C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d1f71bf3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9d1f71bf3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d1f71bf3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d1f71bf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408ec1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408ec1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45a6d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45a6d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our model works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45f281e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45f281e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.Converts images from RGB to LAB color space. It uses L channel as input to network and train the netwrok to predict the ab channels.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the input L channel with predicted ab channel and converts to RGB images.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45f281e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745f281e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similar to still image colorization except two importd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stream and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stream takes video or webcam as input and makes in to frames.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45f281e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745f281e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d1f71bf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9d1f71bf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d1f71bf3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d1f71bf3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problem is challenging because it is multimodal -- a single grayscale image may correspond to many colored images. Here the traditional models often relied on significant user input alongside a grayscale image.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Recently, deep neural networks have shown remarkable success in automatic image colorization going from grayscale to color with no additional human input.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d1f71bf3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d1f71bf3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used the download  dataset which have series of 1000 photos and the size of the image was 256*256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</a:t>
            </a:r>
            <a:r>
              <a:rPr lang="en"/>
              <a:t>splitted </a:t>
            </a:r>
            <a:r>
              <a:rPr lang="en"/>
              <a:t> it as 70% training and 30 %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CNN and auto encoder with fusion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d1f71bf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d1f71bf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d1f71bf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d1f71bf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 is the lightness intensity </a:t>
            </a:r>
            <a:br>
              <a:rPr lang="en"/>
            </a:br>
            <a:r>
              <a:rPr lang="en"/>
              <a:t>A channel is green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channel blue yellow’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 is the tanh ,range is from -1 to 1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d1f71bf3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d1f71bf3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</a:t>
            </a:r>
            <a:r>
              <a:rPr b="1" lang="en"/>
              <a:t>neural network</a:t>
            </a:r>
            <a:r>
              <a:rPr lang="en"/>
              <a:t> (</a:t>
            </a:r>
            <a:r>
              <a:rPr b="1" lang="en"/>
              <a:t>CNN</a:t>
            </a:r>
            <a:r>
              <a:rPr lang="en"/>
              <a:t>, or ConvNet) is a class of </a:t>
            </a:r>
            <a:r>
              <a:rPr b="1" lang="en"/>
              <a:t>deep neural networks</a:t>
            </a:r>
            <a:r>
              <a:rPr lang="en"/>
              <a:t>, most commonly applied to analyzing visual imagery. ... CNNs use relatively little pre-processing compared to other image classification algorithms.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d1f71bf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d1f71bf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autoencoder</a:t>
            </a:r>
            <a:r>
              <a:rPr lang="en"/>
              <a:t> is a type of artificial neural network used to learn efficient data codings in an unsupervised manner.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 aims to copy their inputs to their outputs.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</a:t>
            </a:r>
            <a:r>
              <a:rPr b="1" lang="en"/>
              <a:t>work</a:t>
            </a:r>
            <a:r>
              <a:rPr lang="en"/>
              <a:t> by compressing the input into a latent-space representation, and then reconstructing the output from this representation.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d1f71bf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9d1f71bf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pretrained models as fusion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d1f71bf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d1f71bf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7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5" Type="http://schemas.openxmlformats.org/officeDocument/2006/relationships/image" Target="../media/image13.png"/><Relationship Id="rId1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Colorization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886863" y="28486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Tensors: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Yee Zhian Liew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Lalitha Amudalapally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Sowndhariya Nandarajkumar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Cont...</a:t>
            </a:r>
            <a:r>
              <a:rPr lang="en"/>
              <a:t> 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Problem 4: Computational Expensive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Solution: Image Data Generator</a:t>
            </a:r>
            <a:r>
              <a:rPr lang="en" sz="1400">
                <a:latin typeface="Times"/>
                <a:ea typeface="Times"/>
                <a:cs typeface="Times"/>
                <a:sym typeface="Times"/>
              </a:rPr>
              <a:t>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Problem 5 : Memorizing coloring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Solution 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Adding pretrained model for Transfer Learning , and sense what’s picture and add color scheme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Problem 6: Pretrained model decrease image size/quality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Solution: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Upsampling to double image size 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graphicFrame>
        <p:nvGraphicFramePr>
          <p:cNvPr id="150" name="Google Shape;150;p23"/>
          <p:cNvGraphicFramePr/>
          <p:nvPr/>
        </p:nvGraphicFramePr>
        <p:xfrm>
          <a:off x="1786600" y="118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{FEEE6320-22DE-44D3-8C78-C23AAABD1C4F}</a:tableStyleId>
              </a:tblPr>
              <a:tblGrid>
                <a:gridCol w="846600"/>
                <a:gridCol w="852725"/>
                <a:gridCol w="1270250"/>
                <a:gridCol w="1049200"/>
                <a:gridCol w="1104475"/>
                <a:gridCol w="908000"/>
                <a:gridCol w="1141300"/>
              </a:tblGrid>
              <a:tr h="64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AE + Incep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AE+Xcep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AE+VGG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AE+Mob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AE+Dense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53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 epochs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53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 epochs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63" y="2118350"/>
            <a:ext cx="1015121" cy="10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37375" y="1680250"/>
            <a:ext cx="1124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B/W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3"/>
          <p:cNvCxnSpPr>
            <a:stCxn id="151" idx="3"/>
          </p:cNvCxnSpPr>
          <p:nvPr/>
        </p:nvCxnSpPr>
        <p:spPr>
          <a:xfrm>
            <a:off x="1106983" y="2654425"/>
            <a:ext cx="6336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050" y="1949237"/>
            <a:ext cx="8096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175" y="1949238"/>
            <a:ext cx="7620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2700" y="2959325"/>
            <a:ext cx="8096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4925" y="1925437"/>
            <a:ext cx="7810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6050" y="1930200"/>
            <a:ext cx="8382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6338" y="2959313"/>
            <a:ext cx="8382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3550" y="1939825"/>
            <a:ext cx="781050" cy="8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47863" y="2959325"/>
            <a:ext cx="7715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61800" y="1900000"/>
            <a:ext cx="7715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52275" y="2949800"/>
            <a:ext cx="7905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86050" y="2959338"/>
            <a:ext cx="838225" cy="8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916750" y="2966525"/>
            <a:ext cx="838225" cy="8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00" y="864300"/>
            <a:ext cx="7083200" cy="30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Real-time black and white video colorization with OpenCV</a:t>
            </a:r>
            <a:endParaRPr b="1"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1275" y="1555619"/>
            <a:ext cx="9144000" cy="210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Times"/>
              <a:buAutoNum type="arabicPeriod"/>
            </a:pP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Convert all training images from the RGB color space to the Lab color space</a:t>
            </a:r>
            <a:endParaRPr sz="140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Use the </a:t>
            </a:r>
            <a:r>
              <a:rPr b="1" i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b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channel</a:t>
            </a: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as the input to the network and train the network to predict the </a:t>
            </a:r>
            <a:r>
              <a:rPr b="1" i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ab</a:t>
            </a:r>
            <a:r>
              <a:rPr b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channels.</a:t>
            </a:r>
            <a:endParaRPr b="1" sz="140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Combine the input </a:t>
            </a:r>
            <a:r>
              <a:rPr b="1" i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b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channel</a:t>
            </a: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with the predicted </a:t>
            </a:r>
            <a:r>
              <a:rPr b="1" i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ab</a:t>
            </a:r>
            <a:r>
              <a:rPr b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channels.</a:t>
            </a:r>
            <a:endParaRPr b="1" sz="140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Times"/>
              <a:buAutoNum type="arabicPeriod"/>
            </a:pP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Convert the Lab image back to RGB.`</a:t>
            </a:r>
            <a:endParaRPr sz="140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1400" u="sng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Channels:</a:t>
            </a:r>
            <a:endParaRPr b="1" sz="1400" u="sng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  The </a:t>
            </a:r>
            <a:r>
              <a:rPr b="1" i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b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channel</a:t>
            </a: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encodes lightness intensity only</a:t>
            </a:r>
            <a:endParaRPr sz="140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  The </a:t>
            </a:r>
            <a:r>
              <a:rPr b="1" i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b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channel</a:t>
            </a: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encodes green-red.</a:t>
            </a:r>
            <a:endParaRPr sz="140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  And the </a:t>
            </a:r>
            <a:r>
              <a:rPr b="1" i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b="1"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channel</a:t>
            </a:r>
            <a:r>
              <a:rPr lang="en" sz="140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encodes blue-yellow</a:t>
            </a:r>
            <a:endParaRPr sz="140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Cont..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Image colorization process except two additional imports</a:t>
            </a:r>
            <a:endParaRPr/>
          </a:p>
          <a:p>
            <a:pPr indent="-301625" lvl="0" marL="457200" rtl="0" algn="l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VideoStream</a:t>
            </a:r>
            <a:r>
              <a:rPr lang="en" sz="115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allows us to grab frames from a webcam or video file</a:t>
            </a:r>
            <a:endParaRPr sz="115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time</a:t>
            </a:r>
            <a:r>
              <a:rPr lang="en" sz="1150">
                <a:solidFill>
                  <a:srgbClr val="555555"/>
                </a:solidFill>
                <a:latin typeface="Times"/>
                <a:ea typeface="Times"/>
                <a:cs typeface="Times"/>
                <a:sym typeface="Times"/>
              </a:rPr>
              <a:t>  will be used to pause to allow a webcam to warm up</a:t>
            </a:r>
            <a:endParaRPr sz="1150">
              <a:solidFill>
                <a:srgbClr val="5555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50" y="880500"/>
            <a:ext cx="8708751" cy="39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CODE DEMO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image colorization, our goal is to produce a colored image given a grayscale input image. This problem is challenging because it is multimodal --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a single grayscale image may correspond to many plausible colored images. As a result, traditional models often relied on significant user input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alongside a grayscale image.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Recently, deep neural networks have shown remarkable success in automatic image colorization going from grayscale to color with no additional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human input. This success may in part be due to their ability to capture and use semantic information in colorization, although we are not yet sure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what exactly makes these types of models perform so well.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B/W Image → Color Image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6802400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466025" y="3537575"/>
            <a:ext cx="64395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Dataset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: Series of 1000 photos from open dataset and DL website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Images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256x256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Split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: 70% train, 30% test.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: CNN and AutoEncoder + Fusion Layers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300" y="410000"/>
            <a:ext cx="2782100" cy="41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75" y="1336150"/>
            <a:ext cx="7365825" cy="28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CIELAB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 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63" y="1338250"/>
            <a:ext cx="75152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Encoder 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017800"/>
            <a:ext cx="8324850" cy="34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Pretrained Models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Inception ResNet v2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Xception 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VGGNet 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MobileNet v2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DenseNet 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450" y="2902100"/>
            <a:ext cx="2863426" cy="18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025" y="812025"/>
            <a:ext cx="2267925" cy="3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 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Problem 1: 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Each Conv layer cuts images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Solution :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Adding same padding - maintain image ratio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Problem 2: Max pooling increase information density but distort image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Solution : Stride decrease width and height by half, increase information density without distorting image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Problem 3: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ReLu as the final activation(map to positive digit). Seen Red/yellow but not blue/green.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Solution: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Adding a tanh activation function and mapping the Y values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