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203565816950045"/>
          <c:y val="8.2413921881773614E-2"/>
          <c:w val="0.69530114567769119"/>
          <c:h val="0.73359116254350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742848"/>
        <c:axId val="211821120"/>
      </c:barChart>
      <c:catAx>
        <c:axId val="2337428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1821120"/>
        <c:crosses val="autoZero"/>
        <c:auto val="1"/>
        <c:lblAlgn val="ctr"/>
        <c:lblOffset val="100"/>
        <c:noMultiLvlLbl val="0"/>
      </c:catAx>
      <c:valAx>
        <c:axId val="211821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742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8DB79-8FD3-4C0B-B275-7172577FBCB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FE9D5-0FF8-4756-9F16-A4BB63764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9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E9D5-0FF8-4756-9F16-A4BB63764C5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7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E9D5-0FF8-4756-9F16-A4BB63764C5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7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1520" y="476672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7945" y="692697"/>
            <a:ext cx="4239132" cy="5163960"/>
          </a:xfrm>
        </p:spPr>
        <p:txBody>
          <a:bodyPr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 sz="1800" baseline="0">
                <a:solidFill>
                  <a:schemeClr val="bg1"/>
                </a:solidFill>
                <a:latin typeface="Britannic Bold" panose="020B09030607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TO  ANALYZE EMPLOYEE PERFORMANCE EFFECTIVELY, COLLECTING, RELEVANT DATA IS CRUCIAL. EXCEL IS A POWERFUL TOOL FOR ORGANISING, ANALYSING, AND VISUALISING THIS DATA. HERE’ S A STEP BY STEP GUIDE ON HOW TO COLLECT AND USE DATA IN EXCEL FOR EMPLOYEE PERFORMANCE ANALYSIS.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IDENTIFY PERFORMANCE INDICATORS(KP’S)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DESIGN DATA COLLECTION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1665" y="1268760"/>
            <a:ext cx="3456384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>
            <a:normAutofit/>
          </a:bodyPr>
          <a:lstStyle>
            <a:lvl1pPr marL="0" indent="0" algn="ctr">
              <a:buNone/>
              <a:defRPr sz="4000" baseline="0">
                <a:solidFill>
                  <a:schemeClr val="bg1"/>
                </a:solidFill>
                <a:latin typeface="Algerian" panose="04020705040A02060702" pitchFamily="8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DATA COLLECTION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1124744"/>
            <a:ext cx="6557352" cy="57606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Britannic Bold" panose="020B0903060703020204" pitchFamily="34" charset="0"/>
              </a:rPr>
              <a:t>Employee performance analysis using excel</a:t>
            </a:r>
            <a:endParaRPr lang="en-IN" sz="2800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204864"/>
            <a:ext cx="7118176" cy="309634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STUDENT NAME  : SOUNDARIYA A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REGISTER NO        : asunm1475312214751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DEPARTMENT       : B.COM (ACCOUNTING &amp;FINANCE)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COLLEGE                 : SRI KANYAKA PARAMESWARI ARTS &amp;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                                   SCIENCE COLLEGE FOR WOMEN</a:t>
            </a:r>
          </a:p>
          <a:p>
            <a:pPr algn="l"/>
            <a:r>
              <a:rPr lang="en-US" sz="2000" dirty="0" smtClean="0"/>
              <a:t>          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750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212975"/>
            <a:ext cx="7408333" cy="2913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itannic Bold" panose="020B0903060703020204" pitchFamily="34" charset="0"/>
              </a:rPr>
              <a:t>RANK EMPLOYEES BASED ON THEIR OVERALL PERFORMANCE SCORES.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RANKING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3284984"/>
            <a:ext cx="7408333" cy="3450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itannic Bold" panose="020B0903060703020204" pitchFamily="34" charset="0"/>
              </a:rPr>
              <a:t>DEVELOP AN ACTION PLAN TO ANY PERFORMANCE GAP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ACTION PLAN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140967"/>
            <a:ext cx="7408333" cy="29851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itannic Bold" panose="020B0903060703020204" pitchFamily="34" charset="0"/>
              </a:rPr>
              <a:t>PREPARE A FINAL REPORT SUMMARIZING THE ANALYSIS, INCLUDING VISUALIZATIONS, RANKINGS, AND RECOMMENDATIONS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FINAL REPORT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624100"/>
              </p:ext>
            </p:extLst>
          </p:nvPr>
        </p:nvGraphicFramePr>
        <p:xfrm>
          <a:off x="2699792" y="3789040"/>
          <a:ext cx="3528392" cy="2664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2708920"/>
            <a:ext cx="7776864" cy="10081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smtClean="0">
                <a:latin typeface="Britannic Bold" panose="020B0903060703020204" pitchFamily="34" charset="0"/>
              </a:rPr>
              <a:t>IN CONCLISION, CONDUCTING  AN EMPLOYEE PERFORMANCE  ANALYSIS  USING EXCEL PROVIDES A STRUCTURE AND EFFICIENT WAY TO EVALUATE AND TRACK PERFORMANCE MATRICS</a:t>
            </a:r>
            <a:endParaRPr lang="en-IN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501007"/>
            <a:ext cx="9144000" cy="864097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Eras Bold ITC" panose="020B0907030504020204" pitchFamily="34" charset="0"/>
              </a:rPr>
              <a:t>EMPLOYEE PERFORMANCE ANALYSIS USING EXCEL</a:t>
            </a:r>
            <a:endParaRPr lang="en-IN" sz="2000" dirty="0">
              <a:latin typeface="Eras Bold ITC" panose="020B0907030504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Project title</a:t>
            </a:r>
            <a:endParaRPr lang="en-IN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DATA COLLECTION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DATA INPUT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PERFORMANCE METRICS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VISUALIZATIONS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TREND ANALYSIS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COMARISON AGAINST BENCHMARKS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RANKING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ACTION PLAN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FINAL REPORT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CONCLUSION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AGENDA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latin typeface="Britannic Bold" panose="020B0903060703020204" pitchFamily="34" charset="0"/>
              </a:rPr>
              <a:t>TO  ANALYZE EMPLOYEE PERFORMANCE EFFECTIVELY, COLLECTING, RELEVANT DATA IS CRUCIAL. EXCEL IS A POWERFUL TOOL FOR ORGANISING, ANALYSING, AND VISUALISING THIS DATA. HERE’ S A STEP BY STEP GUIDE ON HOW TO COLLECT AND USE DATA IN EXCEL FOR EMPLOYEE PERFORMANCE ANALYSIS.</a:t>
            </a:r>
          </a:p>
          <a:p>
            <a:pPr lvl="0"/>
            <a:endParaRPr lang="en-US" dirty="0">
              <a:latin typeface="Britannic Bold" panose="020B0903060703020204" pitchFamily="34" charset="0"/>
            </a:endParaRPr>
          </a:p>
          <a:p>
            <a:pPr lvl="0"/>
            <a:r>
              <a:rPr lang="en-US" dirty="0">
                <a:latin typeface="Britannic Bold" panose="020B0903060703020204" pitchFamily="34" charset="0"/>
              </a:rPr>
              <a:t>IDENTIFY PERFORMANCE INDICATORS(KP’S)</a:t>
            </a:r>
          </a:p>
          <a:p>
            <a:pPr lvl="0"/>
            <a:endParaRPr lang="en-US" dirty="0">
              <a:latin typeface="Britannic Bold" panose="020B0903060703020204" pitchFamily="34" charset="0"/>
            </a:endParaRPr>
          </a:p>
          <a:p>
            <a:pPr lvl="0"/>
            <a:r>
              <a:rPr lang="en-US" dirty="0">
                <a:latin typeface="Britannic Bold" panose="020B0903060703020204" pitchFamily="34" charset="0"/>
              </a:rPr>
              <a:t>DESIGN DATA COLLECTION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DATA COLLECTION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501007"/>
            <a:ext cx="7408333" cy="14401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itannic Bold" panose="020B0903060703020204" pitchFamily="34" charset="0"/>
              </a:rPr>
              <a:t>INPUT THE DATA INTO EXCEL. USE COLUMNS FOR EMPLOYEE NAME, KPI,TARGRT, ACHIVEMENT, AND SCORE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DATA INPUT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3377216"/>
            <a:ext cx="7408333" cy="3450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itannic Bold" panose="020B0903060703020204" pitchFamily="34" charset="0"/>
              </a:rPr>
              <a:t>DEFINE MATRICS FOR PERFORMANE ANALYSIS </a:t>
            </a:r>
            <a:r>
              <a:rPr lang="en-US" dirty="0" err="1" smtClean="0">
                <a:latin typeface="Britannic Bold" panose="020B0903060703020204" pitchFamily="34" charset="0"/>
              </a:rPr>
              <a:t>l,e</a:t>
            </a:r>
            <a:r>
              <a:rPr lang="en-US" dirty="0" smtClean="0">
                <a:latin typeface="Britannic Bold" panose="020B0903060703020204" pitchFamily="34" charset="0"/>
              </a:rPr>
              <a:t>… SALES, QUALITY OF WORK, ATTENDANCE, PUNCTUALITY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PERFORMANCE MATRICS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3377216"/>
            <a:ext cx="7408333" cy="2356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itannic Bold" panose="020B0903060703020204" pitchFamily="34" charset="0"/>
              </a:rPr>
              <a:t>CREATE CHARTS </a:t>
            </a:r>
            <a:r>
              <a:rPr lang="en-US" dirty="0" err="1" smtClean="0">
                <a:latin typeface="Britannic Bold" panose="020B0903060703020204" pitchFamily="34" charset="0"/>
              </a:rPr>
              <a:t>l,e</a:t>
            </a:r>
            <a:r>
              <a:rPr lang="en-US" dirty="0" smtClean="0">
                <a:latin typeface="Britannic Bold" panose="020B0903060703020204" pitchFamily="34" charset="0"/>
              </a:rPr>
              <a:t>… BAR CHARTS,PIE CHARTS TO VISUALIZE THE PERFORMANCE DISTRIBUTION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VISUALISING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212975"/>
            <a:ext cx="7408333" cy="2913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itannic Bold" panose="020B0903060703020204" pitchFamily="34" charset="0"/>
              </a:rPr>
              <a:t>ANALYZE TRENDS OVER TIME BY COMPARING PERFORMANCE ACROSS DIFFERENT PERIODS </a:t>
            </a:r>
            <a:r>
              <a:rPr lang="en-US" dirty="0" err="1" smtClean="0">
                <a:latin typeface="Britannic Bold" panose="020B0903060703020204" pitchFamily="34" charset="0"/>
              </a:rPr>
              <a:t>l,e</a:t>
            </a:r>
            <a:r>
              <a:rPr lang="en-US" dirty="0" smtClean="0">
                <a:latin typeface="Britannic Bold" panose="020B0903060703020204" pitchFamily="34" charset="0"/>
              </a:rPr>
              <a:t>.. MONTHLY, QUATERLY.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TREND ANALYSIS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0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428999"/>
            <a:ext cx="7408333" cy="2697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itannic Bold" panose="020B0903060703020204" pitchFamily="34" charset="0"/>
              </a:rPr>
              <a:t>COMPARE EMPLOYEE PERFORMANCE AGAINST PREDEFINED BENCHMARKS OR INDUSTRY STANDARDS.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COMPARISON AGAINST BENCHMARKS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265</Words>
  <Application>Microsoft Office PowerPoint</Application>
  <PresentationFormat>On-screen Show (4:3)</PresentationFormat>
  <Paragraphs>46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Employee performance analysis using excel</vt:lpstr>
      <vt:lpstr>Project title</vt:lpstr>
      <vt:lpstr>AGENDA</vt:lpstr>
      <vt:lpstr>DATA COLLECTION</vt:lpstr>
      <vt:lpstr>DATA INPUT</vt:lpstr>
      <vt:lpstr>PERFORMANCE MATRICS</vt:lpstr>
      <vt:lpstr>VISUALISING</vt:lpstr>
      <vt:lpstr>TREND ANALYSIS</vt:lpstr>
      <vt:lpstr>COMPARISON AGAINST BENCHMARKS</vt:lpstr>
      <vt:lpstr>RANKING</vt:lpstr>
      <vt:lpstr>ACTION PLAN</vt:lpstr>
      <vt:lpstr>FINAL REPORT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12</cp:revision>
  <dcterms:created xsi:type="dcterms:W3CDTF">2024-08-27T14:12:39Z</dcterms:created>
  <dcterms:modified xsi:type="dcterms:W3CDTF">2024-08-27T15:43:40Z</dcterms:modified>
</cp:coreProperties>
</file>