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618349"/>
            <a:ext cx="9982200" cy="1645284"/>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28973"/>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2971799" y="3260635"/>
            <a:ext cx="8610600"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soundar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j</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3</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unm1441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3</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(information system management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UMARASWAMY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29362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6915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08673"/>
            <a:ext cx="5636895"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594397"/>
            <a:ext cx="5263514"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28800"/>
            <a:ext cx="7315200" cy="616585"/>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606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2024-09-23T04:31:23Z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a508445e84e947efb2fbbf320e8e5aba</vt:lpwstr>
  </property>
</Properties>
</file>