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422081592"/>
        <c:axId val="422082768"/>
      </c:barChart>
      <c:catAx>
        <c:axId val="4220815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2082768"/>
        <c:crosses val="autoZero"/>
        <c:auto val="1"/>
        <c:lblAlgn val="ctr"/>
        <c:lblOffset val="100"/>
        <c:noMultiLvlLbl val="0"/>
      </c:catAx>
      <c:valAx>
        <c:axId val="4220827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2081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28329D-2C48-4B8F-8956-2039EFB8DDAF}" type="doc">
      <dgm:prSet loTypeId="urn:microsoft.com/office/officeart/2008/layout/AlternatingPictureBlocks" loCatId="list" qsTypeId="urn:microsoft.com/office/officeart/2005/8/quickstyle/simple1" qsCatId="simple" csTypeId="urn:microsoft.com/office/officeart/2005/8/colors/accent1_2" csCatId="accent1" phldr="1"/>
      <dgm:spPr/>
    </dgm:pt>
    <dgm:pt modelId="{AC8F556E-9A41-4D8B-B229-0AB4B1DABB1E}">
      <dgm:prSet phldrT="[Text]"/>
      <dgm:spPr/>
      <dgm:t>
        <a:bodyPr/>
        <a:lstStyle/>
        <a:p>
          <a:r>
            <a:rPr lang="en-US" dirty="0" smtClean="0"/>
            <a:t>Information System</a:t>
          </a:r>
          <a:endParaRPr lang="en-IN" dirty="0"/>
        </a:p>
      </dgm:t>
    </dgm:pt>
    <dgm:pt modelId="{F5B66335-6D8D-4F56-96AB-E5B9FD978C37}" type="parTrans" cxnId="{5334F38E-EB2E-46E1-8F4D-F95D4951E4C4}">
      <dgm:prSet/>
      <dgm:spPr/>
      <dgm:t>
        <a:bodyPr/>
        <a:lstStyle/>
        <a:p>
          <a:endParaRPr lang="en-IN"/>
        </a:p>
      </dgm:t>
    </dgm:pt>
    <dgm:pt modelId="{56016275-E093-471F-A824-E4523DAAF100}" type="sibTrans" cxnId="{5334F38E-EB2E-46E1-8F4D-F95D4951E4C4}">
      <dgm:prSet/>
      <dgm:spPr/>
      <dgm:t>
        <a:bodyPr/>
        <a:lstStyle/>
        <a:p>
          <a:endParaRPr lang="en-IN"/>
        </a:p>
      </dgm:t>
    </dgm:pt>
    <dgm:pt modelId="{5853EB8E-2245-45F2-8D3D-F4199E1B9ECB}">
      <dgm:prSet phldrT="[Text]"/>
      <dgm:spPr/>
      <dgm:t>
        <a:bodyPr/>
        <a:lstStyle/>
        <a:p>
          <a:r>
            <a:rPr lang="en-US" dirty="0" smtClean="0"/>
            <a:t>Level of Individual</a:t>
          </a:r>
        </a:p>
        <a:p>
          <a:endParaRPr lang="en-IN" dirty="0"/>
        </a:p>
      </dgm:t>
    </dgm:pt>
    <dgm:pt modelId="{1A145998-8194-4DF3-90F4-C92CB1B45F03}" type="sibTrans" cxnId="{72424278-B863-441D-AEB5-FD8C9FBF478E}">
      <dgm:prSet/>
      <dgm:spPr/>
      <dgm:t>
        <a:bodyPr/>
        <a:lstStyle/>
        <a:p>
          <a:endParaRPr lang="en-IN"/>
        </a:p>
      </dgm:t>
    </dgm:pt>
    <dgm:pt modelId="{F1FD913B-0470-491A-9865-6FA286E597AB}" type="parTrans" cxnId="{72424278-B863-441D-AEB5-FD8C9FBF478E}">
      <dgm:prSet/>
      <dgm:spPr/>
      <dgm:t>
        <a:bodyPr/>
        <a:lstStyle/>
        <a:p>
          <a:endParaRPr lang="en-IN"/>
        </a:p>
      </dgm:t>
    </dgm:pt>
    <dgm:pt modelId="{ED9C7D51-137A-4EDF-A9CD-4C06989DC012}" type="pres">
      <dgm:prSet presAssocID="{E428329D-2C48-4B8F-8956-2039EFB8DDAF}" presName="linearFlow" presStyleCnt="0">
        <dgm:presLayoutVars>
          <dgm:dir/>
          <dgm:resizeHandles val="exact"/>
        </dgm:presLayoutVars>
      </dgm:prSet>
      <dgm:spPr/>
    </dgm:pt>
    <dgm:pt modelId="{9CBD120A-59FD-4E89-8CC3-38E3BF3EF2C8}" type="pres">
      <dgm:prSet presAssocID="{AC8F556E-9A41-4D8B-B229-0AB4B1DABB1E}" presName="comp" presStyleCnt="0"/>
      <dgm:spPr/>
    </dgm:pt>
    <dgm:pt modelId="{EBC22606-4EE3-4F16-B7F1-2F0B09F03D1A}" type="pres">
      <dgm:prSet presAssocID="{AC8F556E-9A41-4D8B-B229-0AB4B1DABB1E}" presName="rect2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DCA5468-B831-4FF0-8253-48762D9B712C}" type="pres">
      <dgm:prSet presAssocID="{AC8F556E-9A41-4D8B-B229-0AB4B1DABB1E}" presName="rect1" presStyleLbl="lnNode1" presStyleIdx="0" presStyleCnt="2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0" r="-40000"/>
          </a:stretch>
        </a:blipFill>
      </dgm:spPr>
    </dgm:pt>
    <dgm:pt modelId="{3E5B8503-70EC-4AF4-8C9C-32205CD1DA00}" type="pres">
      <dgm:prSet presAssocID="{56016275-E093-471F-A824-E4523DAAF100}" presName="sibTrans" presStyleCnt="0"/>
      <dgm:spPr/>
    </dgm:pt>
    <dgm:pt modelId="{12CFAF82-A173-475F-BDF3-5047C3593BF1}" type="pres">
      <dgm:prSet presAssocID="{5853EB8E-2245-45F2-8D3D-F4199E1B9ECB}" presName="comp" presStyleCnt="0"/>
      <dgm:spPr/>
    </dgm:pt>
    <dgm:pt modelId="{DDEA8DFA-7681-4439-BBB4-7B9CD577901D}" type="pres">
      <dgm:prSet presAssocID="{5853EB8E-2245-45F2-8D3D-F4199E1B9ECB}" presName="rect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159DA03-553E-4BD8-8B7D-20996D3B9B9D}" type="pres">
      <dgm:prSet presAssocID="{5853EB8E-2245-45F2-8D3D-F4199E1B9ECB}" presName="rect1" presStyleLbl="lnNod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0000" r="-80000"/>
          </a:stretch>
        </a:blipFill>
      </dgm:spPr>
    </dgm:pt>
  </dgm:ptLst>
  <dgm:cxnLst>
    <dgm:cxn modelId="{CC0C0FB8-2A82-44E3-940E-F0E6A6E0F70E}" type="presOf" srcId="{AC8F556E-9A41-4D8B-B229-0AB4B1DABB1E}" destId="{EBC22606-4EE3-4F16-B7F1-2F0B09F03D1A}" srcOrd="0" destOrd="0" presId="urn:microsoft.com/office/officeart/2008/layout/AlternatingPictureBlocks"/>
    <dgm:cxn modelId="{5334F38E-EB2E-46E1-8F4D-F95D4951E4C4}" srcId="{E428329D-2C48-4B8F-8956-2039EFB8DDAF}" destId="{AC8F556E-9A41-4D8B-B229-0AB4B1DABB1E}" srcOrd="0" destOrd="0" parTransId="{F5B66335-6D8D-4F56-96AB-E5B9FD978C37}" sibTransId="{56016275-E093-471F-A824-E4523DAAF100}"/>
    <dgm:cxn modelId="{9CB5917B-CB62-40CC-9340-FC6D51153698}" type="presOf" srcId="{5853EB8E-2245-45F2-8D3D-F4199E1B9ECB}" destId="{DDEA8DFA-7681-4439-BBB4-7B9CD577901D}" srcOrd="0" destOrd="0" presId="urn:microsoft.com/office/officeart/2008/layout/AlternatingPictureBlocks"/>
    <dgm:cxn modelId="{837778D2-36CE-4C0B-B837-D76C506F5BE3}" type="presOf" srcId="{E428329D-2C48-4B8F-8956-2039EFB8DDAF}" destId="{ED9C7D51-137A-4EDF-A9CD-4C06989DC012}" srcOrd="0" destOrd="0" presId="urn:microsoft.com/office/officeart/2008/layout/AlternatingPictureBlocks"/>
    <dgm:cxn modelId="{72424278-B863-441D-AEB5-FD8C9FBF478E}" srcId="{E428329D-2C48-4B8F-8956-2039EFB8DDAF}" destId="{5853EB8E-2245-45F2-8D3D-F4199E1B9ECB}" srcOrd="1" destOrd="0" parTransId="{F1FD913B-0470-491A-9865-6FA286E597AB}" sibTransId="{1A145998-8194-4DF3-90F4-C92CB1B45F03}"/>
    <dgm:cxn modelId="{EB829191-A4D5-4370-88BF-EAE9EF9C19AF}" type="presParOf" srcId="{ED9C7D51-137A-4EDF-A9CD-4C06989DC012}" destId="{9CBD120A-59FD-4E89-8CC3-38E3BF3EF2C8}" srcOrd="0" destOrd="0" presId="urn:microsoft.com/office/officeart/2008/layout/AlternatingPictureBlocks"/>
    <dgm:cxn modelId="{6A467B5C-8C26-4EB8-820D-19FFAE11B812}" type="presParOf" srcId="{9CBD120A-59FD-4E89-8CC3-38E3BF3EF2C8}" destId="{EBC22606-4EE3-4F16-B7F1-2F0B09F03D1A}" srcOrd="0" destOrd="0" presId="urn:microsoft.com/office/officeart/2008/layout/AlternatingPictureBlocks"/>
    <dgm:cxn modelId="{FF6C6F8D-1172-43B9-B3A3-0874DCFDBCF5}" type="presParOf" srcId="{9CBD120A-59FD-4E89-8CC3-38E3BF3EF2C8}" destId="{FDCA5468-B831-4FF0-8253-48762D9B712C}" srcOrd="1" destOrd="0" presId="urn:microsoft.com/office/officeart/2008/layout/AlternatingPictureBlocks"/>
    <dgm:cxn modelId="{C1BB9292-3474-4CF5-AF3F-056B9DCF61C5}" type="presParOf" srcId="{ED9C7D51-137A-4EDF-A9CD-4C06989DC012}" destId="{3E5B8503-70EC-4AF4-8C9C-32205CD1DA00}" srcOrd="1" destOrd="0" presId="urn:microsoft.com/office/officeart/2008/layout/AlternatingPictureBlocks"/>
    <dgm:cxn modelId="{098E9B31-85D4-4E14-BC3B-24FB4359BA1C}" type="presParOf" srcId="{ED9C7D51-137A-4EDF-A9CD-4C06989DC012}" destId="{12CFAF82-A173-475F-BDF3-5047C3593BF1}" srcOrd="2" destOrd="0" presId="urn:microsoft.com/office/officeart/2008/layout/AlternatingPictureBlocks"/>
    <dgm:cxn modelId="{3224A192-FB4C-4116-8C52-42C8522AD4C8}" type="presParOf" srcId="{12CFAF82-A173-475F-BDF3-5047C3593BF1}" destId="{DDEA8DFA-7681-4439-BBB4-7B9CD577901D}" srcOrd="0" destOrd="0" presId="urn:microsoft.com/office/officeart/2008/layout/AlternatingPictureBlocks"/>
    <dgm:cxn modelId="{BEEEEF37-DFA2-4E45-911B-F2B3FB1AD5F2}" type="presParOf" srcId="{12CFAF82-A173-475F-BDF3-5047C3593BF1}" destId="{8159DA03-553E-4BD8-8B7D-20996D3B9B9D}" srcOrd="1" destOrd="0" presId="urn:microsoft.com/office/officeart/2008/layout/AlternatingPictureBlock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C22606-4EE3-4F16-B7F1-2F0B09F03D1A}">
      <dsp:nvSpPr>
        <dsp:cNvPr id="0" name=""/>
        <dsp:cNvSpPr/>
      </dsp:nvSpPr>
      <dsp:spPr>
        <a:xfrm>
          <a:off x="2682239" y="43103"/>
          <a:ext cx="5445760" cy="24630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dirty="0" smtClean="0"/>
            <a:t>Information System</a:t>
          </a:r>
          <a:endParaRPr lang="en-IN" sz="4600" kern="1200" dirty="0"/>
        </a:p>
      </dsp:txBody>
      <dsp:txXfrm>
        <a:off x="2682239" y="43103"/>
        <a:ext cx="5445760" cy="2463030"/>
      </dsp:txXfrm>
    </dsp:sp>
    <dsp:sp modelId="{FDCA5468-B831-4FF0-8253-48762D9B712C}">
      <dsp:nvSpPr>
        <dsp:cNvPr id="0" name=""/>
        <dsp:cNvSpPr/>
      </dsp:nvSpPr>
      <dsp:spPr>
        <a:xfrm>
          <a:off x="0" y="43103"/>
          <a:ext cx="2438400" cy="2463030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0" r="-40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EA8DFA-7681-4439-BBB4-7B9CD577901D}">
      <dsp:nvSpPr>
        <dsp:cNvPr id="0" name=""/>
        <dsp:cNvSpPr/>
      </dsp:nvSpPr>
      <dsp:spPr>
        <a:xfrm>
          <a:off x="0" y="2912533"/>
          <a:ext cx="5445760" cy="24630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600" kern="1200" dirty="0" smtClean="0"/>
            <a:t>Level of Individual</a:t>
          </a:r>
        </a:p>
        <a:p>
          <a:pPr lvl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4600" kern="1200" dirty="0"/>
        </a:p>
      </dsp:txBody>
      <dsp:txXfrm>
        <a:off x="0" y="2912533"/>
        <a:ext cx="5445760" cy="2463030"/>
      </dsp:txXfrm>
    </dsp:sp>
    <dsp:sp modelId="{8159DA03-553E-4BD8-8B7D-20996D3B9B9D}">
      <dsp:nvSpPr>
        <dsp:cNvPr id="0" name=""/>
        <dsp:cNvSpPr/>
      </dsp:nvSpPr>
      <dsp:spPr>
        <a:xfrm>
          <a:off x="5689599" y="2912533"/>
          <a:ext cx="2438400" cy="2463030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0000" r="-80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PictureBlocks">
  <dgm:title val=""/>
  <dgm:desc val=""/>
  <dgm:catLst>
    <dgm:cat type="picture" pri="15000"/>
    <dgm:cat type="pictureconvert" pri="15000"/>
    <dgm:cat type="list" pri="13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ch" forName="comp" refType="w"/>
      <dgm:constr type="h" for="ch" forName="comp" refType="h"/>
      <dgm:constr type="h" for="ch" forName="sibTrans" refType="w" refFor="ch" refForName="comp" op="equ" fact="0.05"/>
    </dgm:constrLst>
    <dgm:ruleLst/>
    <dgm:forEach name="Name0" axis="ch" ptType="node">
      <dgm:layoutNode name="comp" styleLbl="node1">
        <dgm:alg type="composite">
          <dgm:param type="ar" val="3.30"/>
        </dgm:alg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hoose name="Name4">
              <dgm:if name="Name5" axis="desOrSelf" ptType="node" func="posOdd" op="equ" val="1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6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if>
          <dgm:else name="Name3">
            <dgm:choose name="Name7">
              <dgm:if name="Name8" axis="desOrSelf" ptType="node" func="posOdd" op="equ" val="1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9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else>
        </dgm:choose>
        <dgm:ruleLst/>
        <dgm:layoutNode name="rect2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rect1" styleLbl="l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37814-B0C7-4F1C-A4E0-A9743F602F61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A7DB5CA-08C4-4B66-AF64-9F58F2FCFE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9730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37814-B0C7-4F1C-A4E0-A9743F602F61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A7DB5CA-08C4-4B66-AF64-9F58F2FCFE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4854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37814-B0C7-4F1C-A4E0-A9743F602F61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A7DB5CA-08C4-4B66-AF64-9F58F2FCFE19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32790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37814-B0C7-4F1C-A4E0-A9743F602F61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A7DB5CA-08C4-4B66-AF64-9F58F2FCFE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92253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37814-B0C7-4F1C-A4E0-A9743F602F61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A7DB5CA-08C4-4B66-AF64-9F58F2FCFE19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471773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37814-B0C7-4F1C-A4E0-A9743F602F61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A7DB5CA-08C4-4B66-AF64-9F58F2FCFE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7612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37814-B0C7-4F1C-A4E0-A9743F602F61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DB5CA-08C4-4B66-AF64-9F58F2FCFE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20784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37814-B0C7-4F1C-A4E0-A9743F602F61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DB5CA-08C4-4B66-AF64-9F58F2FCFE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6651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37814-B0C7-4F1C-A4E0-A9743F602F61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DB5CA-08C4-4B66-AF64-9F58F2FCFE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0397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37814-B0C7-4F1C-A4E0-A9743F602F61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A7DB5CA-08C4-4B66-AF64-9F58F2FCFE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1227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37814-B0C7-4F1C-A4E0-A9743F602F61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A7DB5CA-08C4-4B66-AF64-9F58F2FCFE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7867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37814-B0C7-4F1C-A4E0-A9743F602F61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A7DB5CA-08C4-4B66-AF64-9F58F2FCFE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3149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37814-B0C7-4F1C-A4E0-A9743F602F61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DB5CA-08C4-4B66-AF64-9F58F2FCFE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6231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37814-B0C7-4F1C-A4E0-A9743F602F61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DB5CA-08C4-4B66-AF64-9F58F2FCFE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4008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37814-B0C7-4F1C-A4E0-A9743F602F61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DB5CA-08C4-4B66-AF64-9F58F2FCFE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8557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37814-B0C7-4F1C-A4E0-A9743F602F61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A7DB5CA-08C4-4B66-AF64-9F58F2FCFE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7038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37814-B0C7-4F1C-A4E0-A9743F602F61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A7DB5CA-08C4-4B66-AF64-9F58F2FCFE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19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47536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KONGU ENGINEERING COLLEGE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60613" y="4216270"/>
            <a:ext cx="8915399" cy="1126283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 smtClean="0"/>
              <a:t>NAME : SOUNDARRIYA VK</a:t>
            </a:r>
          </a:p>
          <a:p>
            <a:pPr algn="l"/>
            <a:r>
              <a:rPr lang="en-US" dirty="0" smtClean="0"/>
              <a:t>CLASS : </a:t>
            </a:r>
            <a:r>
              <a:rPr lang="en-US" dirty="0" err="1" smtClean="0"/>
              <a:t>B.Sc</a:t>
            </a:r>
            <a:r>
              <a:rPr lang="en-US" dirty="0" smtClean="0"/>
              <a:t> IS (CT-UG)</a:t>
            </a:r>
          </a:p>
          <a:p>
            <a:pPr algn="l"/>
            <a:r>
              <a:rPr lang="en-US" dirty="0" smtClean="0"/>
              <a:t>ROLL NO  : 24BIR052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42435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sndAc>
          <p:stSnd>
            <p:snd r:embed="rId2" name="breeze.wav"/>
          </p:stSnd>
        </p:sndAc>
      </p:transition>
    </mc:Choice>
    <mc:Fallback>
      <p:transition spd="slow">
        <p:sndAc>
          <p:stSnd>
            <p:snd r:embed="rId2" name="breeze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5518" y="271607"/>
            <a:ext cx="10515600" cy="1325563"/>
          </a:xfrm>
        </p:spPr>
        <p:txBody>
          <a:bodyPr/>
          <a:lstStyle/>
          <a:p>
            <a:r>
              <a:rPr lang="en-US" dirty="0" smtClean="0"/>
              <a:t>KONGU ENGINEERING COLLEGE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206336"/>
            <a:ext cx="8915400" cy="3777622"/>
          </a:xfrm>
        </p:spPr>
        <p:txBody>
          <a:bodyPr/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dirty="0" smtClean="0"/>
              <a:t>KONGU ENGINEERING COLLEGE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dirty="0" smtClean="0"/>
              <a:t>KONGU ENGINEERING COLLEGE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dirty="0" smtClean="0"/>
              <a:t>KONGU ENGINEERING COLLEGE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dirty="0" smtClean="0"/>
              <a:t>KONGU ENGINEERING COLLEGE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dirty="0" smtClean="0"/>
              <a:t>KONGU ENGINEERING COLLEGE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dirty="0" smtClean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551122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  <p:sndAc>
          <p:stSnd>
            <p:snd r:embed="rId2" name="whoosh.wav"/>
          </p:stSnd>
        </p:sndAc>
      </p:transition>
    </mc:Choice>
    <mc:Fallback>
      <p:transition spd="slow">
        <p:fade/>
        <p:sndAc>
          <p:stSnd>
            <p:snd r:embed="rId2" name="whoosh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875" y="-114300"/>
            <a:ext cx="10058400" cy="6705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KONGU ENGINEERING COLLEGE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7680295"/>
              </p:ext>
            </p:extLst>
          </p:nvPr>
        </p:nvGraphicFramePr>
        <p:xfrm>
          <a:off x="800099" y="3419128"/>
          <a:ext cx="10532918" cy="28907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2518"/>
                <a:gridCol w="3505200"/>
                <a:gridCol w="35052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B.Sc</a:t>
                      </a:r>
                      <a:r>
                        <a:rPr lang="en-US" dirty="0" smtClean="0"/>
                        <a:t> IS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B.Sc</a:t>
                      </a:r>
                      <a:r>
                        <a:rPr lang="en-US" baseline="0" dirty="0" smtClean="0"/>
                        <a:t> CSD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B.Sc</a:t>
                      </a:r>
                      <a:r>
                        <a:rPr lang="en-US" dirty="0" smtClean="0"/>
                        <a:t> SS</a:t>
                      </a:r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</a:tr>
              <a:tr h="58922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</a:p>
                    <a:p>
                      <a:pPr algn="ctr"/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IN" dirty="0"/>
                    </a:p>
                  </a:txBody>
                  <a:tcPr/>
                </a:tc>
              </a:tr>
              <a:tr h="52993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IN" dirty="0"/>
                    </a:p>
                  </a:txBody>
                  <a:tcPr/>
                </a:tc>
              </a:tr>
              <a:tr h="56110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IN" dirty="0"/>
                    </a:p>
                  </a:txBody>
                  <a:tcPr/>
                </a:tc>
              </a:tr>
              <a:tr h="51954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5447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4844833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913968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>
        <p:sndAc>
          <p:stSnd>
            <p:snd r:embed="rId2" name="wind.wav"/>
          </p:stSnd>
        </p:sndAc>
      </p:transition>
    </mc:Choice>
    <mc:Fallback>
      <p:transition spd="slow">
        <p:sndAc>
          <p:stSnd>
            <p:snd r:embed="rId2" name="wind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182" y="852056"/>
            <a:ext cx="6016336" cy="570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35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57489766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6919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PERSONAL DETAILS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 : SOUNDARRIYA </a:t>
            </a:r>
            <a:r>
              <a:rPr lang="en-US" dirty="0" smtClean="0"/>
              <a:t>VK</a:t>
            </a:r>
          </a:p>
          <a:p>
            <a:r>
              <a:rPr lang="en-US" dirty="0" smtClean="0"/>
              <a:t>DOB : 12.09.2006</a:t>
            </a:r>
            <a:endParaRPr lang="en-US" dirty="0"/>
          </a:p>
          <a:p>
            <a:r>
              <a:rPr lang="en-US" dirty="0"/>
              <a:t>CLASS : </a:t>
            </a:r>
            <a:r>
              <a:rPr lang="en-US" dirty="0" err="1"/>
              <a:t>B.Sc</a:t>
            </a:r>
            <a:r>
              <a:rPr lang="en-US" dirty="0"/>
              <a:t> IS (CT-UG)</a:t>
            </a:r>
          </a:p>
          <a:p>
            <a:r>
              <a:rPr lang="en-US" dirty="0"/>
              <a:t>ROLL NO  : </a:t>
            </a:r>
            <a:r>
              <a:rPr lang="en-US" dirty="0" smtClean="0"/>
              <a:t>24BIR052</a:t>
            </a:r>
          </a:p>
          <a:p>
            <a:r>
              <a:rPr lang="en-US" smtClean="0"/>
              <a:t>FATHERS NAME : KRISHNARAJ KV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9973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63</TotalTime>
  <Words>89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Wingdings</vt:lpstr>
      <vt:lpstr>Wingdings 3</vt:lpstr>
      <vt:lpstr>Wisp</vt:lpstr>
      <vt:lpstr>KONGU ENGINEERING COLLEGE</vt:lpstr>
      <vt:lpstr>KONGU ENGINEERING COLLEGE</vt:lpstr>
      <vt:lpstr>KONGU ENGINEERING COLLEGE</vt:lpstr>
      <vt:lpstr>PowerPoint Presentation</vt:lpstr>
      <vt:lpstr>PowerPoint Presentation</vt:lpstr>
      <vt:lpstr>PowerPoint Presentation</vt:lpstr>
      <vt:lpstr>PERSONAL DETAILS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KONGU ENGINEERING COLLEGE</dc:title>
  <dc:creator>Student</dc:creator>
  <cp:lastModifiedBy>Student</cp:lastModifiedBy>
  <cp:revision>9</cp:revision>
  <dcterms:created xsi:type="dcterms:W3CDTF">2024-08-01T08:17:21Z</dcterms:created>
  <dcterms:modified xsi:type="dcterms:W3CDTF">2024-08-01T09:20:51Z</dcterms:modified>
</cp:coreProperties>
</file>