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8"/>
  </p:notesMasterIdLst>
  <p:sldIdLst>
    <p:sldId id="256" r:id="rId2"/>
    <p:sldId id="260" r:id="rId3"/>
    <p:sldId id="259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15C18-7D8F-40B6-9F43-777B3A717366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05463-FA46-40BC-A48A-EAB27BB1F0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766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305463-FA46-40BC-A48A-EAB27BB1F0B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573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35D0575-C48D-4991-A08D-F6E414E6567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B462903-E693-41DA-8AFA-E03A6EC6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393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0575-C48D-4991-A08D-F6E414E6567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903-E693-41DA-8AFA-E03A6EC6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70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0575-C48D-4991-A08D-F6E414E6567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903-E693-41DA-8AFA-E03A6EC6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01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0575-C48D-4991-A08D-F6E414E6567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903-E693-41DA-8AFA-E03A6EC6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1347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0575-C48D-4991-A08D-F6E414E6567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903-E693-41DA-8AFA-E03A6EC6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5130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0575-C48D-4991-A08D-F6E414E6567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903-E693-41DA-8AFA-E03A6EC6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2147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0575-C48D-4991-A08D-F6E414E6567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903-E693-41DA-8AFA-E03A6EC6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956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35D0575-C48D-4991-A08D-F6E414E6567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903-E693-41DA-8AFA-E03A6EC6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3294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35D0575-C48D-4991-A08D-F6E414E6567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903-E693-41DA-8AFA-E03A6EC6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70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0575-C48D-4991-A08D-F6E414E6567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903-E693-41DA-8AFA-E03A6EC6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892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0575-C48D-4991-A08D-F6E414E6567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903-E693-41DA-8AFA-E03A6EC6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8713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0575-C48D-4991-A08D-F6E414E6567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903-E693-41DA-8AFA-E03A6EC6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264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0575-C48D-4991-A08D-F6E414E6567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903-E693-41DA-8AFA-E03A6EC6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8034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0575-C48D-4991-A08D-F6E414E6567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903-E693-41DA-8AFA-E03A6EC6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619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0575-C48D-4991-A08D-F6E414E6567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903-E693-41DA-8AFA-E03A6EC6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5826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0575-C48D-4991-A08D-F6E414E6567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903-E693-41DA-8AFA-E03A6EC6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28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D0575-C48D-4991-A08D-F6E414E6567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62903-E693-41DA-8AFA-E03A6EC6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86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35D0575-C48D-4991-A08D-F6E414E65678}" type="datetimeFigureOut">
              <a:rPr lang="en-IN" smtClean="0"/>
              <a:t>12-06-2025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B462903-E693-41DA-8AFA-E03A6EC6E5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77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yxdata.co.uk/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www.linkedin.com/company/onyxdata/?originalSubdomain=uk" TargetMode="External"/><Relationship Id="rId4" Type="http://schemas.openxmlformats.org/officeDocument/2006/relationships/hyperlink" Target="http://www.linkedin.com/in/soundarya0412200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B85E-E7C8-3782-F585-52752E87FE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B054F-6ADC-1129-B333-63AF514C1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2BF732-74AB-35C3-447F-053C809682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7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DA7ED-DC6E-C554-BCC7-9CEA26C43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181" y="1013691"/>
            <a:ext cx="10560652" cy="842432"/>
          </a:xfrm>
        </p:spPr>
        <p:txBody>
          <a:bodyPr>
            <a:normAutofit fontScale="90000"/>
          </a:bodyPr>
          <a:lstStyle/>
          <a:p>
            <a:r>
              <a:rPr lang="en-IN" dirty="0"/>
              <a:t>🧮</a:t>
            </a:r>
            <a:r>
              <a:rPr lang="en-US" dirty="0"/>
              <a:t>Christmas Sales &amp; Trends – Power BI Dashboard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0EC47-5F21-E11D-791B-6909AD6D7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This Dashboard is created for a Monthly data visualization Challenge hosted by ONYX DATA. I Participated In this competition to enhance my data storytelling skills using </a:t>
            </a:r>
            <a:r>
              <a:rPr lang="en-US" dirty="0" err="1"/>
              <a:t>powerbi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5407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2F3F0-19DB-D869-F95B-0B05C605C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📦Dataset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E105B-54D4-E45A-9037-17D3792A0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532221" cy="343535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Content</a:t>
            </a:r>
            <a:r>
              <a:rPr lang="en-US" dirty="0"/>
              <a:t>:</a:t>
            </a:r>
          </a:p>
          <a:p>
            <a:pPr>
              <a:lnSpc>
                <a:spcPct val="150000"/>
              </a:lnSpc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dirty="0"/>
              <a:t>Source: Onyx Data Challenge – Monthly dataset</a:t>
            </a:r>
          </a:p>
          <a:p>
            <a:pPr>
              <a:lnSpc>
                <a:spcPct val="150000"/>
              </a:lnSpc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dirty="0"/>
              <a:t>Records: 10,000+ transactions</a:t>
            </a:r>
          </a:p>
          <a:p>
            <a:pPr>
              <a:lnSpc>
                <a:spcPct val="150000"/>
              </a:lnSpc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dirty="0"/>
              <a:t>Columns included: Product Category, Date, Quantity, Sales, Weather, Payment Type, Events</a:t>
            </a:r>
          </a:p>
          <a:p>
            <a:pPr>
              <a:lnSpc>
                <a:spcPct val="150000"/>
              </a:lnSpc>
              <a:buClr>
                <a:schemeClr val="tx2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dirty="0"/>
              <a:t>Objective: Analyze Christmas sales patterns, return behavior, and customer trends</a:t>
            </a:r>
          </a:p>
          <a:p>
            <a:pPr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22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CF8A1-65AE-0A2B-D748-7DE3A93E1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281" y="955195"/>
            <a:ext cx="8761413" cy="706964"/>
          </a:xfrm>
        </p:spPr>
        <p:txBody>
          <a:bodyPr/>
          <a:lstStyle/>
          <a:p>
            <a:pPr algn="ctr"/>
            <a:r>
              <a:rPr lang="en-IN" dirty="0"/>
              <a:t>📈 </a:t>
            </a:r>
            <a:r>
              <a:rPr lang="en-IN" i="1" dirty="0"/>
              <a:t>What This Dashboard Reveals</a:t>
            </a:r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E40B729-0754-BD75-9EC2-4DA65431DB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54954" y="2646451"/>
            <a:ext cx="8541762" cy="3330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1.65M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10,000 transactions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Electronics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Clothing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dominated sales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Black Friday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the highest-performing event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impacts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return rates —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Rainy &amp; Snowy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days showed higher returns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satisfaction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scored low (avg: 2.98 out of 5.97)</a:t>
            </a:r>
          </a:p>
          <a:p>
            <a:pPr marR="0" lvl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Pct val="140000"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Cash and credit card were the preferred payment methods</a:t>
            </a:r>
          </a:p>
        </p:txBody>
      </p:sp>
    </p:spTree>
    <p:extLst>
      <p:ext uri="{BB962C8B-B14F-4D97-AF65-F5344CB8AC3E}">
        <p14:creationId xmlns:p14="http://schemas.microsoft.com/office/powerpoint/2010/main" val="471566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E3BF0-3A2B-F141-55F8-E4404DFE2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🛠️ </a:t>
            </a:r>
            <a:r>
              <a:rPr lang="en-US" i="1" dirty="0"/>
              <a:t>What I Learned From This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3EDD6-7F3D-7C9A-F38E-36B0D3327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dirty="0"/>
              <a:t>Hands-on with </a:t>
            </a:r>
            <a:r>
              <a:rPr lang="en-US" b="1" dirty="0"/>
              <a:t>Power BI’s interactive visuals</a:t>
            </a:r>
            <a:endParaRPr lang="en-US" dirty="0"/>
          </a:p>
          <a:p>
            <a:pPr>
              <a:lnSpc>
                <a:spcPct val="250000"/>
              </a:lnSpc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dirty="0"/>
              <a:t>Experience using </a:t>
            </a:r>
            <a:r>
              <a:rPr lang="en-US" b="1" dirty="0"/>
              <a:t>DAX</a:t>
            </a:r>
            <a:r>
              <a:rPr lang="en-US" dirty="0"/>
              <a:t>, slicers, and tooltips</a:t>
            </a:r>
          </a:p>
          <a:p>
            <a:pPr>
              <a:lnSpc>
                <a:spcPct val="250000"/>
              </a:lnSpc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dirty="0"/>
              <a:t>Used </a:t>
            </a:r>
            <a:r>
              <a:rPr lang="en-US" b="1" dirty="0"/>
              <a:t>bookmarks and formatting</a:t>
            </a:r>
            <a:r>
              <a:rPr lang="en-US" dirty="0"/>
              <a:t> to enhance storytelling</a:t>
            </a:r>
          </a:p>
          <a:p>
            <a:pPr>
              <a:lnSpc>
                <a:spcPct val="250000"/>
              </a:lnSpc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dirty="0"/>
              <a:t>Developed end-to-end dashboard design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458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13E0-1885-6808-789B-0D3B4030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🔗</a:t>
            </a:r>
            <a:r>
              <a:rPr lang="en-IN" i="1" dirty="0"/>
              <a:t>Submission &amp; Acknowledgement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D0871-F578-5244-90D8-C17B4FF6E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427446" cy="34163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dirty="0"/>
              <a:t>Submitted to </a:t>
            </a:r>
            <a:r>
              <a:rPr lang="en-US" b="1" dirty="0"/>
              <a:t>Onyx Data Challenge </a:t>
            </a:r>
            <a:r>
              <a:rPr lang="en-US" b="1" dirty="0">
                <a:solidFill>
                  <a:srgbClr val="00B0F0"/>
                </a:solidFill>
              </a:rPr>
              <a:t>[</a:t>
            </a:r>
            <a:r>
              <a:rPr lang="en-US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onyxdata.co.uk</a:t>
            </a:r>
            <a:r>
              <a:rPr lang="en-US" dirty="0">
                <a:solidFill>
                  <a:srgbClr val="00B0F0"/>
                </a:solidFill>
              </a:rPr>
              <a:t>]</a:t>
            </a:r>
          </a:p>
          <a:p>
            <a:pPr>
              <a:lnSpc>
                <a:spcPct val="200000"/>
              </a:lnSpc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r>
              <a:rPr lang="en-US" dirty="0"/>
              <a:t>“This project was completed independently for educational and portfolio purposes.”</a:t>
            </a:r>
          </a:p>
          <a:p>
            <a:pPr>
              <a:buClr>
                <a:schemeClr val="tx1"/>
              </a:buClr>
              <a:buSzPct val="140000"/>
              <a:buFont typeface="Wingdings" panose="05000000000000000000" pitchFamily="2" charset="2"/>
              <a:buChar char="§"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   </a:t>
            </a:r>
          </a:p>
          <a:p>
            <a:pPr marL="0" indent="0">
              <a:buNone/>
            </a:pPr>
            <a:r>
              <a:rPr lang="en-IN" dirty="0"/>
              <a:t>       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sz="1200" i="1" dirty="0">
                <a:latin typeface="Arial Rounded MT Bold" panose="020F0704030504030204" pitchFamily="34" charset="0"/>
                <a:hlinkClick r:id="rId4"/>
              </a:rPr>
              <a:t>www.linkedin.com/in/soundarya04122001</a:t>
            </a:r>
            <a:r>
              <a:rPr lang="en-IN" sz="1200" dirty="0"/>
              <a:t>                                                                            </a:t>
            </a:r>
            <a:r>
              <a:rPr lang="en-IN" sz="1200" i="1" dirty="0"/>
              <a:t>psoundaryanayagi@gmail.com</a:t>
            </a:r>
          </a:p>
        </p:txBody>
      </p:sp>
      <p:pic>
        <p:nvPicPr>
          <p:cNvPr id="5" name="Picture 4">
            <a:hlinkClick r:id="rId5"/>
            <a:extLst>
              <a:ext uri="{FF2B5EF4-FFF2-40B4-BE49-F238E27FC236}">
                <a16:creationId xmlns:a16="http://schemas.microsoft.com/office/drawing/2014/main" id="{DE7AD0B5-DA47-3394-E1C7-4A37918C2E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5141415"/>
            <a:ext cx="480401" cy="4804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695266-FCF7-2CCD-8C89-6FC456FE86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329" y="5147466"/>
            <a:ext cx="575489" cy="48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132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324</TotalTime>
  <Words>222</Words>
  <Application>Microsoft Office PowerPoint</Application>
  <PresentationFormat>Widescreen</PresentationFormat>
  <Paragraphs>28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Rounded MT Bold</vt:lpstr>
      <vt:lpstr>Calibri</vt:lpstr>
      <vt:lpstr>Century Gothic</vt:lpstr>
      <vt:lpstr>Wingdings</vt:lpstr>
      <vt:lpstr>Wingdings 3</vt:lpstr>
      <vt:lpstr>Ion Boardroom</vt:lpstr>
      <vt:lpstr>PowerPoint Presentation</vt:lpstr>
      <vt:lpstr>🧮Christmas Sales &amp; Trends – Power BI Dashboard</vt:lpstr>
      <vt:lpstr>📦Dataset Overview</vt:lpstr>
      <vt:lpstr>📈 What This Dashboard Reveals</vt:lpstr>
      <vt:lpstr>🛠️ What I Learned From This Project</vt:lpstr>
      <vt:lpstr>🔗Submission &amp; Acknowledgement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 haran</dc:creator>
  <cp:lastModifiedBy>hari haran</cp:lastModifiedBy>
  <cp:revision>8</cp:revision>
  <dcterms:created xsi:type="dcterms:W3CDTF">2025-06-06T05:30:48Z</dcterms:created>
  <dcterms:modified xsi:type="dcterms:W3CDTF">2025-06-12T07:10:23Z</dcterms:modified>
</cp:coreProperties>
</file>