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>
            <a:fillToRect l="25000" t="25000" r="75000" b="7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1" name="CustomShape 2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14" name="CustomShape 15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PlaceHolder 28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" name="PlaceHolder 29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3E2C0BB-FB76-439D-81A5-8F2864EED6EA}" type="datetime">
              <a:rPr b="0" lang="en-US" sz="900" spc="-1" strike="noStrike">
                <a:solidFill>
                  <a:srgbClr val="8b8b8b"/>
                </a:solidFill>
                <a:latin typeface="Century Gothic"/>
              </a:rPr>
              <a:t>9/14/21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9" name="PlaceHolder 30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0" name="CustomShape 31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PlaceHolder 32"/>
          <p:cNvSpPr>
            <a:spLocks noGrp="1"/>
          </p:cNvSpPr>
          <p:nvPr>
            <p:ph type="sldNum"/>
          </p:nvPr>
        </p:nvSpPr>
        <p:spPr>
          <a:xfrm>
            <a:off x="531720" y="4529520"/>
            <a:ext cx="7794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A21CFC7-FA46-4265-A028-310FE0E5BD63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  <p:sp>
        <p:nvSpPr>
          <p:cNvPr id="32" name="PlaceHolder 3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>
            <a:fillToRect l="25000" t="25000" r="75000" b="7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1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70" name="CustomShape 2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3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4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5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6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8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9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10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11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12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13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" name="Group 14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83" name="CustomShape 15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16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17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18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19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20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21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22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23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24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25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26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" name="CustomShape 27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" name="PlaceHolder 28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7CD30CE-8CC9-42D9-A6FE-EC4A095D237F}" type="datetime">
              <a:rPr b="0" lang="en-US" sz="900" spc="-1" strike="noStrike">
                <a:solidFill>
                  <a:srgbClr val="8b8b8b"/>
                </a:solidFill>
                <a:latin typeface="Century Gothic"/>
              </a:rPr>
              <a:t>9/14/21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97" name="PlaceHolder 29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8" name="CustomShape 30"/>
          <p:cNvSpPr/>
          <p:nvPr/>
        </p:nvSpPr>
        <p:spPr>
          <a:xfrm flipV="1">
            <a:off x="-3960" y="71388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PlaceHolder 31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B68607A-270E-4A12-B0FC-F1FC6D43A89F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  <p:sp>
        <p:nvSpPr>
          <p:cNvPr id="100" name="PlaceHolder 3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1" name="PlaceHolder 3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2589120" y="1121400"/>
            <a:ext cx="8915040" cy="1381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262626"/>
                </a:solidFill>
                <a:latin typeface="Century Gothic"/>
              </a:rPr>
              <a:t>Online vote casting</a:t>
            </a:r>
            <a:endParaRPr b="0" lang="en-US" sz="6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7041600" y="4777200"/>
            <a:ext cx="4462920" cy="11260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595959"/>
                </a:solidFill>
                <a:latin typeface="Century Gothic"/>
              </a:rPr>
              <a:t>BY: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595959"/>
                </a:solidFill>
                <a:latin typeface="Century Gothic"/>
              </a:rPr>
              <a:t>Soundarya.s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2104920" y="985680"/>
            <a:ext cx="274284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"/>
          <p:cNvSpPr/>
          <p:nvPr/>
        </p:nvSpPr>
        <p:spPr>
          <a:xfrm>
            <a:off x="1337400" y="214560"/>
            <a:ext cx="10022760" cy="618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Abstract</a:t>
            </a:r>
            <a:endParaRPr b="0" lang="en-US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development in the web technologies given growth to the new application that will make the voting process very easy and proficient. 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E-voting system helps to the user to cast the vote without visiting the polling booth.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appliction provides authentication measures in order to avoid fraud voters using the OTP.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Once the voting process is finished the results will be available within fraction of seconds.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Objectives</a:t>
            </a:r>
            <a:endParaRPr b="0" lang="en-US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Reviewing the existing voting process.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Coming up with an automated voting system.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Implementing a an automated /online voting system.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Validating the system to ensure that only legible voters are allowed to vote.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724280" y="3200400"/>
            <a:ext cx="274284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"/>
          <p:cNvSpPr/>
          <p:nvPr/>
        </p:nvSpPr>
        <p:spPr>
          <a:xfrm>
            <a:off x="1753920" y="687240"/>
            <a:ext cx="8719200" cy="530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entury Gothic"/>
              </a:rPr>
              <a:t>Requirements: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Registration of the voter is done by election authority.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Election authority can change the information  any time if required.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Registeration of the voter depends upon the information filled by the user manually to the </a:t>
            </a:r>
            <a:r>
              <a:rPr b="0" lang="en-US" sz="18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Election authority.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Voter is given a unique login and password.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In the database information of every voter is stored.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Database shows the information of every user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24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Problems with existing voter registration System: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Expensive and time consuming.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Too much paper work.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Errors during data entry.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Loss of registration forms.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Short time provided to view the voter register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2351160" y="1502280"/>
            <a:ext cx="6346080" cy="356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entury Gothic"/>
              </a:rPr>
              <a:t>Software are Requirements: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Windows 10(32 bit).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Development Language:Java,python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Data base: SQL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Freamwork:.net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Hardware are Requirements: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CPU :Intel 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Memory:8 GB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926720" y="718560"/>
            <a:ext cx="4691520" cy="30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entury Gothic"/>
              </a:rPr>
              <a:t>DATA FLOW: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764720" y="3114720"/>
            <a:ext cx="2449080" cy="914040"/>
          </a:xfrm>
          <a:prstGeom prst="rect">
            <a:avLst/>
          </a:prstGeom>
          <a:solidFill>
            <a:srgbClr val="a53010"/>
          </a:solidFill>
          <a:ln cap="rnd">
            <a:solidFill>
              <a:srgbClr val="7a230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entury Gothic"/>
              </a:rPr>
              <a:t>VOTER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5946480" y="3094200"/>
            <a:ext cx="2274840" cy="914040"/>
          </a:xfrm>
          <a:prstGeom prst="ellipse">
            <a:avLst/>
          </a:prstGeom>
          <a:solidFill>
            <a:srgbClr val="a53010"/>
          </a:solidFill>
          <a:ln cap="rnd">
            <a:solidFill>
              <a:srgbClr val="7a230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Century Gothic"/>
              </a:rPr>
              <a:t>ONLINE VOTING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9465120" y="3173040"/>
            <a:ext cx="1774080" cy="914040"/>
          </a:xfrm>
          <a:prstGeom prst="rect">
            <a:avLst/>
          </a:prstGeom>
          <a:solidFill>
            <a:srgbClr val="a53010"/>
          </a:solidFill>
          <a:ln cap="rnd">
            <a:solidFill>
              <a:srgbClr val="7a230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ADMIN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 flipH="1">
            <a:off x="4273200" y="3795120"/>
            <a:ext cx="1839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>
            <a:solidFill>
              <a:srgbClr val="9d2d0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6"/>
          <p:cNvSpPr/>
          <p:nvPr/>
        </p:nvSpPr>
        <p:spPr>
          <a:xfrm>
            <a:off x="8052840" y="3306600"/>
            <a:ext cx="1240560" cy="1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>
            <a:solidFill>
              <a:srgbClr val="9d2d0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7"/>
          <p:cNvSpPr/>
          <p:nvPr/>
        </p:nvSpPr>
        <p:spPr>
          <a:xfrm flipH="1" flipV="1">
            <a:off x="8226720" y="3784680"/>
            <a:ext cx="1240560" cy="2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>
            <a:solidFill>
              <a:srgbClr val="9d2d0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8"/>
          <p:cNvSpPr/>
          <p:nvPr/>
        </p:nvSpPr>
        <p:spPr>
          <a:xfrm>
            <a:off x="4222440" y="3362400"/>
            <a:ext cx="1719720" cy="1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>
            <a:solidFill>
              <a:srgbClr val="9d2d0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9"/>
          <p:cNvSpPr/>
          <p:nvPr/>
        </p:nvSpPr>
        <p:spPr>
          <a:xfrm>
            <a:off x="4506840" y="2710440"/>
            <a:ext cx="200268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Username &amp; password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10"/>
          <p:cNvSpPr/>
          <p:nvPr/>
        </p:nvSpPr>
        <p:spPr>
          <a:xfrm>
            <a:off x="4638600" y="4018320"/>
            <a:ext cx="116424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sataus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CustomShape 11"/>
          <p:cNvSpPr/>
          <p:nvPr/>
        </p:nvSpPr>
        <p:spPr>
          <a:xfrm>
            <a:off x="8047440" y="4084920"/>
            <a:ext cx="163260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Username &amp; password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12"/>
          <p:cNvSpPr/>
          <p:nvPr/>
        </p:nvSpPr>
        <p:spPr>
          <a:xfrm>
            <a:off x="8418600" y="2518560"/>
            <a:ext cx="116424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sataus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724280" y="3200400"/>
            <a:ext cx="4473720" cy="21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US" sz="6600" spc="-1" strike="noStrike">
                <a:solidFill>
                  <a:srgbClr val="000000"/>
                </a:solidFill>
                <a:latin typeface="Century Gothic"/>
              </a:rPr>
              <a:t>THANK YOU</a:t>
            </a:r>
            <a:endParaRPr b="0" lang="en-US" sz="6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Application>LibreOffice/7.0.4.2$Windows_X86_64 LibreOffice_project/dcf040e67528d9187c66b2379df5ea4407429775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2021-09-13T13:42:54Z</dcterms:created>
  <dc:creator/>
  <dc:description/>
  <dc:language>en-US</dc:language>
  <cp:lastModifiedBy/>
  <dcterms:modified xsi:type="dcterms:W3CDTF">2021-09-13T15:22:32Z</dcterms:modified>
  <cp:revision>339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