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sldIdLst>
    <p:sldId id="256" r:id="rId2"/>
    <p:sldId id="258" r:id="rId3"/>
    <p:sldId id="257" r:id="rId4"/>
    <p:sldId id="263"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38"/>
    <p:restoredTop sz="94696"/>
  </p:normalViewPr>
  <p:slideViewPr>
    <p:cSldViewPr snapToGrid="0" snapToObjects="1">
      <p:cViewPr varScale="1">
        <p:scale>
          <a:sx n="126" d="100"/>
          <a:sy n="126" d="100"/>
        </p:scale>
        <p:origin x="23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73C58C-C81B-804C-822C-DE5C954F9D1C}" type="doc">
      <dgm:prSet loTypeId="urn:microsoft.com/office/officeart/2005/8/layout/process1" loCatId="" qsTypeId="urn:microsoft.com/office/officeart/2005/8/quickstyle/simple1" qsCatId="simple" csTypeId="urn:microsoft.com/office/officeart/2005/8/colors/accent1_2" csCatId="accent1" phldr="1"/>
      <dgm:spPr/>
      <dgm:t>
        <a:bodyPr/>
        <a:lstStyle/>
        <a:p>
          <a:endParaRPr lang="en-US"/>
        </a:p>
      </dgm:t>
    </dgm:pt>
    <dgm:pt modelId="{7FAFFCA0-5E54-C040-886B-9AC2D7352B31}">
      <dgm:prSet phldrT="[Text]"/>
      <dgm:spPr/>
      <dgm:t>
        <a:bodyPr/>
        <a:lstStyle/>
        <a:p>
          <a:r>
            <a:rPr lang="en-US" dirty="0"/>
            <a:t>Parse the input images</a:t>
          </a:r>
        </a:p>
      </dgm:t>
    </dgm:pt>
    <dgm:pt modelId="{7410D2DD-308A-B941-BE9A-C3510893EE37}" type="parTrans" cxnId="{52BCA6EF-3D49-EB4F-B275-584B3BB276C1}">
      <dgm:prSet/>
      <dgm:spPr/>
      <dgm:t>
        <a:bodyPr/>
        <a:lstStyle/>
        <a:p>
          <a:endParaRPr lang="en-US"/>
        </a:p>
      </dgm:t>
    </dgm:pt>
    <dgm:pt modelId="{4D9B30BB-67D7-B241-B6AC-9AC554573BB9}" type="sibTrans" cxnId="{52BCA6EF-3D49-EB4F-B275-584B3BB276C1}">
      <dgm:prSet/>
      <dgm:spPr/>
      <dgm:t>
        <a:bodyPr/>
        <a:lstStyle/>
        <a:p>
          <a:endParaRPr lang="en-US"/>
        </a:p>
      </dgm:t>
    </dgm:pt>
    <dgm:pt modelId="{88B2786D-C2E7-CB4E-8497-8B6861F7EC4F}">
      <dgm:prSet phldrT="[Text]"/>
      <dgm:spPr/>
      <dgm:t>
        <a:bodyPr/>
        <a:lstStyle/>
        <a:p>
          <a:r>
            <a:rPr lang="en-US" dirty="0"/>
            <a:t>Convert to gray scale</a:t>
          </a:r>
        </a:p>
      </dgm:t>
    </dgm:pt>
    <dgm:pt modelId="{AB2C3269-8690-7548-9D50-665EDD56D734}" type="parTrans" cxnId="{520DD11A-C5D7-1C47-994B-EA6BC874FC57}">
      <dgm:prSet/>
      <dgm:spPr/>
      <dgm:t>
        <a:bodyPr/>
        <a:lstStyle/>
        <a:p>
          <a:endParaRPr lang="en-US"/>
        </a:p>
      </dgm:t>
    </dgm:pt>
    <dgm:pt modelId="{9095D37E-CCB2-E440-9250-4C77B01FB8A3}" type="sibTrans" cxnId="{520DD11A-C5D7-1C47-994B-EA6BC874FC57}">
      <dgm:prSet/>
      <dgm:spPr/>
      <dgm:t>
        <a:bodyPr/>
        <a:lstStyle/>
        <a:p>
          <a:endParaRPr lang="en-US"/>
        </a:p>
      </dgm:t>
    </dgm:pt>
    <dgm:pt modelId="{72F970CB-C06D-914A-B2B3-0A9E76EE28E1}">
      <dgm:prSet phldrT="[Text]"/>
      <dgm:spPr/>
      <dgm:t>
        <a:bodyPr/>
        <a:lstStyle/>
        <a:p>
          <a:r>
            <a:rPr lang="en-US" dirty="0"/>
            <a:t>Gaussian</a:t>
          </a:r>
        </a:p>
        <a:p>
          <a:r>
            <a:rPr lang="en-US" dirty="0"/>
            <a:t>Blur</a:t>
          </a:r>
        </a:p>
      </dgm:t>
    </dgm:pt>
    <dgm:pt modelId="{C5EBCC07-4B7A-9140-A33D-5C09BE28F3A6}" type="parTrans" cxnId="{8139B834-F9F2-E247-9A79-14243475E197}">
      <dgm:prSet/>
      <dgm:spPr/>
      <dgm:t>
        <a:bodyPr/>
        <a:lstStyle/>
        <a:p>
          <a:endParaRPr lang="en-US"/>
        </a:p>
      </dgm:t>
    </dgm:pt>
    <dgm:pt modelId="{C8762D56-6175-A742-9F5F-FC5DAD8A416B}" type="sibTrans" cxnId="{8139B834-F9F2-E247-9A79-14243475E197}">
      <dgm:prSet/>
      <dgm:spPr/>
      <dgm:t>
        <a:bodyPr/>
        <a:lstStyle/>
        <a:p>
          <a:endParaRPr lang="en-US"/>
        </a:p>
      </dgm:t>
    </dgm:pt>
    <dgm:pt modelId="{93E3169C-480B-CF43-8FFE-BE63972949B9}">
      <dgm:prSet/>
      <dgm:spPr/>
      <dgm:t>
        <a:bodyPr/>
        <a:lstStyle/>
        <a:p>
          <a:r>
            <a:rPr lang="en-US" dirty="0"/>
            <a:t>Sobel</a:t>
          </a:r>
        </a:p>
      </dgm:t>
    </dgm:pt>
    <dgm:pt modelId="{A6529351-C90B-E14D-8FD4-6840BF11CF30}" type="parTrans" cxnId="{959914AC-C5E9-264A-9B00-40A41A0AC2CB}">
      <dgm:prSet/>
      <dgm:spPr/>
      <dgm:t>
        <a:bodyPr/>
        <a:lstStyle/>
        <a:p>
          <a:endParaRPr lang="en-US"/>
        </a:p>
      </dgm:t>
    </dgm:pt>
    <dgm:pt modelId="{0A233C9A-9F9A-194D-9830-16BCC55D2233}" type="sibTrans" cxnId="{959914AC-C5E9-264A-9B00-40A41A0AC2CB}">
      <dgm:prSet/>
      <dgm:spPr/>
      <dgm:t>
        <a:bodyPr/>
        <a:lstStyle/>
        <a:p>
          <a:endParaRPr lang="en-US"/>
        </a:p>
      </dgm:t>
    </dgm:pt>
    <dgm:pt modelId="{A0D72193-3F9F-B543-B6ED-4406094FD8B1}">
      <dgm:prSet/>
      <dgm:spPr/>
      <dgm:t>
        <a:bodyPr/>
        <a:lstStyle/>
        <a:p>
          <a:r>
            <a:rPr lang="en-US" dirty="0"/>
            <a:t>Generate mean image</a:t>
          </a:r>
        </a:p>
      </dgm:t>
    </dgm:pt>
    <dgm:pt modelId="{0AC89E25-8D55-C34A-B995-3291F2589202}" type="parTrans" cxnId="{8FE73F07-CFB9-2C41-8917-0712A0C7461C}">
      <dgm:prSet/>
      <dgm:spPr/>
      <dgm:t>
        <a:bodyPr/>
        <a:lstStyle/>
        <a:p>
          <a:endParaRPr lang="en-US"/>
        </a:p>
      </dgm:t>
    </dgm:pt>
    <dgm:pt modelId="{BC309D18-8D3C-6848-9B0B-4FCAB7AC966C}" type="sibTrans" cxnId="{8FE73F07-CFB9-2C41-8917-0712A0C7461C}">
      <dgm:prSet/>
      <dgm:spPr/>
      <dgm:t>
        <a:bodyPr/>
        <a:lstStyle/>
        <a:p>
          <a:endParaRPr lang="en-US"/>
        </a:p>
      </dgm:t>
    </dgm:pt>
    <dgm:pt modelId="{5538E902-5070-5C4E-A74B-3DEF4516A0CC}">
      <dgm:prSet/>
      <dgm:spPr/>
      <dgm:t>
        <a:bodyPr/>
        <a:lstStyle/>
        <a:p>
          <a:r>
            <a:rPr lang="en-US" dirty="0"/>
            <a:t>Threshold</a:t>
          </a:r>
        </a:p>
      </dgm:t>
    </dgm:pt>
    <dgm:pt modelId="{68C9601C-CE7F-E247-A27E-B7C19A0EAE02}" type="parTrans" cxnId="{F5B4DAA9-C726-5543-87F5-794DBBFD0E38}">
      <dgm:prSet/>
      <dgm:spPr/>
      <dgm:t>
        <a:bodyPr/>
        <a:lstStyle/>
        <a:p>
          <a:endParaRPr lang="en-US"/>
        </a:p>
      </dgm:t>
    </dgm:pt>
    <dgm:pt modelId="{C68096A6-C77B-2446-A8C6-1A11212E5285}" type="sibTrans" cxnId="{F5B4DAA9-C726-5543-87F5-794DBBFD0E38}">
      <dgm:prSet/>
      <dgm:spPr/>
      <dgm:t>
        <a:bodyPr/>
        <a:lstStyle/>
        <a:p>
          <a:endParaRPr lang="en-US"/>
        </a:p>
      </dgm:t>
    </dgm:pt>
    <dgm:pt modelId="{C36BB3B5-B375-404A-A017-F17DFB428495}">
      <dgm:prSet phldrT="[Text]"/>
      <dgm:spPr/>
      <dgm:t>
        <a:bodyPr/>
        <a:lstStyle/>
        <a:p>
          <a:r>
            <a:rPr lang="en-US" dirty="0"/>
            <a:t>Mask Image</a:t>
          </a:r>
        </a:p>
      </dgm:t>
    </dgm:pt>
    <dgm:pt modelId="{A1855BCC-CBCD-414C-8E03-6BD1EF96F3EE}" type="parTrans" cxnId="{EE742896-09CA-0442-BA19-7607189E4DD8}">
      <dgm:prSet/>
      <dgm:spPr/>
      <dgm:t>
        <a:bodyPr/>
        <a:lstStyle/>
        <a:p>
          <a:endParaRPr lang="en-US"/>
        </a:p>
      </dgm:t>
    </dgm:pt>
    <dgm:pt modelId="{88094F2F-9DE4-E84B-9A37-9E9AAE6BFBA8}" type="sibTrans" cxnId="{EE742896-09CA-0442-BA19-7607189E4DD8}">
      <dgm:prSet/>
      <dgm:spPr/>
      <dgm:t>
        <a:bodyPr/>
        <a:lstStyle/>
        <a:p>
          <a:endParaRPr lang="en-US"/>
        </a:p>
      </dgm:t>
    </dgm:pt>
    <dgm:pt modelId="{5551050A-11C5-B74D-9C41-D2B30C95B2F1}" type="pres">
      <dgm:prSet presAssocID="{4173C58C-C81B-804C-822C-DE5C954F9D1C}" presName="Name0" presStyleCnt="0">
        <dgm:presLayoutVars>
          <dgm:dir/>
          <dgm:resizeHandles val="exact"/>
        </dgm:presLayoutVars>
      </dgm:prSet>
      <dgm:spPr/>
    </dgm:pt>
    <dgm:pt modelId="{92B078C7-9F87-AD4C-82F1-2B8C0052133B}" type="pres">
      <dgm:prSet presAssocID="{7FAFFCA0-5E54-C040-886B-9AC2D7352B31}" presName="node" presStyleLbl="node1" presStyleIdx="0" presStyleCnt="7" custScaleX="96411" custScaleY="127527">
        <dgm:presLayoutVars>
          <dgm:bulletEnabled val="1"/>
        </dgm:presLayoutVars>
      </dgm:prSet>
      <dgm:spPr/>
    </dgm:pt>
    <dgm:pt modelId="{025CC4B5-EFD7-384E-BEEF-AAA526D0D813}" type="pres">
      <dgm:prSet presAssocID="{4D9B30BB-67D7-B241-B6AC-9AC554573BB9}" presName="sibTrans" presStyleLbl="sibTrans2D1" presStyleIdx="0" presStyleCnt="6"/>
      <dgm:spPr/>
    </dgm:pt>
    <dgm:pt modelId="{B979FBCE-DCDC-6243-A695-A1F64D9B5FA7}" type="pres">
      <dgm:prSet presAssocID="{4D9B30BB-67D7-B241-B6AC-9AC554573BB9}" presName="connectorText" presStyleLbl="sibTrans2D1" presStyleIdx="0" presStyleCnt="6"/>
      <dgm:spPr/>
    </dgm:pt>
    <dgm:pt modelId="{2A12D012-F3DE-1642-8374-9A41A6F62BCC}" type="pres">
      <dgm:prSet presAssocID="{88B2786D-C2E7-CB4E-8497-8B6861F7EC4F}" presName="node" presStyleLbl="node1" presStyleIdx="1" presStyleCnt="7" custScaleX="96411" custScaleY="127527">
        <dgm:presLayoutVars>
          <dgm:bulletEnabled val="1"/>
        </dgm:presLayoutVars>
      </dgm:prSet>
      <dgm:spPr/>
    </dgm:pt>
    <dgm:pt modelId="{0E469AAD-67DB-DB45-B026-FD6D4C9BC799}" type="pres">
      <dgm:prSet presAssocID="{9095D37E-CCB2-E440-9250-4C77B01FB8A3}" presName="sibTrans" presStyleLbl="sibTrans2D1" presStyleIdx="1" presStyleCnt="6"/>
      <dgm:spPr/>
    </dgm:pt>
    <dgm:pt modelId="{DFDEF5BA-DC34-2449-9ACB-63F050348407}" type="pres">
      <dgm:prSet presAssocID="{9095D37E-CCB2-E440-9250-4C77B01FB8A3}" presName="connectorText" presStyleLbl="sibTrans2D1" presStyleIdx="1" presStyleCnt="6"/>
      <dgm:spPr/>
    </dgm:pt>
    <dgm:pt modelId="{1ECA0AE2-103B-C949-B630-249F4B78AF4F}" type="pres">
      <dgm:prSet presAssocID="{72F970CB-C06D-914A-B2B3-0A9E76EE28E1}" presName="node" presStyleLbl="node1" presStyleIdx="2" presStyleCnt="7" custScaleX="96411" custScaleY="127527">
        <dgm:presLayoutVars>
          <dgm:bulletEnabled val="1"/>
        </dgm:presLayoutVars>
      </dgm:prSet>
      <dgm:spPr/>
    </dgm:pt>
    <dgm:pt modelId="{204A4CDC-6D0C-AB49-A4C5-7976C4B34CA3}" type="pres">
      <dgm:prSet presAssocID="{C8762D56-6175-A742-9F5F-FC5DAD8A416B}" presName="sibTrans" presStyleLbl="sibTrans2D1" presStyleIdx="2" presStyleCnt="6"/>
      <dgm:spPr/>
    </dgm:pt>
    <dgm:pt modelId="{DA88684D-A47F-8346-A309-31415F97348F}" type="pres">
      <dgm:prSet presAssocID="{C8762D56-6175-A742-9F5F-FC5DAD8A416B}" presName="connectorText" presStyleLbl="sibTrans2D1" presStyleIdx="2" presStyleCnt="6"/>
      <dgm:spPr/>
    </dgm:pt>
    <dgm:pt modelId="{CE09BF8C-2185-F646-B046-90B061B2B03D}" type="pres">
      <dgm:prSet presAssocID="{93E3169C-480B-CF43-8FFE-BE63972949B9}" presName="node" presStyleLbl="node1" presStyleIdx="3" presStyleCnt="7" custScaleX="96411" custScaleY="127527">
        <dgm:presLayoutVars>
          <dgm:bulletEnabled val="1"/>
        </dgm:presLayoutVars>
      </dgm:prSet>
      <dgm:spPr/>
    </dgm:pt>
    <dgm:pt modelId="{ED917D61-B01E-954E-ABAD-EA9EC154C820}" type="pres">
      <dgm:prSet presAssocID="{0A233C9A-9F9A-194D-9830-16BCC55D2233}" presName="sibTrans" presStyleLbl="sibTrans2D1" presStyleIdx="3" presStyleCnt="6"/>
      <dgm:spPr/>
    </dgm:pt>
    <dgm:pt modelId="{41F14EBC-1E27-3F46-88B0-A801570668E8}" type="pres">
      <dgm:prSet presAssocID="{0A233C9A-9F9A-194D-9830-16BCC55D2233}" presName="connectorText" presStyleLbl="sibTrans2D1" presStyleIdx="3" presStyleCnt="6"/>
      <dgm:spPr/>
    </dgm:pt>
    <dgm:pt modelId="{0C859A6C-897F-2545-AD86-0B09879048AD}" type="pres">
      <dgm:prSet presAssocID="{A0D72193-3F9F-B543-B6ED-4406094FD8B1}" presName="node" presStyleLbl="node1" presStyleIdx="4" presStyleCnt="7" custScaleX="96411" custScaleY="127527">
        <dgm:presLayoutVars>
          <dgm:bulletEnabled val="1"/>
        </dgm:presLayoutVars>
      </dgm:prSet>
      <dgm:spPr/>
    </dgm:pt>
    <dgm:pt modelId="{731D57EC-0260-C04B-B707-3290AC14D3CE}" type="pres">
      <dgm:prSet presAssocID="{BC309D18-8D3C-6848-9B0B-4FCAB7AC966C}" presName="sibTrans" presStyleLbl="sibTrans2D1" presStyleIdx="4" presStyleCnt="6"/>
      <dgm:spPr/>
    </dgm:pt>
    <dgm:pt modelId="{C507CB06-FD27-B84A-8D7F-83CE0C125BE7}" type="pres">
      <dgm:prSet presAssocID="{BC309D18-8D3C-6848-9B0B-4FCAB7AC966C}" presName="connectorText" presStyleLbl="sibTrans2D1" presStyleIdx="4" presStyleCnt="6"/>
      <dgm:spPr/>
    </dgm:pt>
    <dgm:pt modelId="{72B339E9-9F6B-2C43-BFCA-F16627312518}" type="pres">
      <dgm:prSet presAssocID="{5538E902-5070-5C4E-A74B-3DEF4516A0CC}" presName="node" presStyleLbl="node1" presStyleIdx="5" presStyleCnt="7" custScaleX="96411" custScaleY="127527">
        <dgm:presLayoutVars>
          <dgm:bulletEnabled val="1"/>
        </dgm:presLayoutVars>
      </dgm:prSet>
      <dgm:spPr/>
    </dgm:pt>
    <dgm:pt modelId="{6034921A-B515-5B4E-9FB6-84F8E34085BE}" type="pres">
      <dgm:prSet presAssocID="{C68096A6-C77B-2446-A8C6-1A11212E5285}" presName="sibTrans" presStyleLbl="sibTrans2D1" presStyleIdx="5" presStyleCnt="6"/>
      <dgm:spPr/>
    </dgm:pt>
    <dgm:pt modelId="{ECE91817-FACB-8E49-AE69-B716E4FBF8AF}" type="pres">
      <dgm:prSet presAssocID="{C68096A6-C77B-2446-A8C6-1A11212E5285}" presName="connectorText" presStyleLbl="sibTrans2D1" presStyleIdx="5" presStyleCnt="6"/>
      <dgm:spPr/>
    </dgm:pt>
    <dgm:pt modelId="{FC3A70B1-9BEE-EC45-A8C3-67EC4BFDBE1B}" type="pres">
      <dgm:prSet presAssocID="{C36BB3B5-B375-404A-A017-F17DFB428495}" presName="node" presStyleLbl="node1" presStyleIdx="6" presStyleCnt="7" custScaleX="96411" custScaleY="127527">
        <dgm:presLayoutVars>
          <dgm:bulletEnabled val="1"/>
        </dgm:presLayoutVars>
      </dgm:prSet>
      <dgm:spPr/>
    </dgm:pt>
  </dgm:ptLst>
  <dgm:cxnLst>
    <dgm:cxn modelId="{EB060502-7C24-8A48-B956-B39B04523909}" type="presOf" srcId="{4173C58C-C81B-804C-822C-DE5C954F9D1C}" destId="{5551050A-11C5-B74D-9C41-D2B30C95B2F1}" srcOrd="0" destOrd="0" presId="urn:microsoft.com/office/officeart/2005/8/layout/process1"/>
    <dgm:cxn modelId="{8FE73F07-CFB9-2C41-8917-0712A0C7461C}" srcId="{4173C58C-C81B-804C-822C-DE5C954F9D1C}" destId="{A0D72193-3F9F-B543-B6ED-4406094FD8B1}" srcOrd="4" destOrd="0" parTransId="{0AC89E25-8D55-C34A-B995-3291F2589202}" sibTransId="{BC309D18-8D3C-6848-9B0B-4FCAB7AC966C}"/>
    <dgm:cxn modelId="{5763C50A-4914-6447-9229-ADEBCAF37835}" type="presOf" srcId="{7FAFFCA0-5E54-C040-886B-9AC2D7352B31}" destId="{92B078C7-9F87-AD4C-82F1-2B8C0052133B}" srcOrd="0" destOrd="0" presId="urn:microsoft.com/office/officeart/2005/8/layout/process1"/>
    <dgm:cxn modelId="{520DD11A-C5D7-1C47-994B-EA6BC874FC57}" srcId="{4173C58C-C81B-804C-822C-DE5C954F9D1C}" destId="{88B2786D-C2E7-CB4E-8497-8B6861F7EC4F}" srcOrd="1" destOrd="0" parTransId="{AB2C3269-8690-7548-9D50-665EDD56D734}" sibTransId="{9095D37E-CCB2-E440-9250-4C77B01FB8A3}"/>
    <dgm:cxn modelId="{B585DA1E-D0DE-3643-A761-28271DD39BDB}" type="presOf" srcId="{93E3169C-480B-CF43-8FFE-BE63972949B9}" destId="{CE09BF8C-2185-F646-B046-90B061B2B03D}" srcOrd="0" destOrd="0" presId="urn:microsoft.com/office/officeart/2005/8/layout/process1"/>
    <dgm:cxn modelId="{D39DE02B-B6AB-EC48-A581-3FDE7EE4C243}" type="presOf" srcId="{4D9B30BB-67D7-B241-B6AC-9AC554573BB9}" destId="{B979FBCE-DCDC-6243-A695-A1F64D9B5FA7}" srcOrd="1" destOrd="0" presId="urn:microsoft.com/office/officeart/2005/8/layout/process1"/>
    <dgm:cxn modelId="{8139B834-F9F2-E247-9A79-14243475E197}" srcId="{4173C58C-C81B-804C-822C-DE5C954F9D1C}" destId="{72F970CB-C06D-914A-B2B3-0A9E76EE28E1}" srcOrd="2" destOrd="0" parTransId="{C5EBCC07-4B7A-9140-A33D-5C09BE28F3A6}" sibTransId="{C8762D56-6175-A742-9F5F-FC5DAD8A416B}"/>
    <dgm:cxn modelId="{05C9E93C-1576-294E-A171-4CADFBA02F88}" type="presOf" srcId="{9095D37E-CCB2-E440-9250-4C77B01FB8A3}" destId="{0E469AAD-67DB-DB45-B026-FD6D4C9BC799}" srcOrd="0" destOrd="0" presId="urn:microsoft.com/office/officeart/2005/8/layout/process1"/>
    <dgm:cxn modelId="{9BEB5941-B52D-4E4E-9F0C-24B0ED7176C3}" type="presOf" srcId="{BC309D18-8D3C-6848-9B0B-4FCAB7AC966C}" destId="{C507CB06-FD27-B84A-8D7F-83CE0C125BE7}" srcOrd="1" destOrd="0" presId="urn:microsoft.com/office/officeart/2005/8/layout/process1"/>
    <dgm:cxn modelId="{AB400B45-4D9F-4247-B9A0-3651938A8466}" type="presOf" srcId="{C8762D56-6175-A742-9F5F-FC5DAD8A416B}" destId="{DA88684D-A47F-8346-A309-31415F97348F}" srcOrd="1" destOrd="0" presId="urn:microsoft.com/office/officeart/2005/8/layout/process1"/>
    <dgm:cxn modelId="{94A6B94F-53D2-5C4F-8E3A-33A2B4EE3A1F}" type="presOf" srcId="{C8762D56-6175-A742-9F5F-FC5DAD8A416B}" destId="{204A4CDC-6D0C-AB49-A4C5-7976C4B34CA3}" srcOrd="0" destOrd="0" presId="urn:microsoft.com/office/officeart/2005/8/layout/process1"/>
    <dgm:cxn modelId="{AAEA5856-4CD7-9E44-BAF0-6BD005AF199C}" type="presOf" srcId="{4D9B30BB-67D7-B241-B6AC-9AC554573BB9}" destId="{025CC4B5-EFD7-384E-BEEF-AAA526D0D813}" srcOrd="0" destOrd="0" presId="urn:microsoft.com/office/officeart/2005/8/layout/process1"/>
    <dgm:cxn modelId="{B8F88B59-1C5C-FF42-BA94-9AE5C51B0561}" type="presOf" srcId="{C68096A6-C77B-2446-A8C6-1A11212E5285}" destId="{6034921A-B515-5B4E-9FB6-84F8E34085BE}" srcOrd="0" destOrd="0" presId="urn:microsoft.com/office/officeart/2005/8/layout/process1"/>
    <dgm:cxn modelId="{2787C759-0706-154A-AD54-D0C409D08A84}" type="presOf" srcId="{9095D37E-CCB2-E440-9250-4C77B01FB8A3}" destId="{DFDEF5BA-DC34-2449-9ACB-63F050348407}" srcOrd="1" destOrd="0" presId="urn:microsoft.com/office/officeart/2005/8/layout/process1"/>
    <dgm:cxn modelId="{5B77E975-5147-5D47-9EF8-985BA0F986E3}" type="presOf" srcId="{5538E902-5070-5C4E-A74B-3DEF4516A0CC}" destId="{72B339E9-9F6B-2C43-BFCA-F16627312518}" srcOrd="0" destOrd="0" presId="urn:microsoft.com/office/officeart/2005/8/layout/process1"/>
    <dgm:cxn modelId="{393A9779-631E-FC4F-8D79-0018CF714A30}" type="presOf" srcId="{0A233C9A-9F9A-194D-9830-16BCC55D2233}" destId="{41F14EBC-1E27-3F46-88B0-A801570668E8}" srcOrd="1" destOrd="0" presId="urn:microsoft.com/office/officeart/2005/8/layout/process1"/>
    <dgm:cxn modelId="{14A68890-6896-3A48-AAF1-54A0DB4C5991}" type="presOf" srcId="{88B2786D-C2E7-CB4E-8497-8B6861F7EC4F}" destId="{2A12D012-F3DE-1642-8374-9A41A6F62BCC}" srcOrd="0" destOrd="0" presId="urn:microsoft.com/office/officeart/2005/8/layout/process1"/>
    <dgm:cxn modelId="{5CB04492-2FA5-F244-9B73-FDFDA724DA3B}" type="presOf" srcId="{C68096A6-C77B-2446-A8C6-1A11212E5285}" destId="{ECE91817-FACB-8E49-AE69-B716E4FBF8AF}" srcOrd="1" destOrd="0" presId="urn:microsoft.com/office/officeart/2005/8/layout/process1"/>
    <dgm:cxn modelId="{EE742896-09CA-0442-BA19-7607189E4DD8}" srcId="{4173C58C-C81B-804C-822C-DE5C954F9D1C}" destId="{C36BB3B5-B375-404A-A017-F17DFB428495}" srcOrd="6" destOrd="0" parTransId="{A1855BCC-CBCD-414C-8E03-6BD1EF96F3EE}" sibTransId="{88094F2F-9DE4-E84B-9A37-9E9AAE6BFBA8}"/>
    <dgm:cxn modelId="{F5B4DAA9-C726-5543-87F5-794DBBFD0E38}" srcId="{4173C58C-C81B-804C-822C-DE5C954F9D1C}" destId="{5538E902-5070-5C4E-A74B-3DEF4516A0CC}" srcOrd="5" destOrd="0" parTransId="{68C9601C-CE7F-E247-A27E-B7C19A0EAE02}" sibTransId="{C68096A6-C77B-2446-A8C6-1A11212E5285}"/>
    <dgm:cxn modelId="{959914AC-C5E9-264A-9B00-40A41A0AC2CB}" srcId="{4173C58C-C81B-804C-822C-DE5C954F9D1C}" destId="{93E3169C-480B-CF43-8FFE-BE63972949B9}" srcOrd="3" destOrd="0" parTransId="{A6529351-C90B-E14D-8FD4-6840BF11CF30}" sibTransId="{0A233C9A-9F9A-194D-9830-16BCC55D2233}"/>
    <dgm:cxn modelId="{59B277C7-CC1C-714D-A800-D26220C36509}" type="presOf" srcId="{BC309D18-8D3C-6848-9B0B-4FCAB7AC966C}" destId="{731D57EC-0260-C04B-B707-3290AC14D3CE}" srcOrd="0" destOrd="0" presId="urn:microsoft.com/office/officeart/2005/8/layout/process1"/>
    <dgm:cxn modelId="{CC01F0CA-2E90-EB4E-B3BD-5DFCED6E2F0B}" type="presOf" srcId="{0A233C9A-9F9A-194D-9830-16BCC55D2233}" destId="{ED917D61-B01E-954E-ABAD-EA9EC154C820}" srcOrd="0" destOrd="0" presId="urn:microsoft.com/office/officeart/2005/8/layout/process1"/>
    <dgm:cxn modelId="{AB6D80D6-8829-1C4B-B8CE-8830FA27E5FD}" type="presOf" srcId="{C36BB3B5-B375-404A-A017-F17DFB428495}" destId="{FC3A70B1-9BEE-EC45-A8C3-67EC4BFDBE1B}" srcOrd="0" destOrd="0" presId="urn:microsoft.com/office/officeart/2005/8/layout/process1"/>
    <dgm:cxn modelId="{184326E2-61A7-014B-B744-15B39EC43A61}" type="presOf" srcId="{72F970CB-C06D-914A-B2B3-0A9E76EE28E1}" destId="{1ECA0AE2-103B-C949-B630-249F4B78AF4F}" srcOrd="0" destOrd="0" presId="urn:microsoft.com/office/officeart/2005/8/layout/process1"/>
    <dgm:cxn modelId="{E38771EE-2789-044F-B268-E16309B8B0B1}" type="presOf" srcId="{A0D72193-3F9F-B543-B6ED-4406094FD8B1}" destId="{0C859A6C-897F-2545-AD86-0B09879048AD}" srcOrd="0" destOrd="0" presId="urn:microsoft.com/office/officeart/2005/8/layout/process1"/>
    <dgm:cxn modelId="{52BCA6EF-3D49-EB4F-B275-584B3BB276C1}" srcId="{4173C58C-C81B-804C-822C-DE5C954F9D1C}" destId="{7FAFFCA0-5E54-C040-886B-9AC2D7352B31}" srcOrd="0" destOrd="0" parTransId="{7410D2DD-308A-B941-BE9A-C3510893EE37}" sibTransId="{4D9B30BB-67D7-B241-B6AC-9AC554573BB9}"/>
    <dgm:cxn modelId="{85181A80-EA34-8E46-93B4-43FB3101B59E}" type="presParOf" srcId="{5551050A-11C5-B74D-9C41-D2B30C95B2F1}" destId="{92B078C7-9F87-AD4C-82F1-2B8C0052133B}" srcOrd="0" destOrd="0" presId="urn:microsoft.com/office/officeart/2005/8/layout/process1"/>
    <dgm:cxn modelId="{39194B0A-C49B-BF4E-9A11-607433938595}" type="presParOf" srcId="{5551050A-11C5-B74D-9C41-D2B30C95B2F1}" destId="{025CC4B5-EFD7-384E-BEEF-AAA526D0D813}" srcOrd="1" destOrd="0" presId="urn:microsoft.com/office/officeart/2005/8/layout/process1"/>
    <dgm:cxn modelId="{7D5BC7AE-1AA9-8544-A050-E6687FCBEC22}" type="presParOf" srcId="{025CC4B5-EFD7-384E-BEEF-AAA526D0D813}" destId="{B979FBCE-DCDC-6243-A695-A1F64D9B5FA7}" srcOrd="0" destOrd="0" presId="urn:microsoft.com/office/officeart/2005/8/layout/process1"/>
    <dgm:cxn modelId="{04C4E2A7-9C77-1E46-BB75-1A3EC23806BB}" type="presParOf" srcId="{5551050A-11C5-B74D-9C41-D2B30C95B2F1}" destId="{2A12D012-F3DE-1642-8374-9A41A6F62BCC}" srcOrd="2" destOrd="0" presId="urn:microsoft.com/office/officeart/2005/8/layout/process1"/>
    <dgm:cxn modelId="{24BD183C-DF14-2643-ADCC-D3C8EC6400F2}" type="presParOf" srcId="{5551050A-11C5-B74D-9C41-D2B30C95B2F1}" destId="{0E469AAD-67DB-DB45-B026-FD6D4C9BC799}" srcOrd="3" destOrd="0" presId="urn:microsoft.com/office/officeart/2005/8/layout/process1"/>
    <dgm:cxn modelId="{5416C7E0-DEEA-2E4A-849B-1B8FC5609234}" type="presParOf" srcId="{0E469AAD-67DB-DB45-B026-FD6D4C9BC799}" destId="{DFDEF5BA-DC34-2449-9ACB-63F050348407}" srcOrd="0" destOrd="0" presId="urn:microsoft.com/office/officeart/2005/8/layout/process1"/>
    <dgm:cxn modelId="{9501B25D-961A-1A47-A5CF-1FE21F775556}" type="presParOf" srcId="{5551050A-11C5-B74D-9C41-D2B30C95B2F1}" destId="{1ECA0AE2-103B-C949-B630-249F4B78AF4F}" srcOrd="4" destOrd="0" presId="urn:microsoft.com/office/officeart/2005/8/layout/process1"/>
    <dgm:cxn modelId="{C4F52808-8460-C848-BB95-30D631234AB9}" type="presParOf" srcId="{5551050A-11C5-B74D-9C41-D2B30C95B2F1}" destId="{204A4CDC-6D0C-AB49-A4C5-7976C4B34CA3}" srcOrd="5" destOrd="0" presId="urn:microsoft.com/office/officeart/2005/8/layout/process1"/>
    <dgm:cxn modelId="{666F73F5-EE92-D54C-92CA-3AE371E82DB9}" type="presParOf" srcId="{204A4CDC-6D0C-AB49-A4C5-7976C4B34CA3}" destId="{DA88684D-A47F-8346-A309-31415F97348F}" srcOrd="0" destOrd="0" presId="urn:microsoft.com/office/officeart/2005/8/layout/process1"/>
    <dgm:cxn modelId="{9DEDC898-F310-A24A-A021-43BEE90248EB}" type="presParOf" srcId="{5551050A-11C5-B74D-9C41-D2B30C95B2F1}" destId="{CE09BF8C-2185-F646-B046-90B061B2B03D}" srcOrd="6" destOrd="0" presId="urn:microsoft.com/office/officeart/2005/8/layout/process1"/>
    <dgm:cxn modelId="{BF58D7D1-BF49-1E45-B28C-40A8B1B6FB42}" type="presParOf" srcId="{5551050A-11C5-B74D-9C41-D2B30C95B2F1}" destId="{ED917D61-B01E-954E-ABAD-EA9EC154C820}" srcOrd="7" destOrd="0" presId="urn:microsoft.com/office/officeart/2005/8/layout/process1"/>
    <dgm:cxn modelId="{B2525704-990C-2F43-A111-38DC253F67F9}" type="presParOf" srcId="{ED917D61-B01E-954E-ABAD-EA9EC154C820}" destId="{41F14EBC-1E27-3F46-88B0-A801570668E8}" srcOrd="0" destOrd="0" presId="urn:microsoft.com/office/officeart/2005/8/layout/process1"/>
    <dgm:cxn modelId="{6129BCB3-C9D0-2C45-B42D-1D81DE2289F9}" type="presParOf" srcId="{5551050A-11C5-B74D-9C41-D2B30C95B2F1}" destId="{0C859A6C-897F-2545-AD86-0B09879048AD}" srcOrd="8" destOrd="0" presId="urn:microsoft.com/office/officeart/2005/8/layout/process1"/>
    <dgm:cxn modelId="{74BE5672-4914-3E4A-8C59-B26F1E6DB223}" type="presParOf" srcId="{5551050A-11C5-B74D-9C41-D2B30C95B2F1}" destId="{731D57EC-0260-C04B-B707-3290AC14D3CE}" srcOrd="9" destOrd="0" presId="urn:microsoft.com/office/officeart/2005/8/layout/process1"/>
    <dgm:cxn modelId="{3CBE5DAA-99F7-2340-81F3-E8DE564C4444}" type="presParOf" srcId="{731D57EC-0260-C04B-B707-3290AC14D3CE}" destId="{C507CB06-FD27-B84A-8D7F-83CE0C125BE7}" srcOrd="0" destOrd="0" presId="urn:microsoft.com/office/officeart/2005/8/layout/process1"/>
    <dgm:cxn modelId="{1B2FA9BD-CD82-0346-9A9F-B7F1CDD6874B}" type="presParOf" srcId="{5551050A-11C5-B74D-9C41-D2B30C95B2F1}" destId="{72B339E9-9F6B-2C43-BFCA-F16627312518}" srcOrd="10" destOrd="0" presId="urn:microsoft.com/office/officeart/2005/8/layout/process1"/>
    <dgm:cxn modelId="{A6FC7B27-4109-0D40-B6B3-D40B8BAC4469}" type="presParOf" srcId="{5551050A-11C5-B74D-9C41-D2B30C95B2F1}" destId="{6034921A-B515-5B4E-9FB6-84F8E34085BE}" srcOrd="11" destOrd="0" presId="urn:microsoft.com/office/officeart/2005/8/layout/process1"/>
    <dgm:cxn modelId="{94ADB5DD-576C-4145-A5FB-AC8E14A9FB42}" type="presParOf" srcId="{6034921A-B515-5B4E-9FB6-84F8E34085BE}" destId="{ECE91817-FACB-8E49-AE69-B716E4FBF8AF}" srcOrd="0" destOrd="0" presId="urn:microsoft.com/office/officeart/2005/8/layout/process1"/>
    <dgm:cxn modelId="{57CE735D-B6D0-794E-ACC4-59DE8A1FE86E}" type="presParOf" srcId="{5551050A-11C5-B74D-9C41-D2B30C95B2F1}" destId="{FC3A70B1-9BEE-EC45-A8C3-67EC4BFDBE1B}"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078C7-9F87-AD4C-82F1-2B8C0052133B}">
      <dsp:nvSpPr>
        <dsp:cNvPr id="0" name=""/>
        <dsp:cNvSpPr/>
      </dsp:nvSpPr>
      <dsp:spPr>
        <a:xfrm>
          <a:off x="2256"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Parse the input images</a:t>
          </a:r>
        </a:p>
      </dsp:txBody>
      <dsp:txXfrm>
        <a:off x="30172" y="567358"/>
        <a:ext cx="955480" cy="897283"/>
      </dsp:txXfrm>
    </dsp:sp>
    <dsp:sp modelId="{025CC4B5-EFD7-384E-BEEF-AAA526D0D813}">
      <dsp:nvSpPr>
        <dsp:cNvPr id="0" name=""/>
        <dsp:cNvSpPr/>
      </dsp:nvSpPr>
      <dsp:spPr>
        <a:xfrm>
          <a:off x="1118464"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118464" y="937957"/>
        <a:ext cx="155665" cy="156085"/>
      </dsp:txXfrm>
    </dsp:sp>
    <dsp:sp modelId="{2A12D012-F3DE-1642-8374-9A41A6F62BCC}">
      <dsp:nvSpPr>
        <dsp:cNvPr id="0" name=""/>
        <dsp:cNvSpPr/>
      </dsp:nvSpPr>
      <dsp:spPr>
        <a:xfrm>
          <a:off x="1433152"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Convert to gray scale</a:t>
          </a:r>
        </a:p>
      </dsp:txBody>
      <dsp:txXfrm>
        <a:off x="1461068" y="567358"/>
        <a:ext cx="955480" cy="897283"/>
      </dsp:txXfrm>
    </dsp:sp>
    <dsp:sp modelId="{0E469AAD-67DB-DB45-B026-FD6D4C9BC799}">
      <dsp:nvSpPr>
        <dsp:cNvPr id="0" name=""/>
        <dsp:cNvSpPr/>
      </dsp:nvSpPr>
      <dsp:spPr>
        <a:xfrm>
          <a:off x="2549360"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549360" y="937957"/>
        <a:ext cx="155665" cy="156085"/>
      </dsp:txXfrm>
    </dsp:sp>
    <dsp:sp modelId="{1ECA0AE2-103B-C949-B630-249F4B78AF4F}">
      <dsp:nvSpPr>
        <dsp:cNvPr id="0" name=""/>
        <dsp:cNvSpPr/>
      </dsp:nvSpPr>
      <dsp:spPr>
        <a:xfrm>
          <a:off x="2864048"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Gaussian</a:t>
          </a:r>
        </a:p>
        <a:p>
          <a:pPr marL="0" lvl="0" indent="0" algn="ctr" defTabSz="666750">
            <a:lnSpc>
              <a:spcPct val="90000"/>
            </a:lnSpc>
            <a:spcBef>
              <a:spcPct val="0"/>
            </a:spcBef>
            <a:spcAft>
              <a:spcPct val="35000"/>
            </a:spcAft>
            <a:buNone/>
          </a:pPr>
          <a:r>
            <a:rPr lang="en-US" sz="1500" kern="1200" dirty="0"/>
            <a:t>Blur</a:t>
          </a:r>
        </a:p>
      </dsp:txBody>
      <dsp:txXfrm>
        <a:off x="2891964" y="567358"/>
        <a:ext cx="955480" cy="897283"/>
      </dsp:txXfrm>
    </dsp:sp>
    <dsp:sp modelId="{204A4CDC-6D0C-AB49-A4C5-7976C4B34CA3}">
      <dsp:nvSpPr>
        <dsp:cNvPr id="0" name=""/>
        <dsp:cNvSpPr/>
      </dsp:nvSpPr>
      <dsp:spPr>
        <a:xfrm>
          <a:off x="3980256"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80256" y="937957"/>
        <a:ext cx="155665" cy="156085"/>
      </dsp:txXfrm>
    </dsp:sp>
    <dsp:sp modelId="{CE09BF8C-2185-F646-B046-90B061B2B03D}">
      <dsp:nvSpPr>
        <dsp:cNvPr id="0" name=""/>
        <dsp:cNvSpPr/>
      </dsp:nvSpPr>
      <dsp:spPr>
        <a:xfrm>
          <a:off x="4294943"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Sobel</a:t>
          </a:r>
        </a:p>
      </dsp:txBody>
      <dsp:txXfrm>
        <a:off x="4322859" y="567358"/>
        <a:ext cx="955480" cy="897283"/>
      </dsp:txXfrm>
    </dsp:sp>
    <dsp:sp modelId="{ED917D61-B01E-954E-ABAD-EA9EC154C820}">
      <dsp:nvSpPr>
        <dsp:cNvPr id="0" name=""/>
        <dsp:cNvSpPr/>
      </dsp:nvSpPr>
      <dsp:spPr>
        <a:xfrm>
          <a:off x="5411151"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411151" y="937957"/>
        <a:ext cx="155665" cy="156085"/>
      </dsp:txXfrm>
    </dsp:sp>
    <dsp:sp modelId="{0C859A6C-897F-2545-AD86-0B09879048AD}">
      <dsp:nvSpPr>
        <dsp:cNvPr id="0" name=""/>
        <dsp:cNvSpPr/>
      </dsp:nvSpPr>
      <dsp:spPr>
        <a:xfrm>
          <a:off x="5725839"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Generate mean image</a:t>
          </a:r>
        </a:p>
      </dsp:txBody>
      <dsp:txXfrm>
        <a:off x="5753755" y="567358"/>
        <a:ext cx="955480" cy="897283"/>
      </dsp:txXfrm>
    </dsp:sp>
    <dsp:sp modelId="{731D57EC-0260-C04B-B707-3290AC14D3CE}">
      <dsp:nvSpPr>
        <dsp:cNvPr id="0" name=""/>
        <dsp:cNvSpPr/>
      </dsp:nvSpPr>
      <dsp:spPr>
        <a:xfrm>
          <a:off x="6842047"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842047" y="937957"/>
        <a:ext cx="155665" cy="156085"/>
      </dsp:txXfrm>
    </dsp:sp>
    <dsp:sp modelId="{72B339E9-9F6B-2C43-BFCA-F16627312518}">
      <dsp:nvSpPr>
        <dsp:cNvPr id="0" name=""/>
        <dsp:cNvSpPr/>
      </dsp:nvSpPr>
      <dsp:spPr>
        <a:xfrm>
          <a:off x="7156735"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Threshold</a:t>
          </a:r>
        </a:p>
      </dsp:txBody>
      <dsp:txXfrm>
        <a:off x="7184651" y="567358"/>
        <a:ext cx="955480" cy="897283"/>
      </dsp:txXfrm>
    </dsp:sp>
    <dsp:sp modelId="{6034921A-B515-5B4E-9FB6-84F8E34085BE}">
      <dsp:nvSpPr>
        <dsp:cNvPr id="0" name=""/>
        <dsp:cNvSpPr/>
      </dsp:nvSpPr>
      <dsp:spPr>
        <a:xfrm>
          <a:off x="8272943" y="885929"/>
          <a:ext cx="222379" cy="2601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8272943" y="937957"/>
        <a:ext cx="155665" cy="156085"/>
      </dsp:txXfrm>
    </dsp:sp>
    <dsp:sp modelId="{FC3A70B1-9BEE-EC45-A8C3-67EC4BFDBE1B}">
      <dsp:nvSpPr>
        <dsp:cNvPr id="0" name=""/>
        <dsp:cNvSpPr/>
      </dsp:nvSpPr>
      <dsp:spPr>
        <a:xfrm>
          <a:off x="8587631" y="539442"/>
          <a:ext cx="1011312" cy="953115"/>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Mask Image</a:t>
          </a:r>
        </a:p>
      </dsp:txBody>
      <dsp:txXfrm>
        <a:off x="8615547" y="567358"/>
        <a:ext cx="955480" cy="8972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74A4B79-E370-6845-ABD7-17693B389CAF}"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81120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00775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7320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655034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14733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2845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94A51-9942-834F-8478-840A4FEBF7C0}" type="datetimeFigureOut">
              <a:rPr lang="en-US" smtClean="0"/>
              <a:t>2/21/20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422034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94A51-9942-834F-8478-840A4FEBF7C0}" type="datetimeFigureOut">
              <a:rPr lang="en-US" smtClean="0"/>
              <a:t>2/21/20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146449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94A51-9942-834F-8478-840A4FEBF7C0}" type="datetimeFigureOut">
              <a:rPr lang="en-US" smtClean="0"/>
              <a:t>2/21/20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A4B79-E370-6845-ABD7-17693B389CAF}" type="slidenum">
              <a:rPr lang="en-US" smtClean="0"/>
              <a:t>‹#›</a:t>
            </a:fld>
            <a:endParaRPr lang="en-US"/>
          </a:p>
        </p:txBody>
      </p:sp>
    </p:spTree>
    <p:extLst>
      <p:ext uri="{BB962C8B-B14F-4D97-AF65-F5344CB8AC3E}">
        <p14:creationId xmlns:p14="http://schemas.microsoft.com/office/powerpoint/2010/main" val="3829843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332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4D94A51-9942-834F-8478-840A4FEBF7C0}" type="datetimeFigureOut">
              <a:rPr lang="en-US" smtClean="0"/>
              <a:t>2/21/20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74A4B79-E370-6845-ABD7-17693B389CAF}"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7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4D94A51-9942-834F-8478-840A4FEBF7C0}" type="datetimeFigureOut">
              <a:rPr lang="en-US" smtClean="0"/>
              <a:t>2/21/20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74A4B79-E370-6845-ABD7-17693B389CAF}"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395396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9A937C0-CBF5-3A41-9F09-3C572BB57458}"/>
              </a:ext>
            </a:extLst>
          </p:cNvPr>
          <p:cNvSpPr>
            <a:spLocks noGrp="1"/>
          </p:cNvSpPr>
          <p:nvPr>
            <p:ph type="ctrTitle"/>
          </p:nvPr>
        </p:nvSpPr>
        <p:spPr>
          <a:xfrm>
            <a:off x="2144769" y="1479176"/>
            <a:ext cx="7751369" cy="2084295"/>
          </a:xfrm>
        </p:spPr>
        <p:txBody>
          <a:bodyPr vert="horz" lIns="91440" tIns="45720" rIns="91440" bIns="45720" rtlCol="0" anchor="t">
            <a:normAutofit/>
          </a:bodyPr>
          <a:lstStyle/>
          <a:p>
            <a:r>
              <a:rPr lang="en-US" sz="3100" dirty="0"/>
              <a:t>CS513 - HW1</a:t>
            </a:r>
            <a:br>
              <a:rPr lang="en-US" sz="3100" dirty="0"/>
            </a:br>
            <a:br>
              <a:rPr lang="en-US" sz="3100" dirty="0"/>
            </a:br>
            <a:r>
              <a:rPr lang="en-US" sz="3100" dirty="0"/>
              <a:t>Automatic Lens Smear Detection</a:t>
            </a:r>
          </a:p>
        </p:txBody>
      </p:sp>
      <p:sp>
        <p:nvSpPr>
          <p:cNvPr id="14" name="Rectangle 10">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D1E3CED7-A725-AA40-B4CB-863C96B4D404}"/>
              </a:ext>
            </a:extLst>
          </p:cNvPr>
          <p:cNvSpPr>
            <a:spLocks noGrp="1"/>
          </p:cNvSpPr>
          <p:nvPr>
            <p:ph type="subTitle" idx="1"/>
          </p:nvPr>
        </p:nvSpPr>
        <p:spPr>
          <a:xfrm>
            <a:off x="6949440" y="3778624"/>
            <a:ext cx="3747375" cy="1600200"/>
          </a:xfrm>
        </p:spPr>
        <p:txBody>
          <a:bodyPr vert="horz" lIns="91440" tIns="45720" rIns="91440" bIns="45720" rtlCol="0">
            <a:normAutofit/>
          </a:bodyPr>
          <a:lstStyle/>
          <a:p>
            <a:pPr marL="841248" lvl="1" indent="-384048"/>
            <a:r>
              <a:rPr lang="en-US" dirty="0"/>
              <a:t>Team:</a:t>
            </a:r>
          </a:p>
          <a:p>
            <a:pPr marL="841248" lvl="1" indent="-384048"/>
            <a:r>
              <a:rPr lang="en-US" dirty="0"/>
              <a:t>Soundarya </a:t>
            </a:r>
            <a:r>
              <a:rPr lang="en-US" dirty="0" err="1"/>
              <a:t>Hiriyanna</a:t>
            </a:r>
            <a:r>
              <a:rPr lang="en-US" dirty="0"/>
              <a:t> Matti</a:t>
            </a:r>
          </a:p>
          <a:p>
            <a:pPr marL="841248" lvl="1" indent="-384048"/>
            <a:r>
              <a:rPr lang="en-US" dirty="0"/>
              <a:t>Nikita </a:t>
            </a:r>
            <a:r>
              <a:rPr lang="en-US" dirty="0" err="1"/>
              <a:t>Wali</a:t>
            </a:r>
            <a:endParaRPr lang="en-US" dirty="0"/>
          </a:p>
          <a:p>
            <a:pPr marL="841248" lvl="1" indent="-384048"/>
            <a:r>
              <a:rPr lang="en-US" dirty="0"/>
              <a:t>Srihari Gururaj</a:t>
            </a:r>
          </a:p>
        </p:txBody>
      </p:sp>
    </p:spTree>
    <p:extLst>
      <p:ext uri="{BB962C8B-B14F-4D97-AF65-F5344CB8AC3E}">
        <p14:creationId xmlns:p14="http://schemas.microsoft.com/office/powerpoint/2010/main" val="13857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1B0A-E470-6F4E-B0FF-4296B64CCD0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F156707-5F05-2E40-A2B9-D42C688DA2FF}"/>
              </a:ext>
            </a:extLst>
          </p:cNvPr>
          <p:cNvSpPr>
            <a:spLocks noGrp="1"/>
          </p:cNvSpPr>
          <p:nvPr>
            <p:ph idx="1"/>
          </p:nvPr>
        </p:nvSpPr>
        <p:spPr/>
        <p:txBody>
          <a:bodyPr/>
          <a:lstStyle/>
          <a:p>
            <a:r>
              <a:rPr lang="en-US" dirty="0"/>
              <a:t>Introduction</a:t>
            </a:r>
          </a:p>
        </p:txBody>
      </p:sp>
    </p:spTree>
    <p:extLst>
      <p:ext uri="{BB962C8B-B14F-4D97-AF65-F5344CB8AC3E}">
        <p14:creationId xmlns:p14="http://schemas.microsoft.com/office/powerpoint/2010/main" val="22372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F1F4B-D44D-534F-8E00-A12FD4833BE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D53C250-AD2E-8244-BA55-CE194809D5B2}"/>
              </a:ext>
            </a:extLst>
          </p:cNvPr>
          <p:cNvSpPr>
            <a:spLocks noGrp="1"/>
          </p:cNvSpPr>
          <p:nvPr>
            <p:ph idx="1"/>
          </p:nvPr>
        </p:nvSpPr>
        <p:spPr/>
        <p:txBody>
          <a:bodyPr>
            <a:normAutofit/>
          </a:bodyPr>
          <a:lstStyle/>
          <a:p>
            <a:r>
              <a:rPr lang="en-US" dirty="0"/>
              <a:t>Lens smear and other image artifacts are usually introduced in images because of the presence of occluding agents like dirt, smudges etc. on camera lens. </a:t>
            </a:r>
          </a:p>
          <a:p>
            <a:r>
              <a:rPr lang="en-US" dirty="0"/>
              <a:t>These dirt and dust particles create a persistent pattern on all captured images.</a:t>
            </a:r>
          </a:p>
          <a:p>
            <a:r>
              <a:rPr lang="en-US" dirty="0"/>
              <a:t>In this assignment we have used the approach of creating a mask which shows smear on each camera. Each camera has images in a sequence of street view taken at different angles. So we input these sequence of street view images and get an output of smear on the lens</a:t>
            </a:r>
          </a:p>
          <a:p>
            <a:endParaRPr lang="en-US" dirty="0"/>
          </a:p>
        </p:txBody>
      </p:sp>
    </p:spTree>
    <p:extLst>
      <p:ext uri="{BB962C8B-B14F-4D97-AF65-F5344CB8AC3E}">
        <p14:creationId xmlns:p14="http://schemas.microsoft.com/office/powerpoint/2010/main" val="37450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C8A1-F56F-ED46-A6F8-58C708ED4C22}"/>
              </a:ext>
            </a:extLst>
          </p:cNvPr>
          <p:cNvSpPr>
            <a:spLocks noGrp="1"/>
          </p:cNvSpPr>
          <p:nvPr>
            <p:ph type="title"/>
          </p:nvPr>
        </p:nvSpPr>
        <p:spPr/>
        <p:txBody>
          <a:bodyPr/>
          <a:lstStyle/>
          <a:p>
            <a:r>
              <a:rPr lang="en-US" dirty="0"/>
              <a:t>STEPS</a:t>
            </a:r>
          </a:p>
        </p:txBody>
      </p:sp>
      <p:graphicFrame>
        <p:nvGraphicFramePr>
          <p:cNvPr id="6" name="Content Placeholder 5">
            <a:extLst>
              <a:ext uri="{FF2B5EF4-FFF2-40B4-BE49-F238E27FC236}">
                <a16:creationId xmlns:a16="http://schemas.microsoft.com/office/drawing/2014/main" id="{5845BB41-8E29-2447-8924-2E8C35681A5E}"/>
              </a:ext>
            </a:extLst>
          </p:cNvPr>
          <p:cNvGraphicFramePr>
            <a:graphicFrameLocks noGrp="1"/>
          </p:cNvGraphicFramePr>
          <p:nvPr>
            <p:ph idx="1"/>
          </p:nvPr>
        </p:nvGraphicFramePr>
        <p:xfrm>
          <a:off x="1371600" y="1219200"/>
          <a:ext cx="9601200" cy="203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DAE5AE9-3D28-374F-8C1D-11F13B714A56}"/>
              </a:ext>
            </a:extLst>
          </p:cNvPr>
          <p:cNvSpPr txBox="1"/>
          <p:nvPr/>
        </p:nvSpPr>
        <p:spPr>
          <a:xfrm>
            <a:off x="1442720" y="3429000"/>
            <a:ext cx="4114800" cy="769441"/>
          </a:xfrm>
          <a:prstGeom prst="rect">
            <a:avLst/>
          </a:prstGeom>
          <a:noFill/>
        </p:spPr>
        <p:txBody>
          <a:bodyPr wrap="square" rtlCol="0">
            <a:spAutoFit/>
          </a:bodyPr>
          <a:lstStyle/>
          <a:p>
            <a:r>
              <a:rPr lang="en-US" sz="4400" dirty="0">
                <a:solidFill>
                  <a:schemeClr val="tx2"/>
                </a:solidFill>
                <a:latin typeface="+mj-lt"/>
                <a:ea typeface="+mj-ea"/>
                <a:cs typeface="+mj-cs"/>
              </a:rPr>
              <a:t>RESOURCES</a:t>
            </a:r>
          </a:p>
        </p:txBody>
      </p:sp>
      <p:sp>
        <p:nvSpPr>
          <p:cNvPr id="7" name="TextBox 6">
            <a:extLst>
              <a:ext uri="{FF2B5EF4-FFF2-40B4-BE49-F238E27FC236}">
                <a16:creationId xmlns:a16="http://schemas.microsoft.com/office/drawing/2014/main" id="{488509A7-2E20-584A-872F-53C8FCE4E4BF}"/>
              </a:ext>
            </a:extLst>
          </p:cNvPr>
          <p:cNvSpPr txBox="1"/>
          <p:nvPr/>
        </p:nvSpPr>
        <p:spPr>
          <a:xfrm>
            <a:off x="1442720" y="4582160"/>
            <a:ext cx="5364480" cy="1200329"/>
          </a:xfrm>
          <a:prstGeom prst="rect">
            <a:avLst/>
          </a:prstGeom>
          <a:noFill/>
        </p:spPr>
        <p:txBody>
          <a:bodyPr wrap="square" rtlCol="0">
            <a:spAutoFit/>
          </a:bodyPr>
          <a:lstStyle/>
          <a:p>
            <a:pPr marL="285750" indent="-285750">
              <a:buFont typeface="Wingdings" pitchFamily="2" charset="2"/>
              <a:buChar char="§"/>
            </a:pPr>
            <a:r>
              <a:rPr lang="en-US" dirty="0"/>
              <a:t>Python 3.7.4</a:t>
            </a:r>
          </a:p>
          <a:p>
            <a:pPr marL="285750" indent="-285750">
              <a:buFont typeface="Wingdings" pitchFamily="2" charset="2"/>
              <a:buChar char="§"/>
            </a:pPr>
            <a:r>
              <a:rPr lang="en-US" dirty="0"/>
              <a:t>Open CV</a:t>
            </a:r>
          </a:p>
          <a:p>
            <a:pPr marL="285750" indent="-285750">
              <a:buFont typeface="Wingdings" pitchFamily="2" charset="2"/>
              <a:buChar char="§"/>
            </a:pPr>
            <a:r>
              <a:rPr lang="en-US" dirty="0" err="1"/>
              <a:t>Numpy</a:t>
            </a:r>
            <a:endParaRPr lang="en-US" dirty="0"/>
          </a:p>
          <a:p>
            <a:endParaRPr lang="en-US" dirty="0"/>
          </a:p>
        </p:txBody>
      </p:sp>
    </p:spTree>
    <p:extLst>
      <p:ext uri="{BB962C8B-B14F-4D97-AF65-F5344CB8AC3E}">
        <p14:creationId xmlns:p14="http://schemas.microsoft.com/office/powerpoint/2010/main" val="187543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F13D-3C4D-4146-ADD2-1997E65330A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CAA325EF-ADF9-0441-89EF-0BED4B98C748}"/>
              </a:ext>
            </a:extLst>
          </p:cNvPr>
          <p:cNvSpPr>
            <a:spLocks noGrp="1"/>
          </p:cNvSpPr>
          <p:nvPr>
            <p:ph idx="1"/>
          </p:nvPr>
        </p:nvSpPr>
        <p:spPr>
          <a:xfrm>
            <a:off x="1371600" y="1615440"/>
            <a:ext cx="9601200" cy="4251960"/>
          </a:xfrm>
        </p:spPr>
        <p:txBody>
          <a:bodyPr/>
          <a:lstStyle/>
          <a:p>
            <a:r>
              <a:rPr lang="en-US" dirty="0"/>
              <a:t>To detect smear for a given camera, we performed the following steps</a:t>
            </a:r>
          </a:p>
          <a:p>
            <a:endParaRPr lang="en-US" dirty="0"/>
          </a:p>
          <a:p>
            <a:pPr lvl="1"/>
            <a:r>
              <a:rPr lang="en-US" dirty="0"/>
              <a:t>We loop through the images from each camera and parse the images.</a:t>
            </a:r>
          </a:p>
          <a:p>
            <a:pPr lvl="1"/>
            <a:endParaRPr lang="en-IN" altLang="zh-CN" dirty="0"/>
          </a:p>
          <a:p>
            <a:pPr lvl="1"/>
            <a:r>
              <a:rPr lang="en-IN" dirty="0"/>
              <a:t>To c</a:t>
            </a:r>
            <a:r>
              <a:rPr lang="en-IN" sz="2000" i="1" dirty="0"/>
              <a:t>reate an average image, </a:t>
            </a:r>
            <a:r>
              <a:rPr lang="en-IN" sz="2000" dirty="0"/>
              <a:t>t</a:t>
            </a:r>
            <a:r>
              <a:rPr lang="en-IN" i="1" dirty="0"/>
              <a:t>he image directories are accessed to get the required list of images</a:t>
            </a:r>
          </a:p>
          <a:p>
            <a:pPr lvl="2"/>
            <a:endParaRPr lang="en-IN" dirty="0"/>
          </a:p>
          <a:p>
            <a:pPr lvl="1"/>
            <a:r>
              <a:rPr lang="en-US" dirty="0"/>
              <a:t>We pre-process the images by perforating below step:</a:t>
            </a:r>
          </a:p>
          <a:p>
            <a:pPr lvl="2"/>
            <a:r>
              <a:rPr lang="en-US" dirty="0"/>
              <a:t>Convert to gray scale </a:t>
            </a:r>
          </a:p>
          <a:p>
            <a:pPr lvl="2"/>
            <a:r>
              <a:rPr lang="en-US" dirty="0"/>
              <a:t>Apply </a:t>
            </a:r>
            <a:r>
              <a:rPr lang="en-IN" altLang="zh-CN" dirty="0"/>
              <a:t>Gaussian filter to remove noise </a:t>
            </a:r>
          </a:p>
          <a:p>
            <a:pPr lvl="2"/>
            <a:r>
              <a:rPr lang="en-IN" altLang="zh-CN" dirty="0"/>
              <a:t>Calculate mean image</a:t>
            </a:r>
          </a:p>
          <a:p>
            <a:pPr lvl="2"/>
            <a:endParaRPr lang="en-IN" dirty="0"/>
          </a:p>
          <a:p>
            <a:pPr lvl="1"/>
            <a:endParaRPr lang="en-IN" sz="2000" i="1" dirty="0"/>
          </a:p>
          <a:p>
            <a:pPr lvl="1"/>
            <a:endParaRPr lang="en-IN" sz="2000" i="1" dirty="0"/>
          </a:p>
          <a:p>
            <a:pPr marL="987552" lvl="2" indent="0">
              <a:buNone/>
            </a:pPr>
            <a:endParaRPr lang="en-US" dirty="0"/>
          </a:p>
          <a:p>
            <a:endParaRPr lang="en-US" dirty="0"/>
          </a:p>
        </p:txBody>
      </p:sp>
    </p:spTree>
    <p:extLst>
      <p:ext uri="{BB962C8B-B14F-4D97-AF65-F5344CB8AC3E}">
        <p14:creationId xmlns:p14="http://schemas.microsoft.com/office/powerpoint/2010/main" val="165018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41E3-4749-DD4D-8B84-39ED474F610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B4C2873-A48D-C940-8330-9B98DA23C84F}"/>
              </a:ext>
            </a:extLst>
          </p:cNvPr>
          <p:cNvSpPr>
            <a:spLocks noGrp="1"/>
          </p:cNvSpPr>
          <p:nvPr>
            <p:ph idx="1"/>
          </p:nvPr>
        </p:nvSpPr>
        <p:spPr>
          <a:xfrm>
            <a:off x="1371600" y="1452880"/>
            <a:ext cx="9601200" cy="4414520"/>
          </a:xfrm>
        </p:spPr>
        <p:txBody>
          <a:bodyPr>
            <a:normAutofit/>
          </a:bodyPr>
          <a:lstStyle/>
          <a:p>
            <a:r>
              <a:rPr lang="en-US" altLang="zh-CN" sz="2200" dirty="0"/>
              <a:t>THRESHOLDING:</a:t>
            </a:r>
          </a:p>
          <a:p>
            <a:pPr lvl="1" algn="just"/>
            <a:r>
              <a:rPr lang="en-IN" altLang="zh-CN" i="1" dirty="0"/>
              <a:t>First step for threshold is that the image should be grayscale. Therefore we use the image obtained in above step. If pixel value is less than the threshold value which is 100, it is assigned a value of one (white), else it is assigned different value (black).</a:t>
            </a:r>
          </a:p>
          <a:p>
            <a:pPr lvl="1" algn="just"/>
            <a:r>
              <a:rPr lang="en-IN" altLang="zh-CN" i="1" dirty="0"/>
              <a:t>On the mean image we perform </a:t>
            </a:r>
            <a:r>
              <a:rPr lang="en-US" b="1" i="0" dirty="0"/>
              <a:t>Morphological operations (Erosion and Dilation)</a:t>
            </a:r>
            <a:r>
              <a:rPr lang="en-IN" altLang="zh-CN" i="1" dirty="0"/>
              <a:t>. Dilation is </a:t>
            </a:r>
            <a:r>
              <a:rPr lang="en-IN" altLang="zh-CN" sz="2100" dirty="0"/>
              <a:t>used to </a:t>
            </a:r>
            <a:r>
              <a:rPr lang="en-US" sz="2100" dirty="0"/>
              <a:t>Increases the object area. </a:t>
            </a:r>
            <a:r>
              <a:rPr lang="en-IN" altLang="zh-CN" i="1" dirty="0"/>
              <a:t>We erode our image using a 10X10 kernel to remove the noise due to changing road patterns and panoramic camera effect. We have performed 4 series of iteration fo</a:t>
            </a:r>
            <a:r>
              <a:rPr lang="en-IN" altLang="zh-CN" dirty="0"/>
              <a:t>r erosion and dilation.</a:t>
            </a:r>
            <a:endParaRPr lang="en-IN" altLang="zh-CN" i="1" dirty="0"/>
          </a:p>
          <a:p>
            <a:r>
              <a:rPr lang="en-IN" altLang="zh-CN" sz="2200" dirty="0"/>
              <a:t>CREATE MASK:</a:t>
            </a:r>
          </a:p>
          <a:p>
            <a:pPr lvl="1" algn="just"/>
            <a:r>
              <a:rPr lang="en-US" altLang="zh-CN" i="1" dirty="0"/>
              <a:t>Apply Threshold method to create mask, with smear shown as black.</a:t>
            </a:r>
            <a:endParaRPr lang="en-US" i="1" dirty="0"/>
          </a:p>
        </p:txBody>
      </p:sp>
    </p:spTree>
    <p:extLst>
      <p:ext uri="{BB962C8B-B14F-4D97-AF65-F5344CB8AC3E}">
        <p14:creationId xmlns:p14="http://schemas.microsoft.com/office/powerpoint/2010/main" val="93759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27D8B-4545-8646-A738-EDF04BD1FEAA}"/>
              </a:ext>
            </a:extLst>
          </p:cNvPr>
          <p:cNvSpPr>
            <a:spLocks noGrp="1"/>
          </p:cNvSpPr>
          <p:nvPr>
            <p:ph type="title"/>
          </p:nvPr>
        </p:nvSpPr>
        <p:spPr>
          <a:xfrm>
            <a:off x="1371600" y="116840"/>
            <a:ext cx="9601200" cy="914400"/>
          </a:xfrm>
        </p:spPr>
        <p:txBody>
          <a:bodyPr/>
          <a:lstStyle/>
          <a:p>
            <a:r>
              <a:rPr lang="en-US" dirty="0"/>
              <a:t>RESULTS</a:t>
            </a:r>
          </a:p>
        </p:txBody>
      </p:sp>
      <p:sp>
        <p:nvSpPr>
          <p:cNvPr id="3" name="Content Placeholder 2">
            <a:extLst>
              <a:ext uri="{FF2B5EF4-FFF2-40B4-BE49-F238E27FC236}">
                <a16:creationId xmlns:a16="http://schemas.microsoft.com/office/drawing/2014/main" id="{0BDA65C8-24B7-F743-8B97-106A0B47D700}"/>
              </a:ext>
            </a:extLst>
          </p:cNvPr>
          <p:cNvSpPr>
            <a:spLocks noGrp="1"/>
          </p:cNvSpPr>
          <p:nvPr>
            <p:ph idx="1"/>
          </p:nvPr>
        </p:nvSpPr>
        <p:spPr>
          <a:xfrm>
            <a:off x="1371600" y="721360"/>
            <a:ext cx="9601200" cy="5943600"/>
          </a:xfrm>
        </p:spPr>
        <p:txBody>
          <a:bodyPr/>
          <a:lstStyle/>
          <a:p>
            <a:r>
              <a:rPr lang="en-US" altLang="zh-CN" sz="1400" dirty="0"/>
              <a:t>Average </a:t>
            </a:r>
            <a:r>
              <a:rPr lang="en-IN" altLang="zh-CN" sz="1400" dirty="0">
                <a:sym typeface="Wingdings" panose="05000000000000000000" pitchFamily="2" charset="2"/>
              </a:rPr>
              <a:t>grayscale image of 400 samples</a:t>
            </a:r>
            <a:r>
              <a:rPr lang="en-US" altLang="zh-CN" sz="1400" dirty="0"/>
              <a:t>:</a:t>
            </a:r>
          </a:p>
          <a:p>
            <a:pPr marL="0" indent="0">
              <a:buNone/>
            </a:pPr>
            <a:r>
              <a:rPr lang="en-US" altLang="zh-CN" sz="1600" dirty="0"/>
              <a:t>     cam_0				cam_1			       cam_2	           </a:t>
            </a:r>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endParaRPr lang="en-US" altLang="zh-CN" sz="1600" dirty="0"/>
          </a:p>
          <a:p>
            <a:pPr marL="0" indent="0">
              <a:buNone/>
            </a:pPr>
            <a:r>
              <a:rPr lang="en-US" altLang="zh-CN" sz="1600" dirty="0"/>
              <a:t>     </a:t>
            </a:r>
          </a:p>
          <a:p>
            <a:pPr marL="0" indent="0">
              <a:buNone/>
            </a:pPr>
            <a:r>
              <a:rPr lang="en-US" altLang="zh-CN" sz="1600" dirty="0"/>
              <a:t>          cam_3				cam_5</a:t>
            </a:r>
          </a:p>
          <a:p>
            <a:endParaRPr lang="en-US" dirty="0"/>
          </a:p>
          <a:p>
            <a:endParaRPr lang="en-US" dirty="0"/>
          </a:p>
          <a:p>
            <a:pPr marL="0" indent="0">
              <a:buNone/>
            </a:pPr>
            <a:endParaRPr lang="en-US" dirty="0"/>
          </a:p>
          <a:p>
            <a:endParaRPr lang="en-US" dirty="0"/>
          </a:p>
          <a:p>
            <a:endParaRPr lang="en-US" dirty="0"/>
          </a:p>
          <a:p>
            <a:endParaRPr lang="en-US" dirty="0"/>
          </a:p>
          <a:p>
            <a:endParaRPr lang="en-US" dirty="0"/>
          </a:p>
        </p:txBody>
      </p:sp>
      <p:pic>
        <p:nvPicPr>
          <p:cNvPr id="5" name="Picture 4" descr="A picture containing dark, sitting, standing, lit&#10;&#10;Description automatically generated">
            <a:extLst>
              <a:ext uri="{FF2B5EF4-FFF2-40B4-BE49-F238E27FC236}">
                <a16:creationId xmlns:a16="http://schemas.microsoft.com/office/drawing/2014/main" id="{5A466438-6CE4-144E-BA1B-C9CF5B0C2145}"/>
              </a:ext>
            </a:extLst>
          </p:cNvPr>
          <p:cNvPicPr>
            <a:picLocks noChangeAspect="1"/>
          </p:cNvPicPr>
          <p:nvPr/>
        </p:nvPicPr>
        <p:blipFill>
          <a:blip r:embed="rId2"/>
          <a:stretch>
            <a:fillRect/>
          </a:stretch>
        </p:blipFill>
        <p:spPr>
          <a:xfrm>
            <a:off x="1371600" y="1419710"/>
            <a:ext cx="2792506" cy="2654449"/>
          </a:xfrm>
          <a:prstGeom prst="rect">
            <a:avLst/>
          </a:prstGeom>
        </p:spPr>
      </p:pic>
      <p:pic>
        <p:nvPicPr>
          <p:cNvPr id="7" name="Picture 6" descr="A person in a dark room&#10;&#10;Description automatically generated">
            <a:extLst>
              <a:ext uri="{FF2B5EF4-FFF2-40B4-BE49-F238E27FC236}">
                <a16:creationId xmlns:a16="http://schemas.microsoft.com/office/drawing/2014/main" id="{DC307322-82FB-6D40-A214-EF4DF3C83AD2}"/>
              </a:ext>
            </a:extLst>
          </p:cNvPr>
          <p:cNvPicPr>
            <a:picLocks noChangeAspect="1"/>
          </p:cNvPicPr>
          <p:nvPr/>
        </p:nvPicPr>
        <p:blipFill>
          <a:blip r:embed="rId3"/>
          <a:stretch>
            <a:fillRect/>
          </a:stretch>
        </p:blipFill>
        <p:spPr>
          <a:xfrm>
            <a:off x="4699747" y="1419710"/>
            <a:ext cx="2792506" cy="2654449"/>
          </a:xfrm>
          <a:prstGeom prst="rect">
            <a:avLst/>
          </a:prstGeom>
        </p:spPr>
      </p:pic>
      <p:pic>
        <p:nvPicPr>
          <p:cNvPr id="9" name="Picture 8" descr="A picture containing light, sitting, dark, small&#10;&#10;Description automatically generated">
            <a:extLst>
              <a:ext uri="{FF2B5EF4-FFF2-40B4-BE49-F238E27FC236}">
                <a16:creationId xmlns:a16="http://schemas.microsoft.com/office/drawing/2014/main" id="{39B1DCC2-5586-B945-8CC4-83609B611B6F}"/>
              </a:ext>
            </a:extLst>
          </p:cNvPr>
          <p:cNvPicPr>
            <a:picLocks noChangeAspect="1"/>
          </p:cNvPicPr>
          <p:nvPr/>
        </p:nvPicPr>
        <p:blipFill>
          <a:blip r:embed="rId4"/>
          <a:stretch>
            <a:fillRect/>
          </a:stretch>
        </p:blipFill>
        <p:spPr>
          <a:xfrm>
            <a:off x="8276742" y="1413884"/>
            <a:ext cx="2792507" cy="2638163"/>
          </a:xfrm>
          <a:prstGeom prst="rect">
            <a:avLst/>
          </a:prstGeom>
        </p:spPr>
      </p:pic>
      <p:pic>
        <p:nvPicPr>
          <p:cNvPr id="11" name="Picture 10" descr="A blurry photo of a lamp&#10;&#10;Description automatically generated">
            <a:extLst>
              <a:ext uri="{FF2B5EF4-FFF2-40B4-BE49-F238E27FC236}">
                <a16:creationId xmlns:a16="http://schemas.microsoft.com/office/drawing/2014/main" id="{CF40F49A-F919-DB4A-984C-063C122BB6B1}"/>
              </a:ext>
            </a:extLst>
          </p:cNvPr>
          <p:cNvPicPr>
            <a:picLocks noChangeAspect="1"/>
          </p:cNvPicPr>
          <p:nvPr/>
        </p:nvPicPr>
        <p:blipFill>
          <a:blip r:embed="rId5"/>
          <a:stretch>
            <a:fillRect/>
          </a:stretch>
        </p:blipFill>
        <p:spPr>
          <a:xfrm>
            <a:off x="2968214" y="4187265"/>
            <a:ext cx="2792506" cy="2670735"/>
          </a:xfrm>
          <a:prstGeom prst="rect">
            <a:avLst/>
          </a:prstGeom>
        </p:spPr>
      </p:pic>
      <p:pic>
        <p:nvPicPr>
          <p:cNvPr id="15" name="Picture 14" descr="A picture containing sitting, dark, looking, cat&#10;&#10;Description automatically generated">
            <a:extLst>
              <a:ext uri="{FF2B5EF4-FFF2-40B4-BE49-F238E27FC236}">
                <a16:creationId xmlns:a16="http://schemas.microsoft.com/office/drawing/2014/main" id="{47ED87FE-3046-DD4C-93CB-08E470575CF2}"/>
              </a:ext>
            </a:extLst>
          </p:cNvPr>
          <p:cNvPicPr>
            <a:picLocks noChangeAspect="1"/>
          </p:cNvPicPr>
          <p:nvPr/>
        </p:nvPicPr>
        <p:blipFill>
          <a:blip r:embed="rId6"/>
          <a:stretch>
            <a:fillRect/>
          </a:stretch>
        </p:blipFill>
        <p:spPr>
          <a:xfrm>
            <a:off x="6797039" y="4187264"/>
            <a:ext cx="2718173" cy="2670735"/>
          </a:xfrm>
          <a:prstGeom prst="rect">
            <a:avLst/>
          </a:prstGeom>
        </p:spPr>
      </p:pic>
    </p:spTree>
    <p:extLst>
      <p:ext uri="{BB962C8B-B14F-4D97-AF65-F5344CB8AC3E}">
        <p14:creationId xmlns:p14="http://schemas.microsoft.com/office/powerpoint/2010/main" val="356167319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105</TotalTime>
  <Words>376</Words>
  <Application>Microsoft Macintosh PowerPoint</Application>
  <PresentationFormat>Widescreen</PresentationFormat>
  <Paragraphs>61</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Franklin Gothic Book</vt:lpstr>
      <vt:lpstr>Wingdings</vt:lpstr>
      <vt:lpstr>Crop</vt:lpstr>
      <vt:lpstr>CS513 - HW1  Automatic Lens Smear Detection</vt:lpstr>
      <vt:lpstr>Outline</vt:lpstr>
      <vt:lpstr>INTRODUCTION</vt:lpstr>
      <vt:lpstr>STEPS</vt:lpstr>
      <vt:lpstr>METHODOLOGY</vt:lpstr>
      <vt:lpstr>METHODOLOGY</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CS513 - HW1  Automatic Lens Smear Detection</dc:title>
  <dc:creator>Soundarya Hiriyanna Matti</dc:creator>
  <cp:lastModifiedBy>Soundarya Hiriyanna Matti</cp:lastModifiedBy>
  <cp:revision>11</cp:revision>
  <dcterms:created xsi:type="dcterms:W3CDTF">2020-02-21T19:44:43Z</dcterms:created>
  <dcterms:modified xsi:type="dcterms:W3CDTF">2020-02-22T03:32:19Z</dcterms:modified>
</cp:coreProperties>
</file>