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4" r:id="rId1"/>
  </p:sldMasterIdLst>
  <p:sldIdLst>
    <p:sldId id="256" r:id="rId2"/>
    <p:sldId id="258" r:id="rId3"/>
    <p:sldId id="257"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38"/>
    <p:restoredTop sz="94696"/>
  </p:normalViewPr>
  <p:slideViewPr>
    <p:cSldViewPr snapToGrid="0" snapToObjects="1">
      <p:cViewPr varScale="1">
        <p:scale>
          <a:sx n="126" d="100"/>
          <a:sy n="126" d="100"/>
        </p:scale>
        <p:origin x="232"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173C58C-C81B-804C-822C-DE5C954F9D1C}" type="doc">
      <dgm:prSet loTypeId="urn:microsoft.com/office/officeart/2005/8/layout/process1" loCatId="" qsTypeId="urn:microsoft.com/office/officeart/2005/8/quickstyle/simple1" qsCatId="simple" csTypeId="urn:microsoft.com/office/officeart/2005/8/colors/accent1_2" csCatId="accent1" phldr="1"/>
      <dgm:spPr/>
    </dgm:pt>
    <dgm:pt modelId="{7FAFFCA0-5E54-C040-886B-9AC2D7352B31}">
      <dgm:prSet phldrT="[Text]"/>
      <dgm:spPr/>
      <dgm:t>
        <a:bodyPr/>
        <a:lstStyle/>
        <a:p>
          <a:r>
            <a:rPr lang="en-US" dirty="0"/>
            <a:t>Parse the input images</a:t>
          </a:r>
        </a:p>
      </dgm:t>
    </dgm:pt>
    <dgm:pt modelId="{7410D2DD-308A-B941-BE9A-C3510893EE37}" type="parTrans" cxnId="{52BCA6EF-3D49-EB4F-B275-584B3BB276C1}">
      <dgm:prSet/>
      <dgm:spPr/>
      <dgm:t>
        <a:bodyPr/>
        <a:lstStyle/>
        <a:p>
          <a:endParaRPr lang="en-US"/>
        </a:p>
      </dgm:t>
    </dgm:pt>
    <dgm:pt modelId="{4D9B30BB-67D7-B241-B6AC-9AC554573BB9}" type="sibTrans" cxnId="{52BCA6EF-3D49-EB4F-B275-584B3BB276C1}">
      <dgm:prSet/>
      <dgm:spPr/>
      <dgm:t>
        <a:bodyPr/>
        <a:lstStyle/>
        <a:p>
          <a:endParaRPr lang="en-US"/>
        </a:p>
      </dgm:t>
    </dgm:pt>
    <dgm:pt modelId="{88B2786D-C2E7-CB4E-8497-8B6861F7EC4F}">
      <dgm:prSet phldrT="[Text]"/>
      <dgm:spPr/>
      <dgm:t>
        <a:bodyPr/>
        <a:lstStyle/>
        <a:p>
          <a:r>
            <a:rPr lang="en-US" dirty="0"/>
            <a:t>Generate the average image</a:t>
          </a:r>
        </a:p>
      </dgm:t>
    </dgm:pt>
    <dgm:pt modelId="{AB2C3269-8690-7548-9D50-665EDD56D734}" type="parTrans" cxnId="{520DD11A-C5D7-1C47-994B-EA6BC874FC57}">
      <dgm:prSet/>
      <dgm:spPr/>
      <dgm:t>
        <a:bodyPr/>
        <a:lstStyle/>
        <a:p>
          <a:endParaRPr lang="en-US"/>
        </a:p>
      </dgm:t>
    </dgm:pt>
    <dgm:pt modelId="{9095D37E-CCB2-E440-9250-4C77B01FB8A3}" type="sibTrans" cxnId="{520DD11A-C5D7-1C47-994B-EA6BC874FC57}">
      <dgm:prSet/>
      <dgm:spPr/>
      <dgm:t>
        <a:bodyPr/>
        <a:lstStyle/>
        <a:p>
          <a:endParaRPr lang="en-US"/>
        </a:p>
      </dgm:t>
    </dgm:pt>
    <dgm:pt modelId="{72F970CB-C06D-914A-B2B3-0A9E76EE28E1}">
      <dgm:prSet phldrT="[Text]"/>
      <dgm:spPr/>
      <dgm:t>
        <a:bodyPr/>
        <a:lstStyle/>
        <a:p>
          <a:r>
            <a:rPr lang="en-US" dirty="0"/>
            <a:t>Convert to greyscale</a:t>
          </a:r>
        </a:p>
      </dgm:t>
    </dgm:pt>
    <dgm:pt modelId="{C5EBCC07-4B7A-9140-A33D-5C09BE28F3A6}" type="parTrans" cxnId="{8139B834-F9F2-E247-9A79-14243475E197}">
      <dgm:prSet/>
      <dgm:spPr/>
      <dgm:t>
        <a:bodyPr/>
        <a:lstStyle/>
        <a:p>
          <a:endParaRPr lang="en-US"/>
        </a:p>
      </dgm:t>
    </dgm:pt>
    <dgm:pt modelId="{C8762D56-6175-A742-9F5F-FC5DAD8A416B}" type="sibTrans" cxnId="{8139B834-F9F2-E247-9A79-14243475E197}">
      <dgm:prSet/>
      <dgm:spPr/>
      <dgm:t>
        <a:bodyPr/>
        <a:lstStyle/>
        <a:p>
          <a:endParaRPr lang="en-US"/>
        </a:p>
      </dgm:t>
    </dgm:pt>
    <dgm:pt modelId="{93E3169C-480B-CF43-8FFE-BE63972949B9}">
      <dgm:prSet/>
      <dgm:spPr/>
      <dgm:t>
        <a:bodyPr/>
        <a:lstStyle/>
        <a:p>
          <a:r>
            <a:rPr lang="en-US" dirty="0"/>
            <a:t>Calculate threshold</a:t>
          </a:r>
        </a:p>
      </dgm:t>
    </dgm:pt>
    <dgm:pt modelId="{A6529351-C90B-E14D-8FD4-6840BF11CF30}" type="parTrans" cxnId="{959914AC-C5E9-264A-9B00-40A41A0AC2CB}">
      <dgm:prSet/>
      <dgm:spPr/>
      <dgm:t>
        <a:bodyPr/>
        <a:lstStyle/>
        <a:p>
          <a:endParaRPr lang="en-US"/>
        </a:p>
      </dgm:t>
    </dgm:pt>
    <dgm:pt modelId="{0A233C9A-9F9A-194D-9830-16BCC55D2233}" type="sibTrans" cxnId="{959914AC-C5E9-264A-9B00-40A41A0AC2CB}">
      <dgm:prSet/>
      <dgm:spPr/>
      <dgm:t>
        <a:bodyPr/>
        <a:lstStyle/>
        <a:p>
          <a:endParaRPr lang="en-US"/>
        </a:p>
      </dgm:t>
    </dgm:pt>
    <dgm:pt modelId="{A0D72193-3F9F-B543-B6ED-4406094FD8B1}">
      <dgm:prSet/>
      <dgm:spPr/>
      <dgm:t>
        <a:bodyPr/>
        <a:lstStyle/>
        <a:p>
          <a:r>
            <a:rPr lang="en-US" dirty="0"/>
            <a:t>Pixel convert</a:t>
          </a:r>
        </a:p>
      </dgm:t>
    </dgm:pt>
    <dgm:pt modelId="{0AC89E25-8D55-C34A-B995-3291F2589202}" type="parTrans" cxnId="{8FE73F07-CFB9-2C41-8917-0712A0C7461C}">
      <dgm:prSet/>
      <dgm:spPr/>
      <dgm:t>
        <a:bodyPr/>
        <a:lstStyle/>
        <a:p>
          <a:endParaRPr lang="en-US"/>
        </a:p>
      </dgm:t>
    </dgm:pt>
    <dgm:pt modelId="{BC309D18-8D3C-6848-9B0B-4FCAB7AC966C}" type="sibTrans" cxnId="{8FE73F07-CFB9-2C41-8917-0712A0C7461C}">
      <dgm:prSet/>
      <dgm:spPr/>
      <dgm:t>
        <a:bodyPr/>
        <a:lstStyle/>
        <a:p>
          <a:endParaRPr lang="en-US"/>
        </a:p>
      </dgm:t>
    </dgm:pt>
    <dgm:pt modelId="{5538E902-5070-5C4E-A74B-3DEF4516A0CC}">
      <dgm:prSet/>
      <dgm:spPr/>
      <dgm:t>
        <a:bodyPr/>
        <a:lstStyle/>
        <a:p>
          <a:r>
            <a:rPr lang="en-US" dirty="0"/>
            <a:t>Create Mask Image</a:t>
          </a:r>
        </a:p>
      </dgm:t>
    </dgm:pt>
    <dgm:pt modelId="{68C9601C-CE7F-E247-A27E-B7C19A0EAE02}" type="parTrans" cxnId="{F5B4DAA9-C726-5543-87F5-794DBBFD0E38}">
      <dgm:prSet/>
      <dgm:spPr/>
      <dgm:t>
        <a:bodyPr/>
        <a:lstStyle/>
        <a:p>
          <a:endParaRPr lang="en-US"/>
        </a:p>
      </dgm:t>
    </dgm:pt>
    <dgm:pt modelId="{C68096A6-C77B-2446-A8C6-1A11212E5285}" type="sibTrans" cxnId="{F5B4DAA9-C726-5543-87F5-794DBBFD0E38}">
      <dgm:prSet/>
      <dgm:spPr/>
      <dgm:t>
        <a:bodyPr/>
        <a:lstStyle/>
        <a:p>
          <a:endParaRPr lang="en-US"/>
        </a:p>
      </dgm:t>
    </dgm:pt>
    <dgm:pt modelId="{5551050A-11C5-B74D-9C41-D2B30C95B2F1}" type="pres">
      <dgm:prSet presAssocID="{4173C58C-C81B-804C-822C-DE5C954F9D1C}" presName="Name0" presStyleCnt="0">
        <dgm:presLayoutVars>
          <dgm:dir/>
          <dgm:resizeHandles val="exact"/>
        </dgm:presLayoutVars>
      </dgm:prSet>
      <dgm:spPr/>
    </dgm:pt>
    <dgm:pt modelId="{92B078C7-9F87-AD4C-82F1-2B8C0052133B}" type="pres">
      <dgm:prSet presAssocID="{7FAFFCA0-5E54-C040-886B-9AC2D7352B31}" presName="node" presStyleLbl="node1" presStyleIdx="0" presStyleCnt="6" custScaleX="96411" custScaleY="127527">
        <dgm:presLayoutVars>
          <dgm:bulletEnabled val="1"/>
        </dgm:presLayoutVars>
      </dgm:prSet>
      <dgm:spPr/>
    </dgm:pt>
    <dgm:pt modelId="{025CC4B5-EFD7-384E-BEEF-AAA526D0D813}" type="pres">
      <dgm:prSet presAssocID="{4D9B30BB-67D7-B241-B6AC-9AC554573BB9}" presName="sibTrans" presStyleLbl="sibTrans2D1" presStyleIdx="0" presStyleCnt="5"/>
      <dgm:spPr/>
    </dgm:pt>
    <dgm:pt modelId="{B979FBCE-DCDC-6243-A695-A1F64D9B5FA7}" type="pres">
      <dgm:prSet presAssocID="{4D9B30BB-67D7-B241-B6AC-9AC554573BB9}" presName="connectorText" presStyleLbl="sibTrans2D1" presStyleIdx="0" presStyleCnt="5"/>
      <dgm:spPr/>
    </dgm:pt>
    <dgm:pt modelId="{2A12D012-F3DE-1642-8374-9A41A6F62BCC}" type="pres">
      <dgm:prSet presAssocID="{88B2786D-C2E7-CB4E-8497-8B6861F7EC4F}" presName="node" presStyleLbl="node1" presStyleIdx="1" presStyleCnt="6" custScaleX="96411" custScaleY="127527">
        <dgm:presLayoutVars>
          <dgm:bulletEnabled val="1"/>
        </dgm:presLayoutVars>
      </dgm:prSet>
      <dgm:spPr/>
    </dgm:pt>
    <dgm:pt modelId="{0E469AAD-67DB-DB45-B026-FD6D4C9BC799}" type="pres">
      <dgm:prSet presAssocID="{9095D37E-CCB2-E440-9250-4C77B01FB8A3}" presName="sibTrans" presStyleLbl="sibTrans2D1" presStyleIdx="1" presStyleCnt="5"/>
      <dgm:spPr/>
    </dgm:pt>
    <dgm:pt modelId="{DFDEF5BA-DC34-2449-9ACB-63F050348407}" type="pres">
      <dgm:prSet presAssocID="{9095D37E-CCB2-E440-9250-4C77B01FB8A3}" presName="connectorText" presStyleLbl="sibTrans2D1" presStyleIdx="1" presStyleCnt="5"/>
      <dgm:spPr/>
    </dgm:pt>
    <dgm:pt modelId="{1ECA0AE2-103B-C949-B630-249F4B78AF4F}" type="pres">
      <dgm:prSet presAssocID="{72F970CB-C06D-914A-B2B3-0A9E76EE28E1}" presName="node" presStyleLbl="node1" presStyleIdx="2" presStyleCnt="6" custScaleX="96411" custScaleY="127527">
        <dgm:presLayoutVars>
          <dgm:bulletEnabled val="1"/>
        </dgm:presLayoutVars>
      </dgm:prSet>
      <dgm:spPr/>
    </dgm:pt>
    <dgm:pt modelId="{204A4CDC-6D0C-AB49-A4C5-7976C4B34CA3}" type="pres">
      <dgm:prSet presAssocID="{C8762D56-6175-A742-9F5F-FC5DAD8A416B}" presName="sibTrans" presStyleLbl="sibTrans2D1" presStyleIdx="2" presStyleCnt="5"/>
      <dgm:spPr/>
    </dgm:pt>
    <dgm:pt modelId="{DA88684D-A47F-8346-A309-31415F97348F}" type="pres">
      <dgm:prSet presAssocID="{C8762D56-6175-A742-9F5F-FC5DAD8A416B}" presName="connectorText" presStyleLbl="sibTrans2D1" presStyleIdx="2" presStyleCnt="5"/>
      <dgm:spPr/>
    </dgm:pt>
    <dgm:pt modelId="{CE09BF8C-2185-F646-B046-90B061B2B03D}" type="pres">
      <dgm:prSet presAssocID="{93E3169C-480B-CF43-8FFE-BE63972949B9}" presName="node" presStyleLbl="node1" presStyleIdx="3" presStyleCnt="6" custScaleX="96411" custScaleY="127527">
        <dgm:presLayoutVars>
          <dgm:bulletEnabled val="1"/>
        </dgm:presLayoutVars>
      </dgm:prSet>
      <dgm:spPr/>
    </dgm:pt>
    <dgm:pt modelId="{ED917D61-B01E-954E-ABAD-EA9EC154C820}" type="pres">
      <dgm:prSet presAssocID="{0A233C9A-9F9A-194D-9830-16BCC55D2233}" presName="sibTrans" presStyleLbl="sibTrans2D1" presStyleIdx="3" presStyleCnt="5"/>
      <dgm:spPr/>
    </dgm:pt>
    <dgm:pt modelId="{41F14EBC-1E27-3F46-88B0-A801570668E8}" type="pres">
      <dgm:prSet presAssocID="{0A233C9A-9F9A-194D-9830-16BCC55D2233}" presName="connectorText" presStyleLbl="sibTrans2D1" presStyleIdx="3" presStyleCnt="5"/>
      <dgm:spPr/>
    </dgm:pt>
    <dgm:pt modelId="{0C859A6C-897F-2545-AD86-0B09879048AD}" type="pres">
      <dgm:prSet presAssocID="{A0D72193-3F9F-B543-B6ED-4406094FD8B1}" presName="node" presStyleLbl="node1" presStyleIdx="4" presStyleCnt="6" custScaleX="96411" custScaleY="127527">
        <dgm:presLayoutVars>
          <dgm:bulletEnabled val="1"/>
        </dgm:presLayoutVars>
      </dgm:prSet>
      <dgm:spPr/>
    </dgm:pt>
    <dgm:pt modelId="{731D57EC-0260-C04B-B707-3290AC14D3CE}" type="pres">
      <dgm:prSet presAssocID="{BC309D18-8D3C-6848-9B0B-4FCAB7AC966C}" presName="sibTrans" presStyleLbl="sibTrans2D1" presStyleIdx="4" presStyleCnt="5"/>
      <dgm:spPr/>
    </dgm:pt>
    <dgm:pt modelId="{C507CB06-FD27-B84A-8D7F-83CE0C125BE7}" type="pres">
      <dgm:prSet presAssocID="{BC309D18-8D3C-6848-9B0B-4FCAB7AC966C}" presName="connectorText" presStyleLbl="sibTrans2D1" presStyleIdx="4" presStyleCnt="5"/>
      <dgm:spPr/>
    </dgm:pt>
    <dgm:pt modelId="{72B339E9-9F6B-2C43-BFCA-F16627312518}" type="pres">
      <dgm:prSet presAssocID="{5538E902-5070-5C4E-A74B-3DEF4516A0CC}" presName="node" presStyleLbl="node1" presStyleIdx="5" presStyleCnt="6" custScaleX="96411" custScaleY="127527">
        <dgm:presLayoutVars>
          <dgm:bulletEnabled val="1"/>
        </dgm:presLayoutVars>
      </dgm:prSet>
      <dgm:spPr/>
    </dgm:pt>
  </dgm:ptLst>
  <dgm:cxnLst>
    <dgm:cxn modelId="{EB060502-7C24-8A48-B956-B39B04523909}" type="presOf" srcId="{4173C58C-C81B-804C-822C-DE5C954F9D1C}" destId="{5551050A-11C5-B74D-9C41-D2B30C95B2F1}" srcOrd="0" destOrd="0" presId="urn:microsoft.com/office/officeart/2005/8/layout/process1"/>
    <dgm:cxn modelId="{8FE73F07-CFB9-2C41-8917-0712A0C7461C}" srcId="{4173C58C-C81B-804C-822C-DE5C954F9D1C}" destId="{A0D72193-3F9F-B543-B6ED-4406094FD8B1}" srcOrd="4" destOrd="0" parTransId="{0AC89E25-8D55-C34A-B995-3291F2589202}" sibTransId="{BC309D18-8D3C-6848-9B0B-4FCAB7AC966C}"/>
    <dgm:cxn modelId="{5763C50A-4914-6447-9229-ADEBCAF37835}" type="presOf" srcId="{7FAFFCA0-5E54-C040-886B-9AC2D7352B31}" destId="{92B078C7-9F87-AD4C-82F1-2B8C0052133B}" srcOrd="0" destOrd="0" presId="urn:microsoft.com/office/officeart/2005/8/layout/process1"/>
    <dgm:cxn modelId="{520DD11A-C5D7-1C47-994B-EA6BC874FC57}" srcId="{4173C58C-C81B-804C-822C-DE5C954F9D1C}" destId="{88B2786D-C2E7-CB4E-8497-8B6861F7EC4F}" srcOrd="1" destOrd="0" parTransId="{AB2C3269-8690-7548-9D50-665EDD56D734}" sibTransId="{9095D37E-CCB2-E440-9250-4C77B01FB8A3}"/>
    <dgm:cxn modelId="{B585DA1E-D0DE-3643-A761-28271DD39BDB}" type="presOf" srcId="{93E3169C-480B-CF43-8FFE-BE63972949B9}" destId="{CE09BF8C-2185-F646-B046-90B061B2B03D}" srcOrd="0" destOrd="0" presId="urn:microsoft.com/office/officeart/2005/8/layout/process1"/>
    <dgm:cxn modelId="{D39DE02B-B6AB-EC48-A581-3FDE7EE4C243}" type="presOf" srcId="{4D9B30BB-67D7-B241-B6AC-9AC554573BB9}" destId="{B979FBCE-DCDC-6243-A695-A1F64D9B5FA7}" srcOrd="1" destOrd="0" presId="urn:microsoft.com/office/officeart/2005/8/layout/process1"/>
    <dgm:cxn modelId="{8139B834-F9F2-E247-9A79-14243475E197}" srcId="{4173C58C-C81B-804C-822C-DE5C954F9D1C}" destId="{72F970CB-C06D-914A-B2B3-0A9E76EE28E1}" srcOrd="2" destOrd="0" parTransId="{C5EBCC07-4B7A-9140-A33D-5C09BE28F3A6}" sibTransId="{C8762D56-6175-A742-9F5F-FC5DAD8A416B}"/>
    <dgm:cxn modelId="{05C9E93C-1576-294E-A171-4CADFBA02F88}" type="presOf" srcId="{9095D37E-CCB2-E440-9250-4C77B01FB8A3}" destId="{0E469AAD-67DB-DB45-B026-FD6D4C9BC799}" srcOrd="0" destOrd="0" presId="urn:microsoft.com/office/officeart/2005/8/layout/process1"/>
    <dgm:cxn modelId="{9BEB5941-B52D-4E4E-9F0C-24B0ED7176C3}" type="presOf" srcId="{BC309D18-8D3C-6848-9B0B-4FCAB7AC966C}" destId="{C507CB06-FD27-B84A-8D7F-83CE0C125BE7}" srcOrd="1" destOrd="0" presId="urn:microsoft.com/office/officeart/2005/8/layout/process1"/>
    <dgm:cxn modelId="{AB400B45-4D9F-4247-B9A0-3651938A8466}" type="presOf" srcId="{C8762D56-6175-A742-9F5F-FC5DAD8A416B}" destId="{DA88684D-A47F-8346-A309-31415F97348F}" srcOrd="1" destOrd="0" presId="urn:microsoft.com/office/officeart/2005/8/layout/process1"/>
    <dgm:cxn modelId="{94A6B94F-53D2-5C4F-8E3A-33A2B4EE3A1F}" type="presOf" srcId="{C8762D56-6175-A742-9F5F-FC5DAD8A416B}" destId="{204A4CDC-6D0C-AB49-A4C5-7976C4B34CA3}" srcOrd="0" destOrd="0" presId="urn:microsoft.com/office/officeart/2005/8/layout/process1"/>
    <dgm:cxn modelId="{AAEA5856-4CD7-9E44-BAF0-6BD005AF199C}" type="presOf" srcId="{4D9B30BB-67D7-B241-B6AC-9AC554573BB9}" destId="{025CC4B5-EFD7-384E-BEEF-AAA526D0D813}" srcOrd="0" destOrd="0" presId="urn:microsoft.com/office/officeart/2005/8/layout/process1"/>
    <dgm:cxn modelId="{2787C759-0706-154A-AD54-D0C409D08A84}" type="presOf" srcId="{9095D37E-CCB2-E440-9250-4C77B01FB8A3}" destId="{DFDEF5BA-DC34-2449-9ACB-63F050348407}" srcOrd="1" destOrd="0" presId="urn:microsoft.com/office/officeart/2005/8/layout/process1"/>
    <dgm:cxn modelId="{5B77E975-5147-5D47-9EF8-985BA0F986E3}" type="presOf" srcId="{5538E902-5070-5C4E-A74B-3DEF4516A0CC}" destId="{72B339E9-9F6B-2C43-BFCA-F16627312518}" srcOrd="0" destOrd="0" presId="urn:microsoft.com/office/officeart/2005/8/layout/process1"/>
    <dgm:cxn modelId="{393A9779-631E-FC4F-8D79-0018CF714A30}" type="presOf" srcId="{0A233C9A-9F9A-194D-9830-16BCC55D2233}" destId="{41F14EBC-1E27-3F46-88B0-A801570668E8}" srcOrd="1" destOrd="0" presId="urn:microsoft.com/office/officeart/2005/8/layout/process1"/>
    <dgm:cxn modelId="{14A68890-6896-3A48-AAF1-54A0DB4C5991}" type="presOf" srcId="{88B2786D-C2E7-CB4E-8497-8B6861F7EC4F}" destId="{2A12D012-F3DE-1642-8374-9A41A6F62BCC}" srcOrd="0" destOrd="0" presId="urn:microsoft.com/office/officeart/2005/8/layout/process1"/>
    <dgm:cxn modelId="{F5B4DAA9-C726-5543-87F5-794DBBFD0E38}" srcId="{4173C58C-C81B-804C-822C-DE5C954F9D1C}" destId="{5538E902-5070-5C4E-A74B-3DEF4516A0CC}" srcOrd="5" destOrd="0" parTransId="{68C9601C-CE7F-E247-A27E-B7C19A0EAE02}" sibTransId="{C68096A6-C77B-2446-A8C6-1A11212E5285}"/>
    <dgm:cxn modelId="{959914AC-C5E9-264A-9B00-40A41A0AC2CB}" srcId="{4173C58C-C81B-804C-822C-DE5C954F9D1C}" destId="{93E3169C-480B-CF43-8FFE-BE63972949B9}" srcOrd="3" destOrd="0" parTransId="{A6529351-C90B-E14D-8FD4-6840BF11CF30}" sibTransId="{0A233C9A-9F9A-194D-9830-16BCC55D2233}"/>
    <dgm:cxn modelId="{59B277C7-CC1C-714D-A800-D26220C36509}" type="presOf" srcId="{BC309D18-8D3C-6848-9B0B-4FCAB7AC966C}" destId="{731D57EC-0260-C04B-B707-3290AC14D3CE}" srcOrd="0" destOrd="0" presId="urn:microsoft.com/office/officeart/2005/8/layout/process1"/>
    <dgm:cxn modelId="{CC01F0CA-2E90-EB4E-B3BD-5DFCED6E2F0B}" type="presOf" srcId="{0A233C9A-9F9A-194D-9830-16BCC55D2233}" destId="{ED917D61-B01E-954E-ABAD-EA9EC154C820}" srcOrd="0" destOrd="0" presId="urn:microsoft.com/office/officeart/2005/8/layout/process1"/>
    <dgm:cxn modelId="{184326E2-61A7-014B-B744-15B39EC43A61}" type="presOf" srcId="{72F970CB-C06D-914A-B2B3-0A9E76EE28E1}" destId="{1ECA0AE2-103B-C949-B630-249F4B78AF4F}" srcOrd="0" destOrd="0" presId="urn:microsoft.com/office/officeart/2005/8/layout/process1"/>
    <dgm:cxn modelId="{E38771EE-2789-044F-B268-E16309B8B0B1}" type="presOf" srcId="{A0D72193-3F9F-B543-B6ED-4406094FD8B1}" destId="{0C859A6C-897F-2545-AD86-0B09879048AD}" srcOrd="0" destOrd="0" presId="urn:microsoft.com/office/officeart/2005/8/layout/process1"/>
    <dgm:cxn modelId="{52BCA6EF-3D49-EB4F-B275-584B3BB276C1}" srcId="{4173C58C-C81B-804C-822C-DE5C954F9D1C}" destId="{7FAFFCA0-5E54-C040-886B-9AC2D7352B31}" srcOrd="0" destOrd="0" parTransId="{7410D2DD-308A-B941-BE9A-C3510893EE37}" sibTransId="{4D9B30BB-67D7-B241-B6AC-9AC554573BB9}"/>
    <dgm:cxn modelId="{85181A80-EA34-8E46-93B4-43FB3101B59E}" type="presParOf" srcId="{5551050A-11C5-B74D-9C41-D2B30C95B2F1}" destId="{92B078C7-9F87-AD4C-82F1-2B8C0052133B}" srcOrd="0" destOrd="0" presId="urn:microsoft.com/office/officeart/2005/8/layout/process1"/>
    <dgm:cxn modelId="{39194B0A-C49B-BF4E-9A11-607433938595}" type="presParOf" srcId="{5551050A-11C5-B74D-9C41-D2B30C95B2F1}" destId="{025CC4B5-EFD7-384E-BEEF-AAA526D0D813}" srcOrd="1" destOrd="0" presId="urn:microsoft.com/office/officeart/2005/8/layout/process1"/>
    <dgm:cxn modelId="{7D5BC7AE-1AA9-8544-A050-E6687FCBEC22}" type="presParOf" srcId="{025CC4B5-EFD7-384E-BEEF-AAA526D0D813}" destId="{B979FBCE-DCDC-6243-A695-A1F64D9B5FA7}" srcOrd="0" destOrd="0" presId="urn:microsoft.com/office/officeart/2005/8/layout/process1"/>
    <dgm:cxn modelId="{04C4E2A7-9C77-1E46-BB75-1A3EC23806BB}" type="presParOf" srcId="{5551050A-11C5-B74D-9C41-D2B30C95B2F1}" destId="{2A12D012-F3DE-1642-8374-9A41A6F62BCC}" srcOrd="2" destOrd="0" presId="urn:microsoft.com/office/officeart/2005/8/layout/process1"/>
    <dgm:cxn modelId="{24BD183C-DF14-2643-ADCC-D3C8EC6400F2}" type="presParOf" srcId="{5551050A-11C5-B74D-9C41-D2B30C95B2F1}" destId="{0E469AAD-67DB-DB45-B026-FD6D4C9BC799}" srcOrd="3" destOrd="0" presId="urn:microsoft.com/office/officeart/2005/8/layout/process1"/>
    <dgm:cxn modelId="{5416C7E0-DEEA-2E4A-849B-1B8FC5609234}" type="presParOf" srcId="{0E469AAD-67DB-DB45-B026-FD6D4C9BC799}" destId="{DFDEF5BA-DC34-2449-9ACB-63F050348407}" srcOrd="0" destOrd="0" presId="urn:microsoft.com/office/officeart/2005/8/layout/process1"/>
    <dgm:cxn modelId="{9501B25D-961A-1A47-A5CF-1FE21F775556}" type="presParOf" srcId="{5551050A-11C5-B74D-9C41-D2B30C95B2F1}" destId="{1ECA0AE2-103B-C949-B630-249F4B78AF4F}" srcOrd="4" destOrd="0" presId="urn:microsoft.com/office/officeart/2005/8/layout/process1"/>
    <dgm:cxn modelId="{C4F52808-8460-C848-BB95-30D631234AB9}" type="presParOf" srcId="{5551050A-11C5-B74D-9C41-D2B30C95B2F1}" destId="{204A4CDC-6D0C-AB49-A4C5-7976C4B34CA3}" srcOrd="5" destOrd="0" presId="urn:microsoft.com/office/officeart/2005/8/layout/process1"/>
    <dgm:cxn modelId="{666F73F5-EE92-D54C-92CA-3AE371E82DB9}" type="presParOf" srcId="{204A4CDC-6D0C-AB49-A4C5-7976C4B34CA3}" destId="{DA88684D-A47F-8346-A309-31415F97348F}" srcOrd="0" destOrd="0" presId="urn:microsoft.com/office/officeart/2005/8/layout/process1"/>
    <dgm:cxn modelId="{9DEDC898-F310-A24A-A021-43BEE90248EB}" type="presParOf" srcId="{5551050A-11C5-B74D-9C41-D2B30C95B2F1}" destId="{CE09BF8C-2185-F646-B046-90B061B2B03D}" srcOrd="6" destOrd="0" presId="urn:microsoft.com/office/officeart/2005/8/layout/process1"/>
    <dgm:cxn modelId="{BF58D7D1-BF49-1E45-B28C-40A8B1B6FB42}" type="presParOf" srcId="{5551050A-11C5-B74D-9C41-D2B30C95B2F1}" destId="{ED917D61-B01E-954E-ABAD-EA9EC154C820}" srcOrd="7" destOrd="0" presId="urn:microsoft.com/office/officeart/2005/8/layout/process1"/>
    <dgm:cxn modelId="{B2525704-990C-2F43-A111-38DC253F67F9}" type="presParOf" srcId="{ED917D61-B01E-954E-ABAD-EA9EC154C820}" destId="{41F14EBC-1E27-3F46-88B0-A801570668E8}" srcOrd="0" destOrd="0" presId="urn:microsoft.com/office/officeart/2005/8/layout/process1"/>
    <dgm:cxn modelId="{6129BCB3-C9D0-2C45-B42D-1D81DE2289F9}" type="presParOf" srcId="{5551050A-11C5-B74D-9C41-D2B30C95B2F1}" destId="{0C859A6C-897F-2545-AD86-0B09879048AD}" srcOrd="8" destOrd="0" presId="urn:microsoft.com/office/officeart/2005/8/layout/process1"/>
    <dgm:cxn modelId="{74BE5672-4914-3E4A-8C59-B26F1E6DB223}" type="presParOf" srcId="{5551050A-11C5-B74D-9C41-D2B30C95B2F1}" destId="{731D57EC-0260-C04B-B707-3290AC14D3CE}" srcOrd="9" destOrd="0" presId="urn:microsoft.com/office/officeart/2005/8/layout/process1"/>
    <dgm:cxn modelId="{3CBE5DAA-99F7-2340-81F3-E8DE564C4444}" type="presParOf" srcId="{731D57EC-0260-C04B-B707-3290AC14D3CE}" destId="{C507CB06-FD27-B84A-8D7F-83CE0C125BE7}" srcOrd="0" destOrd="0" presId="urn:microsoft.com/office/officeart/2005/8/layout/process1"/>
    <dgm:cxn modelId="{1B2FA9BD-CD82-0346-9A9F-B7F1CDD6874B}" type="presParOf" srcId="{5551050A-11C5-B74D-9C41-D2B30C95B2F1}" destId="{72B339E9-9F6B-2C43-BFCA-F16627312518}" srcOrd="10"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B078C7-9F87-AD4C-82F1-2B8C0052133B}">
      <dsp:nvSpPr>
        <dsp:cNvPr id="0" name=""/>
        <dsp:cNvSpPr/>
      </dsp:nvSpPr>
      <dsp:spPr>
        <a:xfrm>
          <a:off x="1487" y="284481"/>
          <a:ext cx="1188715" cy="1463036"/>
        </a:xfrm>
        <a:prstGeom prst="roundRect">
          <a:avLst>
            <a:gd name="adj" fmla="val 10000"/>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Parse the input images</a:t>
          </a:r>
        </a:p>
      </dsp:txBody>
      <dsp:txXfrm>
        <a:off x="36303" y="319297"/>
        <a:ext cx="1119083" cy="1393404"/>
      </dsp:txXfrm>
    </dsp:sp>
    <dsp:sp modelId="{025CC4B5-EFD7-384E-BEEF-AAA526D0D813}">
      <dsp:nvSpPr>
        <dsp:cNvPr id="0" name=""/>
        <dsp:cNvSpPr/>
      </dsp:nvSpPr>
      <dsp:spPr>
        <a:xfrm>
          <a:off x="1313499" y="863112"/>
          <a:ext cx="261388" cy="30577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1313499" y="924267"/>
        <a:ext cx="182972" cy="183465"/>
      </dsp:txXfrm>
    </dsp:sp>
    <dsp:sp modelId="{2A12D012-F3DE-1642-8374-9A41A6F62BCC}">
      <dsp:nvSpPr>
        <dsp:cNvPr id="0" name=""/>
        <dsp:cNvSpPr/>
      </dsp:nvSpPr>
      <dsp:spPr>
        <a:xfrm>
          <a:off x="1683389" y="284481"/>
          <a:ext cx="1188715" cy="1463036"/>
        </a:xfrm>
        <a:prstGeom prst="roundRect">
          <a:avLst>
            <a:gd name="adj" fmla="val 10000"/>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Generate the average image</a:t>
          </a:r>
        </a:p>
      </dsp:txBody>
      <dsp:txXfrm>
        <a:off x="1718205" y="319297"/>
        <a:ext cx="1119083" cy="1393404"/>
      </dsp:txXfrm>
    </dsp:sp>
    <dsp:sp modelId="{0E469AAD-67DB-DB45-B026-FD6D4C9BC799}">
      <dsp:nvSpPr>
        <dsp:cNvPr id="0" name=""/>
        <dsp:cNvSpPr/>
      </dsp:nvSpPr>
      <dsp:spPr>
        <a:xfrm>
          <a:off x="2995401" y="863112"/>
          <a:ext cx="261388" cy="30577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2995401" y="924267"/>
        <a:ext cx="182972" cy="183465"/>
      </dsp:txXfrm>
    </dsp:sp>
    <dsp:sp modelId="{1ECA0AE2-103B-C949-B630-249F4B78AF4F}">
      <dsp:nvSpPr>
        <dsp:cNvPr id="0" name=""/>
        <dsp:cNvSpPr/>
      </dsp:nvSpPr>
      <dsp:spPr>
        <a:xfrm>
          <a:off x="3365291" y="284481"/>
          <a:ext cx="1188715" cy="1463036"/>
        </a:xfrm>
        <a:prstGeom prst="roundRect">
          <a:avLst>
            <a:gd name="adj" fmla="val 10000"/>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Convert to greyscale</a:t>
          </a:r>
        </a:p>
      </dsp:txBody>
      <dsp:txXfrm>
        <a:off x="3400107" y="319297"/>
        <a:ext cx="1119083" cy="1393404"/>
      </dsp:txXfrm>
    </dsp:sp>
    <dsp:sp modelId="{204A4CDC-6D0C-AB49-A4C5-7976C4B34CA3}">
      <dsp:nvSpPr>
        <dsp:cNvPr id="0" name=""/>
        <dsp:cNvSpPr/>
      </dsp:nvSpPr>
      <dsp:spPr>
        <a:xfrm>
          <a:off x="4677303" y="863112"/>
          <a:ext cx="261388" cy="30577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4677303" y="924267"/>
        <a:ext cx="182972" cy="183465"/>
      </dsp:txXfrm>
    </dsp:sp>
    <dsp:sp modelId="{CE09BF8C-2185-F646-B046-90B061B2B03D}">
      <dsp:nvSpPr>
        <dsp:cNvPr id="0" name=""/>
        <dsp:cNvSpPr/>
      </dsp:nvSpPr>
      <dsp:spPr>
        <a:xfrm>
          <a:off x="5047193" y="284481"/>
          <a:ext cx="1188715" cy="1463036"/>
        </a:xfrm>
        <a:prstGeom prst="roundRect">
          <a:avLst>
            <a:gd name="adj" fmla="val 10000"/>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Calculate threshold</a:t>
          </a:r>
        </a:p>
      </dsp:txBody>
      <dsp:txXfrm>
        <a:off x="5082009" y="319297"/>
        <a:ext cx="1119083" cy="1393404"/>
      </dsp:txXfrm>
    </dsp:sp>
    <dsp:sp modelId="{ED917D61-B01E-954E-ABAD-EA9EC154C820}">
      <dsp:nvSpPr>
        <dsp:cNvPr id="0" name=""/>
        <dsp:cNvSpPr/>
      </dsp:nvSpPr>
      <dsp:spPr>
        <a:xfrm>
          <a:off x="6359205" y="863112"/>
          <a:ext cx="261388" cy="30577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6359205" y="924267"/>
        <a:ext cx="182972" cy="183465"/>
      </dsp:txXfrm>
    </dsp:sp>
    <dsp:sp modelId="{0C859A6C-897F-2545-AD86-0B09879048AD}">
      <dsp:nvSpPr>
        <dsp:cNvPr id="0" name=""/>
        <dsp:cNvSpPr/>
      </dsp:nvSpPr>
      <dsp:spPr>
        <a:xfrm>
          <a:off x="6729095" y="284481"/>
          <a:ext cx="1188715" cy="1463036"/>
        </a:xfrm>
        <a:prstGeom prst="roundRect">
          <a:avLst>
            <a:gd name="adj" fmla="val 10000"/>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Pixel convert</a:t>
          </a:r>
        </a:p>
      </dsp:txBody>
      <dsp:txXfrm>
        <a:off x="6763911" y="319297"/>
        <a:ext cx="1119083" cy="1393404"/>
      </dsp:txXfrm>
    </dsp:sp>
    <dsp:sp modelId="{731D57EC-0260-C04B-B707-3290AC14D3CE}">
      <dsp:nvSpPr>
        <dsp:cNvPr id="0" name=""/>
        <dsp:cNvSpPr/>
      </dsp:nvSpPr>
      <dsp:spPr>
        <a:xfrm>
          <a:off x="8041107" y="863112"/>
          <a:ext cx="261388" cy="30577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8041107" y="924267"/>
        <a:ext cx="182972" cy="183465"/>
      </dsp:txXfrm>
    </dsp:sp>
    <dsp:sp modelId="{72B339E9-9F6B-2C43-BFCA-F16627312518}">
      <dsp:nvSpPr>
        <dsp:cNvPr id="0" name=""/>
        <dsp:cNvSpPr/>
      </dsp:nvSpPr>
      <dsp:spPr>
        <a:xfrm>
          <a:off x="8410997" y="284481"/>
          <a:ext cx="1188715" cy="1463036"/>
        </a:xfrm>
        <a:prstGeom prst="roundRect">
          <a:avLst>
            <a:gd name="adj" fmla="val 10000"/>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Create Mask Image</a:t>
          </a:r>
        </a:p>
      </dsp:txBody>
      <dsp:txXfrm>
        <a:off x="8445813" y="319297"/>
        <a:ext cx="1119083" cy="1393404"/>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54D94A51-9942-834F-8478-840A4FEBF7C0}" type="datetimeFigureOut">
              <a:rPr lang="en-US" smtClean="0"/>
              <a:t>2/21/20</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074A4B79-E370-6845-ABD7-17693B389CAF}"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681120641"/>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D94A51-9942-834F-8478-840A4FEBF7C0}" type="datetimeFigureOut">
              <a:rPr lang="en-US" smtClean="0"/>
              <a:t>2/21/20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4A4B79-E370-6845-ABD7-17693B389CAF}" type="slidenum">
              <a:rPr lang="en-US" smtClean="0"/>
              <a:t>‹#›</a:t>
            </a:fld>
            <a:endParaRPr lang="en-US"/>
          </a:p>
        </p:txBody>
      </p:sp>
    </p:spTree>
    <p:extLst>
      <p:ext uri="{BB962C8B-B14F-4D97-AF65-F5344CB8AC3E}">
        <p14:creationId xmlns:p14="http://schemas.microsoft.com/office/powerpoint/2010/main" val="10077581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D94A51-9942-834F-8478-840A4FEBF7C0}" type="datetimeFigureOut">
              <a:rPr lang="en-US" smtClean="0"/>
              <a:t>2/21/20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4A4B79-E370-6845-ABD7-17693B389CAF}" type="slidenum">
              <a:rPr lang="en-US" smtClean="0"/>
              <a:t>‹#›</a:t>
            </a:fld>
            <a:endParaRPr lang="en-US"/>
          </a:p>
        </p:txBody>
      </p:sp>
    </p:spTree>
    <p:extLst>
      <p:ext uri="{BB962C8B-B14F-4D97-AF65-F5344CB8AC3E}">
        <p14:creationId xmlns:p14="http://schemas.microsoft.com/office/powerpoint/2010/main" val="17320806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D94A51-9942-834F-8478-840A4FEBF7C0}" type="datetimeFigureOut">
              <a:rPr lang="en-US" smtClean="0"/>
              <a:t>2/21/20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4A4B79-E370-6845-ABD7-17693B389CAF}" type="slidenum">
              <a:rPr lang="en-US" smtClean="0"/>
              <a:t>‹#›</a:t>
            </a:fld>
            <a:endParaRPr lang="en-US"/>
          </a:p>
        </p:txBody>
      </p:sp>
    </p:spTree>
    <p:extLst>
      <p:ext uri="{BB962C8B-B14F-4D97-AF65-F5344CB8AC3E}">
        <p14:creationId xmlns:p14="http://schemas.microsoft.com/office/powerpoint/2010/main" val="36550342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54D94A51-9942-834F-8478-840A4FEBF7C0}" type="datetimeFigureOut">
              <a:rPr lang="en-US" smtClean="0"/>
              <a:t>2/21/20</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074A4B79-E370-6845-ABD7-17693B389CAF}"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81473354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4D94A51-9942-834F-8478-840A4FEBF7C0}" type="datetimeFigureOut">
              <a:rPr lang="en-US" smtClean="0"/>
              <a:t>2/21/20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4A4B79-E370-6845-ABD7-17693B389CAF}" type="slidenum">
              <a:rPr lang="en-US" smtClean="0"/>
              <a:t>‹#›</a:t>
            </a:fld>
            <a:endParaRPr lang="en-US"/>
          </a:p>
        </p:txBody>
      </p:sp>
    </p:spTree>
    <p:extLst>
      <p:ext uri="{BB962C8B-B14F-4D97-AF65-F5344CB8AC3E}">
        <p14:creationId xmlns:p14="http://schemas.microsoft.com/office/powerpoint/2010/main" val="2845882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4D94A51-9942-834F-8478-840A4FEBF7C0}" type="datetimeFigureOut">
              <a:rPr lang="en-US" smtClean="0"/>
              <a:t>2/21/20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74A4B79-E370-6845-ABD7-17693B389CAF}" type="slidenum">
              <a:rPr lang="en-US" smtClean="0"/>
              <a:t>‹#›</a:t>
            </a:fld>
            <a:endParaRPr lang="en-US"/>
          </a:p>
        </p:txBody>
      </p:sp>
    </p:spTree>
    <p:extLst>
      <p:ext uri="{BB962C8B-B14F-4D97-AF65-F5344CB8AC3E}">
        <p14:creationId xmlns:p14="http://schemas.microsoft.com/office/powerpoint/2010/main" val="4220345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4D94A51-9942-834F-8478-840A4FEBF7C0}" type="datetimeFigureOut">
              <a:rPr lang="en-US" smtClean="0"/>
              <a:t>2/21/20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74A4B79-E370-6845-ABD7-17693B389CAF}" type="slidenum">
              <a:rPr lang="en-US" smtClean="0"/>
              <a:t>‹#›</a:t>
            </a:fld>
            <a:endParaRPr lang="en-US"/>
          </a:p>
        </p:txBody>
      </p:sp>
    </p:spTree>
    <p:extLst>
      <p:ext uri="{BB962C8B-B14F-4D97-AF65-F5344CB8AC3E}">
        <p14:creationId xmlns:p14="http://schemas.microsoft.com/office/powerpoint/2010/main" val="14644913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D94A51-9942-834F-8478-840A4FEBF7C0}" type="datetimeFigureOut">
              <a:rPr lang="en-US" smtClean="0"/>
              <a:t>2/21/20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74A4B79-E370-6845-ABD7-17693B389CAF}" type="slidenum">
              <a:rPr lang="en-US" smtClean="0"/>
              <a:t>‹#›</a:t>
            </a:fld>
            <a:endParaRPr lang="en-US"/>
          </a:p>
        </p:txBody>
      </p:sp>
    </p:spTree>
    <p:extLst>
      <p:ext uri="{BB962C8B-B14F-4D97-AF65-F5344CB8AC3E}">
        <p14:creationId xmlns:p14="http://schemas.microsoft.com/office/powerpoint/2010/main" val="38298431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54D94A51-9942-834F-8478-840A4FEBF7C0}" type="datetimeFigureOut">
              <a:rPr lang="en-US" smtClean="0"/>
              <a:t>2/21/20</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074A4B79-E370-6845-ABD7-17693B389CAF}"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733291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54D94A51-9942-834F-8478-840A4FEBF7C0}" type="datetimeFigureOut">
              <a:rPr lang="en-US" smtClean="0"/>
              <a:t>2/21/20</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074A4B79-E370-6845-ABD7-17693B389CAF}"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637293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54D94A51-9942-834F-8478-840A4FEBF7C0}" type="datetimeFigureOut">
              <a:rPr lang="en-US" smtClean="0"/>
              <a:t>2/21/20</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074A4B79-E370-6845-ABD7-17693B389CAF}"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43953966"/>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Rectangle 8">
            <a:extLst>
              <a:ext uri="{FF2B5EF4-FFF2-40B4-BE49-F238E27FC236}">
                <a16:creationId xmlns:a16="http://schemas.microsoft.com/office/drawing/2014/main" id="{2793B903-AB42-42A0-AE97-93D366679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39A937C0-CBF5-3A41-9F09-3C572BB57458}"/>
              </a:ext>
            </a:extLst>
          </p:cNvPr>
          <p:cNvSpPr>
            <a:spLocks noGrp="1"/>
          </p:cNvSpPr>
          <p:nvPr>
            <p:ph type="ctrTitle"/>
          </p:nvPr>
        </p:nvSpPr>
        <p:spPr>
          <a:xfrm>
            <a:off x="2144769" y="1479176"/>
            <a:ext cx="7751369" cy="2084295"/>
          </a:xfrm>
        </p:spPr>
        <p:txBody>
          <a:bodyPr vert="horz" lIns="91440" tIns="45720" rIns="91440" bIns="45720" rtlCol="0" anchor="t">
            <a:normAutofit/>
          </a:bodyPr>
          <a:lstStyle/>
          <a:p>
            <a:r>
              <a:rPr lang="en-US" sz="3100" dirty="0"/>
              <a:t>CS513 - HW1</a:t>
            </a:r>
            <a:br>
              <a:rPr lang="en-US" sz="3100" dirty="0"/>
            </a:br>
            <a:br>
              <a:rPr lang="en-US" sz="3100" dirty="0"/>
            </a:br>
            <a:r>
              <a:rPr lang="en-US" sz="3100" dirty="0"/>
              <a:t>Automatic Lens Smear Detection</a:t>
            </a:r>
          </a:p>
        </p:txBody>
      </p:sp>
      <p:sp>
        <p:nvSpPr>
          <p:cNvPr id="14" name="Rectangle 10">
            <a:extLst>
              <a:ext uri="{FF2B5EF4-FFF2-40B4-BE49-F238E27FC236}">
                <a16:creationId xmlns:a16="http://schemas.microsoft.com/office/drawing/2014/main" id="{BEC9E7FA-3295-45ED-8253-D23F9E44E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D1E3CED7-A725-AA40-B4CB-863C96B4D404}"/>
              </a:ext>
            </a:extLst>
          </p:cNvPr>
          <p:cNvSpPr>
            <a:spLocks noGrp="1"/>
          </p:cNvSpPr>
          <p:nvPr>
            <p:ph type="subTitle" idx="1"/>
          </p:nvPr>
        </p:nvSpPr>
        <p:spPr>
          <a:xfrm>
            <a:off x="6949440" y="3778624"/>
            <a:ext cx="3747375" cy="1600200"/>
          </a:xfrm>
        </p:spPr>
        <p:txBody>
          <a:bodyPr vert="horz" lIns="91440" tIns="45720" rIns="91440" bIns="45720" rtlCol="0">
            <a:normAutofit/>
          </a:bodyPr>
          <a:lstStyle/>
          <a:p>
            <a:pPr marL="841248" lvl="1" indent="-384048"/>
            <a:r>
              <a:rPr lang="en-US" dirty="0"/>
              <a:t>Team:</a:t>
            </a:r>
          </a:p>
          <a:p>
            <a:pPr marL="841248" lvl="1" indent="-384048"/>
            <a:r>
              <a:rPr lang="en-US" dirty="0"/>
              <a:t>Soundarya </a:t>
            </a:r>
            <a:r>
              <a:rPr lang="en-US" dirty="0" err="1"/>
              <a:t>Hiriyanna</a:t>
            </a:r>
            <a:r>
              <a:rPr lang="en-US" dirty="0"/>
              <a:t> Matti</a:t>
            </a:r>
          </a:p>
          <a:p>
            <a:pPr marL="841248" lvl="1" indent="-384048"/>
            <a:r>
              <a:rPr lang="en-US" dirty="0"/>
              <a:t>Nikita </a:t>
            </a:r>
            <a:r>
              <a:rPr lang="en-US" dirty="0" err="1"/>
              <a:t>Wali</a:t>
            </a:r>
            <a:endParaRPr lang="en-US" dirty="0"/>
          </a:p>
          <a:p>
            <a:pPr marL="841248" lvl="1" indent="-384048"/>
            <a:r>
              <a:rPr lang="en-US" dirty="0"/>
              <a:t>Srihari Gururaj</a:t>
            </a:r>
          </a:p>
        </p:txBody>
      </p:sp>
    </p:spTree>
    <p:extLst>
      <p:ext uri="{BB962C8B-B14F-4D97-AF65-F5344CB8AC3E}">
        <p14:creationId xmlns:p14="http://schemas.microsoft.com/office/powerpoint/2010/main" val="13857231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A1B0A-E470-6F4E-B0FF-4296B64CCD0B}"/>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0F156707-5F05-2E40-A2B9-D42C688DA2FF}"/>
              </a:ext>
            </a:extLst>
          </p:cNvPr>
          <p:cNvSpPr>
            <a:spLocks noGrp="1"/>
          </p:cNvSpPr>
          <p:nvPr>
            <p:ph idx="1"/>
          </p:nvPr>
        </p:nvSpPr>
        <p:spPr/>
        <p:txBody>
          <a:bodyPr/>
          <a:lstStyle/>
          <a:p>
            <a:r>
              <a:rPr lang="en-US" dirty="0"/>
              <a:t>Introduction</a:t>
            </a:r>
          </a:p>
        </p:txBody>
      </p:sp>
    </p:spTree>
    <p:extLst>
      <p:ext uri="{BB962C8B-B14F-4D97-AF65-F5344CB8AC3E}">
        <p14:creationId xmlns:p14="http://schemas.microsoft.com/office/powerpoint/2010/main" val="22372990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F1F4B-D44D-534F-8E00-A12FD4833BE6}"/>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7D53C250-AD2E-8244-BA55-CE194809D5B2}"/>
              </a:ext>
            </a:extLst>
          </p:cNvPr>
          <p:cNvSpPr>
            <a:spLocks noGrp="1"/>
          </p:cNvSpPr>
          <p:nvPr>
            <p:ph idx="1"/>
          </p:nvPr>
        </p:nvSpPr>
        <p:spPr/>
        <p:txBody>
          <a:bodyPr>
            <a:normAutofit/>
          </a:bodyPr>
          <a:lstStyle/>
          <a:p>
            <a:r>
              <a:rPr lang="en-US" dirty="0"/>
              <a:t>Lens smear and other image artifacts are usually introduced in images because of the presence of occluding agents like dirt, smudges etc. on camera lens. </a:t>
            </a:r>
          </a:p>
          <a:p>
            <a:r>
              <a:rPr lang="en-US" dirty="0"/>
              <a:t>These dirt and dust particles create a persistent pattern on all captured images.</a:t>
            </a:r>
          </a:p>
          <a:p>
            <a:r>
              <a:rPr lang="en-US" dirty="0"/>
              <a:t>In this assignment we have used the approach of creating a mask which shows smear on each camera. Each camera has images in a sequence of street view taken at different angles. So we input these sequence of street view images and get an output of smear on the lens</a:t>
            </a:r>
          </a:p>
          <a:p>
            <a:endParaRPr lang="en-US" dirty="0"/>
          </a:p>
        </p:txBody>
      </p:sp>
    </p:spTree>
    <p:extLst>
      <p:ext uri="{BB962C8B-B14F-4D97-AF65-F5344CB8AC3E}">
        <p14:creationId xmlns:p14="http://schemas.microsoft.com/office/powerpoint/2010/main" val="37450459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6C8A1-F56F-ED46-A6F8-58C708ED4C22}"/>
              </a:ext>
            </a:extLst>
          </p:cNvPr>
          <p:cNvSpPr>
            <a:spLocks noGrp="1"/>
          </p:cNvSpPr>
          <p:nvPr>
            <p:ph type="title"/>
          </p:nvPr>
        </p:nvSpPr>
        <p:spPr/>
        <p:txBody>
          <a:bodyPr/>
          <a:lstStyle/>
          <a:p>
            <a:r>
              <a:rPr lang="en-US" dirty="0"/>
              <a:t>STEPS</a:t>
            </a:r>
          </a:p>
        </p:txBody>
      </p:sp>
      <p:graphicFrame>
        <p:nvGraphicFramePr>
          <p:cNvPr id="6" name="Content Placeholder 5">
            <a:extLst>
              <a:ext uri="{FF2B5EF4-FFF2-40B4-BE49-F238E27FC236}">
                <a16:creationId xmlns:a16="http://schemas.microsoft.com/office/drawing/2014/main" id="{5845BB41-8E29-2447-8924-2E8C35681A5E}"/>
              </a:ext>
            </a:extLst>
          </p:cNvPr>
          <p:cNvGraphicFramePr>
            <a:graphicFrameLocks noGrp="1"/>
          </p:cNvGraphicFramePr>
          <p:nvPr>
            <p:ph idx="1"/>
            <p:extLst>
              <p:ext uri="{D42A27DB-BD31-4B8C-83A1-F6EECF244321}">
                <p14:modId xmlns:p14="http://schemas.microsoft.com/office/powerpoint/2010/main" val="903752606"/>
              </p:ext>
            </p:extLst>
          </p:nvPr>
        </p:nvGraphicFramePr>
        <p:xfrm>
          <a:off x="1371600" y="1219200"/>
          <a:ext cx="9601200" cy="203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4DAE5AE9-3D28-374F-8C1D-11F13B714A56}"/>
              </a:ext>
            </a:extLst>
          </p:cNvPr>
          <p:cNvSpPr txBox="1"/>
          <p:nvPr/>
        </p:nvSpPr>
        <p:spPr>
          <a:xfrm>
            <a:off x="1442720" y="3429000"/>
            <a:ext cx="4114800" cy="769441"/>
          </a:xfrm>
          <a:prstGeom prst="rect">
            <a:avLst/>
          </a:prstGeom>
          <a:noFill/>
        </p:spPr>
        <p:txBody>
          <a:bodyPr wrap="square" rtlCol="0">
            <a:spAutoFit/>
          </a:bodyPr>
          <a:lstStyle/>
          <a:p>
            <a:r>
              <a:rPr lang="en-US" sz="4400" dirty="0">
                <a:solidFill>
                  <a:schemeClr val="tx2"/>
                </a:solidFill>
                <a:latin typeface="+mj-lt"/>
                <a:ea typeface="+mj-ea"/>
                <a:cs typeface="+mj-cs"/>
              </a:rPr>
              <a:t>RESOURCES</a:t>
            </a:r>
          </a:p>
        </p:txBody>
      </p:sp>
      <p:sp>
        <p:nvSpPr>
          <p:cNvPr id="7" name="TextBox 6">
            <a:extLst>
              <a:ext uri="{FF2B5EF4-FFF2-40B4-BE49-F238E27FC236}">
                <a16:creationId xmlns:a16="http://schemas.microsoft.com/office/drawing/2014/main" id="{488509A7-2E20-584A-872F-53C8FCE4E4BF}"/>
              </a:ext>
            </a:extLst>
          </p:cNvPr>
          <p:cNvSpPr txBox="1"/>
          <p:nvPr/>
        </p:nvSpPr>
        <p:spPr>
          <a:xfrm>
            <a:off x="1442720" y="4582160"/>
            <a:ext cx="5364480" cy="1200329"/>
          </a:xfrm>
          <a:prstGeom prst="rect">
            <a:avLst/>
          </a:prstGeom>
          <a:noFill/>
        </p:spPr>
        <p:txBody>
          <a:bodyPr wrap="square" rtlCol="0">
            <a:spAutoFit/>
          </a:bodyPr>
          <a:lstStyle/>
          <a:p>
            <a:pPr marL="285750" indent="-285750">
              <a:buFont typeface="Wingdings" pitchFamily="2" charset="2"/>
              <a:buChar char="§"/>
            </a:pPr>
            <a:r>
              <a:rPr lang="en-US" dirty="0"/>
              <a:t>Python 3.7.4</a:t>
            </a:r>
          </a:p>
          <a:p>
            <a:pPr marL="285750" indent="-285750">
              <a:buFont typeface="Wingdings" pitchFamily="2" charset="2"/>
              <a:buChar char="§"/>
            </a:pPr>
            <a:r>
              <a:rPr lang="en-US" dirty="0"/>
              <a:t>Open CV</a:t>
            </a:r>
          </a:p>
          <a:p>
            <a:pPr marL="285750" indent="-285750">
              <a:buFont typeface="Wingdings" pitchFamily="2" charset="2"/>
              <a:buChar char="§"/>
            </a:pPr>
            <a:r>
              <a:rPr lang="en-US" dirty="0" err="1"/>
              <a:t>Numpy</a:t>
            </a:r>
            <a:endParaRPr lang="en-US" dirty="0"/>
          </a:p>
          <a:p>
            <a:endParaRPr lang="en-US" dirty="0"/>
          </a:p>
        </p:txBody>
      </p:sp>
    </p:spTree>
    <p:extLst>
      <p:ext uri="{BB962C8B-B14F-4D97-AF65-F5344CB8AC3E}">
        <p14:creationId xmlns:p14="http://schemas.microsoft.com/office/powerpoint/2010/main" val="38935142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6F13D-3C4D-4146-ADD2-1997E65330AE}"/>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CAA325EF-ADF9-0441-89EF-0BED4B98C748}"/>
              </a:ext>
            </a:extLst>
          </p:cNvPr>
          <p:cNvSpPr>
            <a:spLocks noGrp="1"/>
          </p:cNvSpPr>
          <p:nvPr>
            <p:ph idx="1"/>
          </p:nvPr>
        </p:nvSpPr>
        <p:spPr>
          <a:xfrm>
            <a:off x="1371600" y="1615440"/>
            <a:ext cx="9601200" cy="4251960"/>
          </a:xfrm>
        </p:spPr>
        <p:txBody>
          <a:bodyPr/>
          <a:lstStyle/>
          <a:p>
            <a:r>
              <a:rPr lang="en-US" dirty="0"/>
              <a:t>To detect smear for a given camera, we performed the following steps</a:t>
            </a:r>
          </a:p>
          <a:p>
            <a:endParaRPr lang="en-US" dirty="0"/>
          </a:p>
          <a:p>
            <a:pPr lvl="1"/>
            <a:r>
              <a:rPr lang="en-US" dirty="0"/>
              <a:t>We loop through the images from each camera and parse the images.</a:t>
            </a:r>
          </a:p>
          <a:p>
            <a:pPr lvl="1"/>
            <a:endParaRPr lang="en-IN" altLang="zh-CN" dirty="0"/>
          </a:p>
          <a:p>
            <a:pPr lvl="1"/>
            <a:r>
              <a:rPr lang="en-IN" dirty="0"/>
              <a:t>To c</a:t>
            </a:r>
            <a:r>
              <a:rPr lang="en-IN" sz="2000" i="1" dirty="0"/>
              <a:t>reate an average image, </a:t>
            </a:r>
            <a:r>
              <a:rPr lang="en-IN" sz="2000" dirty="0"/>
              <a:t>t</a:t>
            </a:r>
            <a:r>
              <a:rPr lang="en-IN" i="1" dirty="0"/>
              <a:t>he image directories are accessed to get the required list of images</a:t>
            </a:r>
          </a:p>
          <a:p>
            <a:pPr lvl="2"/>
            <a:endParaRPr lang="en-IN" dirty="0"/>
          </a:p>
          <a:p>
            <a:pPr lvl="1"/>
            <a:r>
              <a:rPr lang="en-US" dirty="0"/>
              <a:t>We pre-process the images by perforating below step:</a:t>
            </a:r>
          </a:p>
          <a:p>
            <a:pPr lvl="2"/>
            <a:r>
              <a:rPr lang="en-US" dirty="0"/>
              <a:t>Convert to gray scale </a:t>
            </a:r>
          </a:p>
          <a:p>
            <a:pPr lvl="2"/>
            <a:r>
              <a:rPr lang="en-US" dirty="0"/>
              <a:t>Apply </a:t>
            </a:r>
            <a:r>
              <a:rPr lang="en-IN" altLang="zh-CN" dirty="0"/>
              <a:t>Gaussian filter to remove noise </a:t>
            </a:r>
          </a:p>
          <a:p>
            <a:pPr lvl="2"/>
            <a:r>
              <a:rPr lang="en-IN" altLang="zh-CN" dirty="0"/>
              <a:t>Calculate mean image</a:t>
            </a:r>
          </a:p>
          <a:p>
            <a:pPr lvl="2"/>
            <a:endParaRPr lang="en-IN" dirty="0"/>
          </a:p>
          <a:p>
            <a:pPr lvl="1"/>
            <a:endParaRPr lang="en-IN" sz="2000" i="1" dirty="0"/>
          </a:p>
          <a:p>
            <a:pPr lvl="1"/>
            <a:endParaRPr lang="en-IN" sz="2000" i="1" dirty="0"/>
          </a:p>
          <a:p>
            <a:pPr marL="987552" lvl="2" indent="0">
              <a:buNone/>
            </a:pPr>
            <a:endParaRPr lang="en-US" dirty="0"/>
          </a:p>
          <a:p>
            <a:endParaRPr lang="en-US" dirty="0"/>
          </a:p>
        </p:txBody>
      </p:sp>
    </p:spTree>
    <p:extLst>
      <p:ext uri="{BB962C8B-B14F-4D97-AF65-F5344CB8AC3E}">
        <p14:creationId xmlns:p14="http://schemas.microsoft.com/office/powerpoint/2010/main" val="16501804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F41E3-4749-DD4D-8B84-39ED474F6108}"/>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9B4C2873-A48D-C940-8330-9B98DA23C84F}"/>
              </a:ext>
            </a:extLst>
          </p:cNvPr>
          <p:cNvSpPr>
            <a:spLocks noGrp="1"/>
          </p:cNvSpPr>
          <p:nvPr>
            <p:ph idx="1"/>
          </p:nvPr>
        </p:nvSpPr>
        <p:spPr>
          <a:xfrm>
            <a:off x="1371600" y="1452880"/>
            <a:ext cx="9601200" cy="4414520"/>
          </a:xfrm>
        </p:spPr>
        <p:txBody>
          <a:bodyPr>
            <a:normAutofit/>
          </a:bodyPr>
          <a:lstStyle/>
          <a:p>
            <a:r>
              <a:rPr lang="en-US" altLang="zh-CN" sz="2200" dirty="0"/>
              <a:t>THRESHOLDING:</a:t>
            </a:r>
          </a:p>
          <a:p>
            <a:pPr lvl="1" algn="just"/>
            <a:r>
              <a:rPr lang="en-IN" altLang="zh-CN" i="1" dirty="0"/>
              <a:t>First step for threshold is that the image should be grayscale. Therefore we use the image obtained in above step. If pixel value is less than the threshold value which is 100, it is assigned a value of one (white), else it is assigned different value (black).</a:t>
            </a:r>
          </a:p>
          <a:p>
            <a:pPr lvl="1" algn="just"/>
            <a:r>
              <a:rPr lang="en-IN" altLang="zh-CN" i="1" dirty="0"/>
              <a:t>On the mean image we perform </a:t>
            </a:r>
            <a:r>
              <a:rPr lang="en-US" b="1" i="0" dirty="0"/>
              <a:t>Morphological operations (Erosion and Dilation)</a:t>
            </a:r>
            <a:r>
              <a:rPr lang="en-IN" altLang="zh-CN" i="1" dirty="0"/>
              <a:t>. Dilation is </a:t>
            </a:r>
            <a:r>
              <a:rPr lang="en-IN" altLang="zh-CN" sz="2100" dirty="0"/>
              <a:t>used to </a:t>
            </a:r>
            <a:r>
              <a:rPr lang="en-US" sz="2100" dirty="0"/>
              <a:t>Increases the object area. </a:t>
            </a:r>
            <a:r>
              <a:rPr lang="en-IN" altLang="zh-CN" i="1" dirty="0"/>
              <a:t>We erode our image using a 10X10 kernel to remove the noise due to changing road patterns and panoramic camera effect. We have performed 4 series of iteration fo</a:t>
            </a:r>
            <a:r>
              <a:rPr lang="en-IN" altLang="zh-CN" dirty="0"/>
              <a:t>r erosion and dilation.</a:t>
            </a:r>
            <a:endParaRPr lang="en-IN" altLang="zh-CN" i="1" dirty="0"/>
          </a:p>
          <a:p>
            <a:r>
              <a:rPr lang="en-IN" altLang="zh-CN" sz="2200" dirty="0"/>
              <a:t>CREATE MASK:</a:t>
            </a:r>
          </a:p>
          <a:p>
            <a:pPr lvl="1" algn="just"/>
            <a:r>
              <a:rPr lang="en-US" altLang="zh-CN" i="1" dirty="0"/>
              <a:t>Apply Threshold method to create mask, with smear shown as black.</a:t>
            </a:r>
            <a:endParaRPr lang="en-US" i="1" dirty="0"/>
          </a:p>
        </p:txBody>
      </p:sp>
    </p:spTree>
    <p:extLst>
      <p:ext uri="{BB962C8B-B14F-4D97-AF65-F5344CB8AC3E}">
        <p14:creationId xmlns:p14="http://schemas.microsoft.com/office/powerpoint/2010/main" val="9375904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27D8B-4545-8646-A738-EDF04BD1FEAA}"/>
              </a:ext>
            </a:extLst>
          </p:cNvPr>
          <p:cNvSpPr>
            <a:spLocks noGrp="1"/>
          </p:cNvSpPr>
          <p:nvPr>
            <p:ph type="title"/>
          </p:nvPr>
        </p:nvSpPr>
        <p:spPr>
          <a:xfrm>
            <a:off x="1371600" y="116840"/>
            <a:ext cx="9601200" cy="914400"/>
          </a:xfrm>
        </p:spPr>
        <p:txBody>
          <a:bodyPr/>
          <a:lstStyle/>
          <a:p>
            <a:r>
              <a:rPr lang="en-US" dirty="0"/>
              <a:t>RESULTS</a:t>
            </a:r>
          </a:p>
        </p:txBody>
      </p:sp>
      <p:sp>
        <p:nvSpPr>
          <p:cNvPr id="3" name="Content Placeholder 2">
            <a:extLst>
              <a:ext uri="{FF2B5EF4-FFF2-40B4-BE49-F238E27FC236}">
                <a16:creationId xmlns:a16="http://schemas.microsoft.com/office/drawing/2014/main" id="{0BDA65C8-24B7-F743-8B97-106A0B47D700}"/>
              </a:ext>
            </a:extLst>
          </p:cNvPr>
          <p:cNvSpPr>
            <a:spLocks noGrp="1"/>
          </p:cNvSpPr>
          <p:nvPr>
            <p:ph idx="1"/>
          </p:nvPr>
        </p:nvSpPr>
        <p:spPr>
          <a:xfrm>
            <a:off x="1371600" y="721360"/>
            <a:ext cx="9601200" cy="5943600"/>
          </a:xfrm>
        </p:spPr>
        <p:txBody>
          <a:bodyPr/>
          <a:lstStyle/>
          <a:p>
            <a:r>
              <a:rPr lang="en-US" altLang="zh-CN" sz="1400" dirty="0"/>
              <a:t>Average </a:t>
            </a:r>
            <a:r>
              <a:rPr lang="en-IN" altLang="zh-CN" sz="1400" dirty="0">
                <a:sym typeface="Wingdings" panose="05000000000000000000" pitchFamily="2" charset="2"/>
              </a:rPr>
              <a:t>grayscale image of 400 samples</a:t>
            </a:r>
            <a:r>
              <a:rPr lang="en-US" altLang="zh-CN" sz="1400" dirty="0"/>
              <a:t>:</a:t>
            </a:r>
          </a:p>
          <a:p>
            <a:pPr marL="0" indent="0">
              <a:buNone/>
            </a:pPr>
            <a:r>
              <a:rPr lang="en-US" altLang="zh-CN" sz="1600" dirty="0"/>
              <a:t>     cam_0				cam_1			       cam_2	           </a:t>
            </a:r>
          </a:p>
          <a:p>
            <a:pPr marL="0" indent="0">
              <a:buNone/>
            </a:pPr>
            <a:endParaRPr lang="en-US" altLang="zh-CN" sz="1600" dirty="0"/>
          </a:p>
          <a:p>
            <a:pPr marL="0" indent="0">
              <a:buNone/>
            </a:pPr>
            <a:endParaRPr lang="en-US" altLang="zh-CN" sz="1600" dirty="0"/>
          </a:p>
          <a:p>
            <a:pPr marL="0" indent="0">
              <a:buNone/>
            </a:pPr>
            <a:endParaRPr lang="en-US" altLang="zh-CN" sz="1600" dirty="0"/>
          </a:p>
          <a:p>
            <a:pPr marL="0" indent="0">
              <a:buNone/>
            </a:pPr>
            <a:endParaRPr lang="en-US" altLang="zh-CN" sz="1600" dirty="0"/>
          </a:p>
          <a:p>
            <a:pPr marL="0" indent="0">
              <a:buNone/>
            </a:pPr>
            <a:endParaRPr lang="en-US" altLang="zh-CN" sz="1600" dirty="0"/>
          </a:p>
          <a:p>
            <a:pPr marL="0" indent="0">
              <a:buNone/>
            </a:pPr>
            <a:endParaRPr lang="en-US" altLang="zh-CN" sz="1600" dirty="0"/>
          </a:p>
          <a:p>
            <a:pPr marL="0" indent="0">
              <a:buNone/>
            </a:pPr>
            <a:endParaRPr lang="en-US" altLang="zh-CN" sz="1600" dirty="0"/>
          </a:p>
          <a:p>
            <a:pPr marL="0" indent="0">
              <a:buNone/>
            </a:pPr>
            <a:r>
              <a:rPr lang="en-US" altLang="zh-CN" sz="1600" dirty="0"/>
              <a:t>     </a:t>
            </a:r>
          </a:p>
          <a:p>
            <a:pPr marL="0" indent="0">
              <a:buNone/>
            </a:pPr>
            <a:r>
              <a:rPr lang="en-US" altLang="zh-CN" sz="1600" dirty="0"/>
              <a:t>          cam_3				cam_5</a:t>
            </a:r>
          </a:p>
          <a:p>
            <a:endParaRPr lang="en-US" dirty="0"/>
          </a:p>
          <a:p>
            <a:endParaRPr lang="en-US" dirty="0"/>
          </a:p>
          <a:p>
            <a:pPr marL="0" indent="0">
              <a:buNone/>
            </a:pPr>
            <a:endParaRPr lang="en-US" dirty="0"/>
          </a:p>
          <a:p>
            <a:endParaRPr lang="en-US" dirty="0"/>
          </a:p>
          <a:p>
            <a:endParaRPr lang="en-US" dirty="0"/>
          </a:p>
          <a:p>
            <a:endParaRPr lang="en-US" dirty="0"/>
          </a:p>
          <a:p>
            <a:endParaRPr lang="en-US" dirty="0"/>
          </a:p>
        </p:txBody>
      </p:sp>
      <p:pic>
        <p:nvPicPr>
          <p:cNvPr id="5" name="Picture 4" descr="A picture containing dark, sitting, standing, lit&#10;&#10;Description automatically generated">
            <a:extLst>
              <a:ext uri="{FF2B5EF4-FFF2-40B4-BE49-F238E27FC236}">
                <a16:creationId xmlns:a16="http://schemas.microsoft.com/office/drawing/2014/main" id="{5A466438-6CE4-144E-BA1B-C9CF5B0C2145}"/>
              </a:ext>
            </a:extLst>
          </p:cNvPr>
          <p:cNvPicPr>
            <a:picLocks noChangeAspect="1"/>
          </p:cNvPicPr>
          <p:nvPr/>
        </p:nvPicPr>
        <p:blipFill>
          <a:blip r:embed="rId2"/>
          <a:stretch>
            <a:fillRect/>
          </a:stretch>
        </p:blipFill>
        <p:spPr>
          <a:xfrm>
            <a:off x="1371600" y="1419710"/>
            <a:ext cx="2792506" cy="2654449"/>
          </a:xfrm>
          <a:prstGeom prst="rect">
            <a:avLst/>
          </a:prstGeom>
        </p:spPr>
      </p:pic>
      <p:pic>
        <p:nvPicPr>
          <p:cNvPr id="7" name="Picture 6" descr="A person in a dark room&#10;&#10;Description automatically generated">
            <a:extLst>
              <a:ext uri="{FF2B5EF4-FFF2-40B4-BE49-F238E27FC236}">
                <a16:creationId xmlns:a16="http://schemas.microsoft.com/office/drawing/2014/main" id="{DC307322-82FB-6D40-A214-EF4DF3C83AD2}"/>
              </a:ext>
            </a:extLst>
          </p:cNvPr>
          <p:cNvPicPr>
            <a:picLocks noChangeAspect="1"/>
          </p:cNvPicPr>
          <p:nvPr/>
        </p:nvPicPr>
        <p:blipFill>
          <a:blip r:embed="rId3"/>
          <a:stretch>
            <a:fillRect/>
          </a:stretch>
        </p:blipFill>
        <p:spPr>
          <a:xfrm>
            <a:off x="4699747" y="1419710"/>
            <a:ext cx="2792506" cy="2654449"/>
          </a:xfrm>
          <a:prstGeom prst="rect">
            <a:avLst/>
          </a:prstGeom>
        </p:spPr>
      </p:pic>
      <p:pic>
        <p:nvPicPr>
          <p:cNvPr id="9" name="Picture 8" descr="A picture containing light, sitting, dark, small&#10;&#10;Description automatically generated">
            <a:extLst>
              <a:ext uri="{FF2B5EF4-FFF2-40B4-BE49-F238E27FC236}">
                <a16:creationId xmlns:a16="http://schemas.microsoft.com/office/drawing/2014/main" id="{39B1DCC2-5586-B945-8CC4-83609B611B6F}"/>
              </a:ext>
            </a:extLst>
          </p:cNvPr>
          <p:cNvPicPr>
            <a:picLocks noChangeAspect="1"/>
          </p:cNvPicPr>
          <p:nvPr/>
        </p:nvPicPr>
        <p:blipFill>
          <a:blip r:embed="rId4"/>
          <a:stretch>
            <a:fillRect/>
          </a:stretch>
        </p:blipFill>
        <p:spPr>
          <a:xfrm>
            <a:off x="8276742" y="1413884"/>
            <a:ext cx="2792507" cy="2638163"/>
          </a:xfrm>
          <a:prstGeom prst="rect">
            <a:avLst/>
          </a:prstGeom>
        </p:spPr>
      </p:pic>
      <p:pic>
        <p:nvPicPr>
          <p:cNvPr id="11" name="Picture 10" descr="A blurry photo of a lamp&#10;&#10;Description automatically generated">
            <a:extLst>
              <a:ext uri="{FF2B5EF4-FFF2-40B4-BE49-F238E27FC236}">
                <a16:creationId xmlns:a16="http://schemas.microsoft.com/office/drawing/2014/main" id="{CF40F49A-F919-DB4A-984C-063C122BB6B1}"/>
              </a:ext>
            </a:extLst>
          </p:cNvPr>
          <p:cNvPicPr>
            <a:picLocks noChangeAspect="1"/>
          </p:cNvPicPr>
          <p:nvPr/>
        </p:nvPicPr>
        <p:blipFill>
          <a:blip r:embed="rId5"/>
          <a:stretch>
            <a:fillRect/>
          </a:stretch>
        </p:blipFill>
        <p:spPr>
          <a:xfrm>
            <a:off x="2968214" y="4187265"/>
            <a:ext cx="2792506" cy="2670735"/>
          </a:xfrm>
          <a:prstGeom prst="rect">
            <a:avLst/>
          </a:prstGeom>
        </p:spPr>
      </p:pic>
      <p:pic>
        <p:nvPicPr>
          <p:cNvPr id="15" name="Picture 14" descr="A picture containing sitting, dark, looking, cat&#10;&#10;Description automatically generated">
            <a:extLst>
              <a:ext uri="{FF2B5EF4-FFF2-40B4-BE49-F238E27FC236}">
                <a16:creationId xmlns:a16="http://schemas.microsoft.com/office/drawing/2014/main" id="{47ED87FE-3046-DD4C-93CB-08E470575CF2}"/>
              </a:ext>
            </a:extLst>
          </p:cNvPr>
          <p:cNvPicPr>
            <a:picLocks noChangeAspect="1"/>
          </p:cNvPicPr>
          <p:nvPr/>
        </p:nvPicPr>
        <p:blipFill>
          <a:blip r:embed="rId6"/>
          <a:stretch>
            <a:fillRect/>
          </a:stretch>
        </p:blipFill>
        <p:spPr>
          <a:xfrm>
            <a:off x="6797039" y="4187264"/>
            <a:ext cx="2718173" cy="2670735"/>
          </a:xfrm>
          <a:prstGeom prst="rect">
            <a:avLst/>
          </a:prstGeom>
        </p:spPr>
      </p:pic>
    </p:spTree>
    <p:extLst>
      <p:ext uri="{BB962C8B-B14F-4D97-AF65-F5344CB8AC3E}">
        <p14:creationId xmlns:p14="http://schemas.microsoft.com/office/powerpoint/2010/main" val="3561673197"/>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otalTime>90</TotalTime>
  <Words>377</Words>
  <Application>Microsoft Macintosh PowerPoint</Application>
  <PresentationFormat>Widescreen</PresentationFormat>
  <Paragraphs>59</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Franklin Gothic Book</vt:lpstr>
      <vt:lpstr>Wingdings</vt:lpstr>
      <vt:lpstr>Crop</vt:lpstr>
      <vt:lpstr>CS513 - HW1  Automatic Lens Smear Detection</vt:lpstr>
      <vt:lpstr>Outline</vt:lpstr>
      <vt:lpstr>INTRODUCTION</vt:lpstr>
      <vt:lpstr>STEPS</vt:lpstr>
      <vt:lpstr>METHODOLOGY</vt:lpstr>
      <vt:lpstr>METHODOLOGY</vt:lpstr>
      <vt:lpstr>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CS513 - HW1  Automatic Lens Smear Detection</dc:title>
  <dc:creator>Soundarya Hiriyanna Matti</dc:creator>
  <cp:lastModifiedBy>Soundarya Hiriyanna Matti</cp:lastModifiedBy>
  <cp:revision>10</cp:revision>
  <dcterms:created xsi:type="dcterms:W3CDTF">2020-02-21T19:44:43Z</dcterms:created>
  <dcterms:modified xsi:type="dcterms:W3CDTF">2020-02-22T03:17:12Z</dcterms:modified>
</cp:coreProperties>
</file>