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0" r:id="rId8"/>
    <p:sldId id="259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885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21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56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07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448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07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64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24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954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14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17460-78E1-614C-B14C-06DC57B26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591344"/>
            <a:ext cx="3200400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POINT CLOUD REGISTRATION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D2482-BF1C-2944-80AD-300A26847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0532" y="5174307"/>
            <a:ext cx="2315063" cy="1364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400" dirty="0"/>
              <a:t>A PROJECT BY: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 err="1"/>
              <a:t>Soundharya</a:t>
            </a:r>
            <a:r>
              <a:rPr lang="en-US" sz="1400" dirty="0"/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Nikita </a:t>
            </a:r>
            <a:r>
              <a:rPr lang="en-US" sz="1400" dirty="0" err="1"/>
              <a:t>Wali</a:t>
            </a:r>
            <a:endParaRPr lang="en-US" sz="14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Srihari Gururaj</a:t>
            </a:r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112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44D4C-8102-934D-995B-D33E8373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78" y="591344"/>
            <a:ext cx="3629608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QUESTIONS???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85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C717D-B0BC-3B4A-89B0-BCAAF57D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591344"/>
            <a:ext cx="3900488" cy="59475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D0F6-181F-7341-8680-38C1B0D56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Point Cloud Registration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Iterative closest point (ICP)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Steps of ICP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Snippets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73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C717D-B0BC-3B4A-89B0-BCAAF57D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591344"/>
            <a:ext cx="3900488" cy="59475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D0F6-181F-7341-8680-38C1B0D56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D16BE6-99F3-47DC-AA67-D700D328938A}"/>
              </a:ext>
            </a:extLst>
          </p:cNvPr>
          <p:cNvSpPr/>
          <p:nvPr/>
        </p:nvSpPr>
        <p:spPr>
          <a:xfrm>
            <a:off x="4315426" y="591344"/>
            <a:ext cx="674093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In computer vision, pattern recognition, point set registration, also known as point cloud registration or scan matching, is the process of finding a spatial transformation (e.g., scaling, rotation and translation) that aligns two point clouds.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The process of finding such a transformation includes merging multiple data sets into a globally consistent model, and mapping a new measurement to a known data set to identify features.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6497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C717D-B0BC-3B4A-89B0-BCAAF57D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591344"/>
            <a:ext cx="3900488" cy="59475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D0F6-181F-7341-8680-38C1B0D56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D16BE6-99F3-47DC-AA67-D700D328938A}"/>
              </a:ext>
            </a:extLst>
          </p:cNvPr>
          <p:cNvSpPr/>
          <p:nvPr/>
        </p:nvSpPr>
        <p:spPr>
          <a:xfrm>
            <a:off x="4278520" y="77428"/>
            <a:ext cx="6740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BE9FEE-EF5F-4936-8437-9433DAFDD047}"/>
              </a:ext>
            </a:extLst>
          </p:cNvPr>
          <p:cNvSpPr/>
          <p:nvPr/>
        </p:nvSpPr>
        <p:spPr>
          <a:xfrm>
            <a:off x="4167268" y="175320"/>
            <a:ext cx="697866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Raw 3D point cloud data are typically obtained from Lidars and RGB-D cameras. 3D point clouds can also be generated from computer vision algorithms such as triangulation, bundle adjustment.</a:t>
            </a:r>
          </a:p>
          <a:p>
            <a:pPr algn="just"/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 For 2D point cloud registration used in image processing and feature-based image registration, the point set may be 2D pixel coordinates obtained by feature extraction from an image, for example corner detection.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Point cloud registration has extensive applications in autonomous driving, motion estimation and 3D reconstruction, object detection and pose estimation mainly.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2827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C717D-B0BC-3B4A-89B0-BCAAF57D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591344"/>
            <a:ext cx="4052968" cy="59475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ILLUSTRATIVE EXAMPLE OF POINT CLOUD REGISTRATION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D16BE6-99F3-47DC-AA67-D700D328938A}"/>
              </a:ext>
            </a:extLst>
          </p:cNvPr>
          <p:cNvSpPr/>
          <p:nvPr/>
        </p:nvSpPr>
        <p:spPr>
          <a:xfrm>
            <a:off x="4278520" y="77428"/>
            <a:ext cx="6740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E04D94-6099-4035-BD55-76866A337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002" y="451989"/>
            <a:ext cx="6713463" cy="22004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C7826E-F096-4263-988E-C50D13EA83C2}"/>
              </a:ext>
            </a:extLst>
          </p:cNvPr>
          <p:cNvSpPr txBox="1"/>
          <p:nvPr/>
        </p:nvSpPr>
        <p:spPr>
          <a:xfrm>
            <a:off x="4319451" y="3100059"/>
            <a:ext cx="694861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Given a </a:t>
            </a:r>
            <a:r>
              <a:rPr lang="en-IN" sz="2400" dirty="0">
                <a:solidFill>
                  <a:srgbClr val="FF0000"/>
                </a:solidFill>
              </a:rPr>
              <a:t>source</a:t>
            </a:r>
            <a:r>
              <a:rPr lang="en-IN" sz="2400" dirty="0"/>
              <a:t> point cloud and </a:t>
            </a:r>
            <a:r>
              <a:rPr lang="en-IN" sz="2400" dirty="0">
                <a:solidFill>
                  <a:srgbClr val="92D050"/>
                </a:solidFill>
              </a:rPr>
              <a:t>target</a:t>
            </a:r>
            <a:r>
              <a:rPr lang="en-IN" sz="2400" dirty="0"/>
              <a:t> point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Determine correspondence pairs,(points, features)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Estimate a transformation that aligns the correspondences,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Apply the transformation to align the source and target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43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44D4C-8102-934D-995B-D33E8373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ITERATIVE CLOSEST POINT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0703-EB1F-D548-AD76-0D51B9275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This is an algorithm that is employed to minimize the difference between two clouds of points.</a:t>
            </a:r>
          </a:p>
          <a:p>
            <a:endParaRPr lang="en-US" sz="2400" dirty="0"/>
          </a:p>
          <a:p>
            <a:r>
              <a:rPr lang="en-US" sz="2400" dirty="0"/>
              <a:t>This algorithm is often used to reconstruct a 2D or 3D surfaces from different scans, to achieve optimal path planning.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43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44D4C-8102-934D-995B-D33E8373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ITERATIVE CLOSEST POINT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0703-EB1F-D548-AD76-0D51B9275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the iterative closest point, one-point cloud is kept fixed. This fixed-point cloud is called the reference or target point cloud.</a:t>
            </a:r>
          </a:p>
          <a:p>
            <a:pPr marL="0" indent="0">
              <a:buNone/>
            </a:pPr>
            <a:r>
              <a:rPr lang="en-US" dirty="0"/>
              <a:t>The other point also called the source point cloud is transformed to best match the reference. </a:t>
            </a:r>
          </a:p>
          <a:p>
            <a:pPr marL="0" indent="0">
              <a:buNone/>
            </a:pPr>
            <a:r>
              <a:rPr lang="en-US" dirty="0"/>
              <a:t>This algorithm iteratively revises the transformation needed to minimize an error metric. </a:t>
            </a:r>
          </a:p>
          <a:p>
            <a:pPr marL="0" indent="0">
              <a:buNone/>
            </a:pPr>
            <a:r>
              <a:rPr lang="en-US" dirty="0"/>
              <a:t>This error metric is usually a distance from the source to the reference point cloud such as the sum of squared distances between the coordinates of the matched pairs.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037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44D4C-8102-934D-995B-D33E8373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ITERATIVE CLOSEST POINT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0703-EB1F-D548-AD76-0D51B9275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6270949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INPUT: Reference and source point clouds, initial estimation of the transformation to align the source to the reference, criteria for stopping the iterations.</a:t>
            </a:r>
          </a:p>
          <a:p>
            <a:pPr marL="0" indent="0">
              <a:buNone/>
            </a:pPr>
            <a:r>
              <a:rPr lang="en-US" dirty="0"/>
              <a:t>OUTPUT: Refined transformation.</a:t>
            </a:r>
          </a:p>
          <a:p>
            <a:pPr marL="0" indent="0">
              <a:buNone/>
            </a:pPr>
            <a:r>
              <a:rPr lang="en-US" dirty="0"/>
              <a:t>Steps of the algorithm:</a:t>
            </a:r>
          </a:p>
          <a:p>
            <a:r>
              <a:rPr lang="en-US" dirty="0"/>
              <a:t>For each point in the source point cloud, match the closest point in the reference point cloud</a:t>
            </a:r>
          </a:p>
          <a:p>
            <a:r>
              <a:rPr lang="en-US" dirty="0"/>
              <a:t>Estimate the combination of rotation and translation using a root mean square point to point distance metric minimization technique which will best align each source point to its match found in the previous step. </a:t>
            </a:r>
          </a:p>
          <a:p>
            <a:r>
              <a:rPr lang="en-US" dirty="0"/>
              <a:t>Transform the source points using the obtained transformation.</a:t>
            </a:r>
          </a:p>
          <a:p>
            <a:r>
              <a:rPr lang="en-US" dirty="0"/>
              <a:t>Iterate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85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44D4C-8102-934D-995B-D33E8373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78" y="591344"/>
            <a:ext cx="3629608" cy="55856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6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80442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RegularSeedLeftStep">
      <a:dk1>
        <a:srgbClr val="000000"/>
      </a:dk1>
      <a:lt1>
        <a:srgbClr val="FFFFFF"/>
      </a:lt1>
      <a:dk2>
        <a:srgbClr val="242B41"/>
      </a:dk2>
      <a:lt2>
        <a:srgbClr val="E2E7E8"/>
      </a:lt2>
      <a:accent1>
        <a:srgbClr val="C3614D"/>
      </a:accent1>
      <a:accent2>
        <a:srgbClr val="B13B57"/>
      </a:accent2>
      <a:accent3>
        <a:srgbClr val="C34D9B"/>
      </a:accent3>
      <a:accent4>
        <a:srgbClr val="A83BB1"/>
      </a:accent4>
      <a:accent5>
        <a:srgbClr val="894DC3"/>
      </a:accent5>
      <a:accent6>
        <a:srgbClr val="544AB7"/>
      </a:accent6>
      <a:hlink>
        <a:srgbClr val="358EA1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476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Tw Cen MT</vt:lpstr>
      <vt:lpstr>ShapesVTI</vt:lpstr>
      <vt:lpstr>POINT CLOUD REGISTRATION</vt:lpstr>
      <vt:lpstr>OVERVIEW</vt:lpstr>
      <vt:lpstr>INTRODUCTION</vt:lpstr>
      <vt:lpstr>INTRODUCTION</vt:lpstr>
      <vt:lpstr>ILLUSTRATIVE EXAMPLE OF POINT CLOUD REGISTRATION</vt:lpstr>
      <vt:lpstr>ITERATIVE CLOSEST POINT </vt:lpstr>
      <vt:lpstr>ITERATIVE CLOSEST POINT </vt:lpstr>
      <vt:lpstr>ITERATIVE CLOSEST POINT </vt:lpstr>
      <vt:lpstr>CONCLUSION</vt:lpstr>
      <vt:lpstr>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CLOUD REGISTRATION</dc:title>
  <dc:creator>Srihari Gururaj</dc:creator>
  <cp:lastModifiedBy>HP 352TU</cp:lastModifiedBy>
  <cp:revision>13</cp:revision>
  <dcterms:created xsi:type="dcterms:W3CDTF">2020-04-29T23:33:47Z</dcterms:created>
  <dcterms:modified xsi:type="dcterms:W3CDTF">2020-04-30T23:43:44Z</dcterms:modified>
</cp:coreProperties>
</file>