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84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80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343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044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79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390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101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0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041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lvl="0"/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</a:t>
            </a: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1" y="1154901"/>
            <a:ext cx="4548587" cy="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None/>
            </a:pPr>
            <a:r>
              <a:rPr lang="en-US" b="1" dirty="0" smtClean="0">
                <a:solidFill>
                  <a:schemeClr val="bg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 portfolio website is a curated, online space that showcases your best work. </a:t>
            </a:r>
            <a:r>
              <a:rPr lang="en-US" b="1" dirty="0" smtClean="0">
                <a:solidFill>
                  <a:schemeClr val="bg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b="1" dirty="0">
              <a:solidFill>
                <a:schemeClr val="bg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8220" y="1726356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765202296"/>
              </p:ext>
            </p:extLst>
          </p:nvPr>
        </p:nvGraphicFramePr>
        <p:xfrm>
          <a:off x="0" y="1699440"/>
          <a:ext cx="4693298" cy="3444060"/>
        </p:xfrm>
        <a:graphic>
          <a:graphicData uri="http://schemas.openxmlformats.org/drawingml/2006/table">
            <a:tbl>
              <a:tblPr>
                <a:tableStyleId>{8645CD8B-8379-4346-B697-FF005FB4B97D}</a:tableStyleId>
              </a:tblPr>
              <a:tblGrid>
                <a:gridCol w="1939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70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Name</a:t>
                      </a:r>
                      <a:r>
                        <a:rPr lang="en-US" sz="1400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Batch </a:t>
                      </a:r>
                      <a:endParaRPr sz="1400" b="1" u="none" strike="noStrike" cap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4BFA7509B80B991AA2B4526A3FB8D015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J.Padmashri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7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12461CE51D0FF24B88A48024723C3052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Dasineni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u="none" strike="noStrike" cap="none" baseline="0" dirty="0" err="1" smtClean="0">
                          <a:solidFill>
                            <a:schemeClr val="bg1"/>
                          </a:solidFill>
                        </a:rPr>
                        <a:t>Yogitha</a:t>
                      </a:r>
                      <a:endParaRPr lang="en-US" sz="1400" u="none" strike="noStrike" cap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7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34C485F0F8B230E840A4D310447F396F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Soundarya.V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0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</a:rPr>
                        <a:t>AEE197C72AE658099F5467E23C60F003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Sushmithaa.S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140558" y="2030475"/>
            <a:ext cx="23181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 smtClean="0">
                <a:solidFill>
                  <a:schemeClr val="tx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https://loquacious-pavlova-3816f3.netlify.app/</a:t>
            </a:r>
            <a:endParaRPr b="0" i="0" dirty="0">
              <a:solidFill>
                <a:schemeClr val="tx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376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</vt:lpstr>
      <vt:lpstr>Calibri</vt:lpstr>
      <vt:lpstr>EB Garamond</vt:lpstr>
      <vt:lpstr>EB Garamond ExtraBold</vt:lpstr>
      <vt:lpstr>EB Garamond Medium</vt:lpstr>
      <vt:lpstr>EB Garamond SemiBold</vt:lpstr>
      <vt:lpstr>Noto Sans Symbols</vt:lpstr>
      <vt:lpstr>Public Sans</vt:lpstr>
      <vt:lpstr>Simple Light</vt:lpstr>
      <vt:lpstr>Simple Light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Ramco</cp:lastModifiedBy>
  <cp:revision>7</cp:revision>
  <dcterms:created xsi:type="dcterms:W3CDTF">2020-08-13T11:21:46Z</dcterms:created>
  <dcterms:modified xsi:type="dcterms:W3CDTF">2023-11-22T15:18:28Z</dcterms:modified>
</cp:coreProperties>
</file>