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1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B539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p:txBody>
          <a:bodyPr/>
          <a:lstStyle/>
          <a:p>
            <a:pPr lvl="0"/>
            <a:r>
              <a:rPr lang="en-US" dirty="0" smtClean="0"/>
              <a:t>Portfolio</a:t>
            </a:r>
            <a:endParaRPr lang="en-US" dirty="0"/>
          </a:p>
        </p:txBody>
      </p:sp>
      <p:sp>
        <p:nvSpPr>
          <p:cNvPr id="1833" name="Google Shape;1833;p209"/>
          <p:cNvSpPr txBox="1">
            <a:spLocks noGrp="1"/>
          </p:cNvSpPr>
          <p:nvPr>
            <p:ph type="body" idx="4294967295"/>
          </p:nvPr>
        </p:nvSpPr>
        <p:spPr>
          <a:xfrm>
            <a:off x="0" y="3360738"/>
            <a:ext cx="3689350" cy="4413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a:t>
            </a:r>
            <a:r>
              <a:rPr lang="en-US" dirty="0" smtClean="0">
                <a:latin typeface="+mj-lt"/>
              </a:rPr>
              <a:t>- </a:t>
            </a:r>
            <a:r>
              <a:rPr lang="en-US" dirty="0" smtClean="0">
                <a:latin typeface="+mj-lt"/>
              </a:rPr>
              <a:t>3</a:t>
            </a:r>
          </a:p>
          <a:p>
            <a:pPr marL="0" lvl="0" indent="0" algn="l" rtl="0">
              <a:lnSpc>
                <a:spcPct val="100000"/>
              </a:lnSpc>
              <a:spcBef>
                <a:spcPts val="0"/>
              </a:spcBef>
              <a:spcAft>
                <a:spcPts val="0"/>
              </a:spcAft>
              <a:buSzPts val="1400"/>
              <a:buNone/>
            </a:pP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 xmlns:p14="http://schemas.microsoft.com/office/powerpoint/2010/main" val="1118419406"/>
              </p:ext>
            </p:extLst>
          </p:nvPr>
        </p:nvGraphicFramePr>
        <p:xfrm>
          <a:off x="92466" y="1191802"/>
          <a:ext cx="4500081" cy="3444060"/>
        </p:xfrm>
        <a:graphic>
          <a:graphicData uri="http://schemas.openxmlformats.org/drawingml/2006/table">
            <a:tbl>
              <a:tblPr>
                <a:noFill/>
              </a:tblPr>
              <a:tblGrid>
                <a:gridCol w="1921211">
                  <a:extLst>
                    <a:ext uri="{9D8B030D-6E8A-4147-A177-3AD203B41FA5}">
                      <a16:colId xmlns:a16="http://schemas.microsoft.com/office/drawing/2014/main" xmlns="" val="20000"/>
                    </a:ext>
                  </a:extLst>
                </a:gridCol>
                <a:gridCol w="1704298">
                  <a:extLst>
                    <a:ext uri="{9D8B030D-6E8A-4147-A177-3AD203B41FA5}">
                      <a16:colId xmlns:a16="http://schemas.microsoft.com/office/drawing/2014/main" xmlns="" val="20001"/>
                    </a:ext>
                  </a:extLst>
                </a:gridCol>
                <a:gridCol w="874572">
                  <a:extLst>
                    <a:ext uri="{9D8B030D-6E8A-4147-A177-3AD203B41FA5}">
                      <a16:colId xmlns:a16="http://schemas.microsoft.com/office/drawing/2014/main" xmlns=""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xmlns="" val="10000"/>
                  </a:ext>
                </a:extLst>
              </a:tr>
              <a:tr h="770847">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smtClean="0">
                          <a:ln>
                            <a:noFill/>
                          </a:ln>
                          <a:solidFill>
                            <a:prstClr val="white"/>
                          </a:solidFill>
                          <a:effectLst/>
                          <a:uLnTx/>
                          <a:uFillTx/>
                          <a:latin typeface="Calibri"/>
                        </a:rPr>
                        <a:t>4BFA7509B80B991AA2B4526A3FB8D015</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J.Padmashri</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1"/>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12461CE51D0FF24B88A48024723C3052</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Dasineni</a:t>
                      </a:r>
                      <a:r>
                        <a:rPr lang="en-US" sz="1400" u="none" strike="noStrike" cap="none" baseline="0" dirty="0" smtClean="0">
                          <a:solidFill>
                            <a:schemeClr val="bg1"/>
                          </a:solidFill>
                        </a:rPr>
                        <a:t> </a:t>
                      </a:r>
                      <a:r>
                        <a:rPr lang="en-US" sz="1400" u="none" strike="noStrike" cap="none" baseline="0" dirty="0" err="1" smtClean="0">
                          <a:solidFill>
                            <a:schemeClr val="bg1"/>
                          </a:solidFill>
                        </a:rPr>
                        <a:t>Yogitha</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2"/>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34C485F0F8B230E840A4D310447F396F</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Soundarya.V</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3"/>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AEE197C72AE658099F5467E23C60F003</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Sushmithaa.S</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4"/>
                  </a:ext>
                </a:extLst>
              </a:tr>
              <a:tr h="260429">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79056" y="2076617"/>
            <a:ext cx="2722200" cy="738623"/>
          </a:xfrm>
          <a:prstGeom prst="rect">
            <a:avLst/>
          </a:prstGeom>
          <a:noFill/>
          <a:ln>
            <a:noFill/>
          </a:ln>
        </p:spPr>
        <p:txBody>
          <a:bodyPr spcFirstLastPara="1" wrap="square" lIns="91425" tIns="45700" rIns="91425" bIns="45700" anchor="ctr" anchorCtr="0">
            <a:spAutoFit/>
          </a:bodyPr>
          <a:lstStyle/>
          <a:p>
            <a:pPr marL="0" lvl="0" indent="0" algn="l"/>
            <a:r>
              <a:rPr lang="en-US" b="0" i="0" dirty="0" smtClean="0">
                <a:solidFill>
                  <a:schemeClr val="tx2"/>
                </a:solidFill>
                <a:latin typeface="+mn-lt"/>
                <a:ea typeface="EB Garamond SemiBold"/>
                <a:cs typeface="EB Garamond SemiBold"/>
                <a:sym typeface="EB Garamond SemiBold"/>
              </a:rPr>
              <a:t>https://github.com/PadmashriJayaprakash/Portfolio-website/blob/main/padma.zip</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530</Words>
  <Application>Microsoft Office PowerPoint</Application>
  <PresentationFormat>On-screen Show (16:9)</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Portfolio</vt:lpstr>
      <vt:lpstr>Portfolio</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Home</cp:lastModifiedBy>
  <cp:revision>9</cp:revision>
  <dcterms:created xsi:type="dcterms:W3CDTF">2020-08-13T11:21:46Z</dcterms:created>
  <dcterms:modified xsi:type="dcterms:W3CDTF">2023-11-22T11:47:37Z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