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5"/>
  </p:notesMasterIdLst>
  <p:sldIdLst>
    <p:sldId id="270" r:id="rId2"/>
    <p:sldId id="257" r:id="rId3"/>
    <p:sldId id="258" r:id="rId4"/>
    <p:sldId id="259" r:id="rId5"/>
    <p:sldId id="260" r:id="rId6"/>
    <p:sldId id="261" r:id="rId7"/>
    <p:sldId id="262" r:id="rId8"/>
    <p:sldId id="263" r:id="rId9"/>
    <p:sldId id="267" r:id="rId10"/>
    <p:sldId id="271" r:id="rId11"/>
    <p:sldId id="272" r:id="rId12"/>
    <p:sldId id="265" r:id="rId13"/>
    <p:sldId id="266" r:id="rId14"/>
  </p:sldIdLst>
  <p:sldSz cx="18288000" cy="10287000"/>
  <p:notesSz cx="6858000" cy="9144000"/>
  <p:embeddedFontLst>
    <p:embeddedFont>
      <p:font typeface="Century Gothic" panose="020B0502020202020204" pitchFamily="34" charset="0"/>
      <p:regular r:id="rId16"/>
      <p:bold r:id="rId17"/>
      <p:italic r:id="rId18"/>
      <p:boldItalic r:id="rId19"/>
    </p:embeddedFont>
    <p:embeddedFont>
      <p:font typeface="Gadugi" panose="020B0502040204020203" pitchFamily="34" charset="0"/>
      <p:regular r:id="rId20"/>
      <p:bold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47" d="100"/>
          <a:sy n="47" d="100"/>
        </p:scale>
        <p:origin x="11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460337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l"/>
            <a:r>
              <a:rPr lang="en-US" sz="1200" b="0" i="0" u="none" strike="noStrike" baseline="0" dirty="0">
                <a:solidFill>
                  <a:srgbClr val="171616"/>
                </a:solidFill>
                <a:latin typeface="+mn-lt"/>
              </a:rPr>
              <a:t>Top 10 Category with Highest Average Positive Sentiment Score:</a:t>
            </a:r>
          </a:p>
          <a:p>
            <a:pPr algn="l"/>
            <a:r>
              <a:rPr lang="en-US" sz="1200" b="0" i="0" u="none" strike="noStrike" baseline="0" dirty="0">
                <a:solidFill>
                  <a:srgbClr val="171616"/>
                </a:solidFill>
                <a:latin typeface="+mn-lt"/>
              </a:rPr>
              <a:t>Healthy eating and animals are most 2 highest positive sentiment scores</a:t>
            </a:r>
            <a:endParaRPr lang="en-IN" sz="1200" i="0" dirty="0">
              <a:latin typeface="+mn-lt"/>
            </a:endParaRP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3731330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May.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8/22/2024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7.jpe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44A4-56F8-A3E6-E2E2-794C5B768DAF}"/>
              </a:ext>
            </a:extLst>
          </p:cNvPr>
          <p:cNvSpPr>
            <a:spLocks noGrp="1"/>
          </p:cNvSpPr>
          <p:nvPr>
            <p:ph type="ctrTitle"/>
          </p:nvPr>
        </p:nvSpPr>
        <p:spPr/>
        <p:txBody>
          <a:bodyPr/>
          <a:lstStyle/>
          <a:p>
            <a:r>
              <a:rPr lang="en-IN" sz="10000" b="0" i="0" u="none" strike="noStrike" baseline="0" dirty="0">
                <a:solidFill>
                  <a:srgbClr val="FFFFFF"/>
                </a:solidFill>
                <a:latin typeface="Poppins-Regular"/>
              </a:rPr>
              <a:t>Social Buzz</a:t>
            </a:r>
            <a:br>
              <a:rPr lang="en-IN" sz="10000" b="0" i="0" u="none" strike="noStrike" baseline="0" dirty="0">
                <a:solidFill>
                  <a:srgbClr val="FFFFFF"/>
                </a:solidFill>
                <a:latin typeface="Poppins-Regular"/>
              </a:rPr>
            </a:br>
            <a:r>
              <a:rPr lang="en-IN" sz="10000" b="1" i="0" u="none" strike="noStrike" baseline="0" dirty="0">
                <a:solidFill>
                  <a:srgbClr val="FFFFFF"/>
                </a:solidFill>
                <a:latin typeface="Poppins-ExtraBold"/>
              </a:rPr>
              <a:t>Data Analysis</a:t>
            </a:r>
            <a:endParaRPr lang="en-IN" sz="10000" dirty="0"/>
          </a:p>
        </p:txBody>
      </p:sp>
      <p:sp>
        <p:nvSpPr>
          <p:cNvPr id="3" name="Subtitle 2">
            <a:extLst>
              <a:ext uri="{FF2B5EF4-FFF2-40B4-BE49-F238E27FC236}">
                <a16:creationId xmlns:a16="http://schemas.microsoft.com/office/drawing/2014/main" id="{330F35E2-6C04-C4C0-B668-6321A49BC0E3}"/>
              </a:ext>
            </a:extLst>
          </p:cNvPr>
          <p:cNvSpPr>
            <a:spLocks noGrp="1"/>
          </p:cNvSpPr>
          <p:nvPr>
            <p:ph type="subTitle" idx="1"/>
          </p:nvPr>
        </p:nvSpPr>
        <p:spPr/>
        <p:txBody>
          <a:bodyPr/>
          <a:lstStyle/>
          <a:p>
            <a:endParaRPr lang="en-US" sz="2000" dirty="0"/>
          </a:p>
          <a:p>
            <a:r>
              <a:rPr lang="en-US" sz="2000" dirty="0"/>
              <a:t>By SOUNDARYA</a:t>
            </a:r>
          </a:p>
          <a:p>
            <a:endParaRPr lang="en-IN" dirty="0"/>
          </a:p>
        </p:txBody>
      </p:sp>
    </p:spTree>
    <p:extLst>
      <p:ext uri="{BB962C8B-B14F-4D97-AF65-F5344CB8AC3E}">
        <p14:creationId xmlns:p14="http://schemas.microsoft.com/office/powerpoint/2010/main" val="220400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44A0DB0-2CDF-5F3A-F2AA-907EAB14E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670526"/>
            <a:ext cx="9295419" cy="613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50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8EB85D7-4BB9-6F9B-0B63-CE73312D5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579869"/>
            <a:ext cx="9668099" cy="6459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0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1028" name="Picture 4">
            <a:extLst>
              <a:ext uri="{FF2B5EF4-FFF2-40B4-BE49-F238E27FC236}">
                <a16:creationId xmlns:a16="http://schemas.microsoft.com/office/drawing/2014/main" id="{1BD90D1F-0F1F-18E9-1A80-7FC995D99A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992153"/>
            <a:ext cx="9848541" cy="77760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050" name="Picture 2">
            <a:extLst>
              <a:ext uri="{FF2B5EF4-FFF2-40B4-BE49-F238E27FC236}">
                <a16:creationId xmlns:a16="http://schemas.microsoft.com/office/drawing/2014/main" id="{BA638B3E-1F07-61F7-78D8-AA17AB23C2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1" y="2114144"/>
            <a:ext cx="8662154" cy="593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134</TotalTime>
  <Words>1692</Words>
  <Application>Microsoft Office PowerPoint</Application>
  <PresentationFormat>Custom</PresentationFormat>
  <Paragraphs>150</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Gadugi</vt:lpstr>
      <vt:lpstr>Poppins-Regular</vt:lpstr>
      <vt:lpstr>Wingdings 3</vt:lpstr>
      <vt:lpstr>Arial</vt:lpstr>
      <vt:lpstr>Poppins-ExtraBold</vt:lpstr>
      <vt:lpstr>Calibri</vt:lpstr>
      <vt:lpstr>Century Gothic</vt:lpstr>
      <vt:lpstr>Ion</vt:lpstr>
      <vt:lpstr>Social Buzz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SOUNDARYA B</cp:lastModifiedBy>
  <cp:revision>14</cp:revision>
  <dcterms:created xsi:type="dcterms:W3CDTF">2006-08-16T00:00:00Z</dcterms:created>
  <dcterms:modified xsi:type="dcterms:W3CDTF">2024-08-22T11:05:47Z</dcterms:modified>
  <dc:identifier>DAEhDyfaYKE</dc:identifier>
</cp:coreProperties>
</file>