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7" autoAdjust="0"/>
    <p:restoredTop sz="94660"/>
  </p:normalViewPr>
  <p:slideViewPr>
    <p:cSldViewPr>
      <p:cViewPr varScale="1">
        <p:scale>
          <a:sx n="83" d="100"/>
          <a:sy n="83" d="100"/>
        </p:scale>
        <p:origin x="-14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5EE7-CDAB-4FA2-8A4B-3462A938FD5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6B38-B6FC-4922-A83D-4777B55533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2400"/>
            <a:ext cx="6172200" cy="281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Fault tolerant</a:t>
            </a:r>
          </a:p>
          <a:p>
            <a:r>
              <a:rPr lang="en-US" dirty="0" smtClean="0"/>
              <a:t>Guaranteed data processing</a:t>
            </a:r>
          </a:p>
          <a:p>
            <a:r>
              <a:rPr lang="en-US" dirty="0" smtClean="0"/>
              <a:t>Easy to operate</a:t>
            </a:r>
          </a:p>
          <a:p>
            <a:r>
              <a:rPr lang="en-US" dirty="0" smtClean="0"/>
              <a:t>Programming language agnostic</a:t>
            </a:r>
            <a:endParaRPr lang="en-US" dirty="0"/>
          </a:p>
        </p:txBody>
      </p:sp>
      <p:pic>
        <p:nvPicPr>
          <p:cNvPr id="5" name="Picture 2" descr="C:\Users\Soundarya\Documents\ppt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295400"/>
            <a:ext cx="4914900" cy="2491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OF THE MOST IMPORTANT FEATURE OF STORM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Fault tolerant</a:t>
            </a:r>
          </a:p>
          <a:p>
            <a:pPr lvl="1"/>
            <a:r>
              <a:rPr lang="en-US" dirty="0" smtClean="0"/>
              <a:t>What happens when a worker dies?</a:t>
            </a:r>
          </a:p>
          <a:p>
            <a:pPr lvl="1"/>
            <a:r>
              <a:rPr lang="en-US" dirty="0" smtClean="0"/>
              <a:t>What happens when a node dies?</a:t>
            </a:r>
          </a:p>
          <a:p>
            <a:pPr lvl="1"/>
            <a:r>
              <a:rPr lang="en-US" dirty="0" smtClean="0"/>
              <a:t>What happens when Nimbus or Supervisor daemons die?</a:t>
            </a:r>
          </a:p>
          <a:p>
            <a:pPr lvl="1"/>
            <a:r>
              <a:rPr lang="en-US" dirty="0" smtClean="0"/>
              <a:t>Is Nimbus a single point of failure?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OF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to search, process and save hashtags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Yahoo! Finance</a:t>
            </a:r>
          </a:p>
          <a:p>
            <a:pPr lvl="1"/>
            <a:r>
              <a:rPr lang="en-US" dirty="0" smtClean="0"/>
              <a:t>to monitor the financial details of websites.</a:t>
            </a:r>
            <a:endParaRPr lang="en-US" dirty="0" smtClean="0"/>
          </a:p>
          <a:p>
            <a:r>
              <a:rPr lang="en-US" dirty="0" err="1" smtClean="0"/>
              <a:t>Klout</a:t>
            </a:r>
            <a:endParaRPr lang="en-US" dirty="0" smtClean="0"/>
          </a:p>
          <a:p>
            <a:pPr lvl="1"/>
            <a:r>
              <a:rPr lang="en-US" dirty="0" smtClean="0"/>
              <a:t>to create complex topologies.</a:t>
            </a:r>
          </a:p>
          <a:p>
            <a:r>
              <a:rPr lang="en-US" dirty="0" smtClean="0"/>
              <a:t>Weather Channel</a:t>
            </a:r>
          </a:p>
          <a:p>
            <a:pPr lvl="1"/>
            <a:r>
              <a:rPr lang="en-US" dirty="0" smtClean="0"/>
              <a:t>To ingest weather data.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Storm is a complete framework for the development, deployment and maintenance of distributed stream applications.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3257" y="762000"/>
            <a:ext cx="6137486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799"/>
            <a:ext cx="8229600" cy="2438401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Types of Processing of Big Data</a:t>
            </a:r>
          </a:p>
          <a:p>
            <a:r>
              <a:rPr lang="en-US" dirty="0" smtClean="0"/>
              <a:t>Introduction of Storm</a:t>
            </a:r>
          </a:p>
          <a:p>
            <a:r>
              <a:rPr lang="en-US" dirty="0" smtClean="0"/>
              <a:t>How Storm Works</a:t>
            </a:r>
          </a:p>
          <a:p>
            <a:r>
              <a:rPr lang="en-US" dirty="0" smtClean="0"/>
              <a:t>Features of Storm</a:t>
            </a:r>
          </a:p>
          <a:p>
            <a:r>
              <a:rPr lang="en-US" dirty="0" smtClean="0"/>
              <a:t>Use Cases of Storm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Big Data?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 term used to refer to data sets that are too large or complex for traditional data-processing application software to adequately deal with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3 V’s of Big Data</a:t>
            </a:r>
          </a:p>
          <a:p>
            <a:pPr lvl="1"/>
            <a:r>
              <a:rPr lang="en-US" dirty="0" smtClean="0"/>
              <a:t>Volume 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endParaRPr lang="en-US" dirty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514350" indent="-514350"/>
            <a:r>
              <a:rPr lang="en-US" dirty="0" smtClean="0"/>
              <a:t>What can we do with Big Data?</a:t>
            </a:r>
          </a:p>
          <a:p>
            <a:pPr marL="514350" indent="-514350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6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PROCESSING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pPr lvl="1"/>
            <a:r>
              <a:rPr lang="en-US" dirty="0" smtClean="0"/>
              <a:t>Hadoop</a:t>
            </a:r>
          </a:p>
          <a:p>
            <a:r>
              <a:rPr lang="en-US" dirty="0" smtClean="0"/>
              <a:t>Real-Time Processing</a:t>
            </a:r>
          </a:p>
          <a:p>
            <a:pPr lvl="1"/>
            <a:r>
              <a:rPr lang="en-US" dirty="0" smtClean="0"/>
              <a:t>Storm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7" name="Picture 5" descr="C:\Users\Soundarya\Documents\Lambda-Architecture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86200"/>
            <a:ext cx="4324350" cy="2609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</a:t>
            </a:r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Storm is an open-source distributed real-time computational system for processing data streams.</a:t>
            </a:r>
          </a:p>
          <a:p>
            <a:r>
              <a:rPr lang="en-US" dirty="0" smtClean="0"/>
              <a:t>Storm was developed by Nathan </a:t>
            </a:r>
            <a:r>
              <a:rPr lang="en-US" dirty="0" err="1" smtClean="0"/>
              <a:t>Marz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was acquired and open sourced by Twitter.</a:t>
            </a:r>
          </a:p>
          <a:p>
            <a:r>
              <a:rPr lang="en-US" dirty="0" smtClean="0"/>
              <a:t>Currently being incubated at the Apache Software Foundation.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STORM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Master-Slave Architecture</a:t>
            </a:r>
          </a:p>
          <a:p>
            <a:pPr lvl="1"/>
            <a:r>
              <a:rPr lang="en-US" dirty="0" smtClean="0"/>
              <a:t>Nimbus is the master daemon</a:t>
            </a:r>
          </a:p>
          <a:p>
            <a:pPr lvl="1"/>
            <a:r>
              <a:rPr lang="en-US" dirty="0" smtClean="0"/>
              <a:t>Supervisor is the worker daemon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91681"/>
            <a:ext cx="5181600" cy="333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err="1" smtClean="0"/>
              <a:t>ZooKeeper</a:t>
            </a:r>
            <a:endParaRPr lang="en-US" dirty="0" smtClean="0"/>
          </a:p>
          <a:p>
            <a:pPr lvl="1"/>
            <a:r>
              <a:rPr lang="en-US" dirty="0" smtClean="0"/>
              <a:t>coordination between Nimbus and Worker Nodes</a:t>
            </a:r>
          </a:p>
          <a:p>
            <a:pPr lvl="1"/>
            <a:r>
              <a:rPr lang="en-US" dirty="0" smtClean="0"/>
              <a:t>monitors the message processing tasks as all the worker nodes update their tasks status in it.</a:t>
            </a:r>
            <a:endParaRPr lang="en-US" dirty="0"/>
          </a:p>
          <a:p>
            <a:r>
              <a:rPr lang="en-US" dirty="0" smtClean="0"/>
              <a:t>Workers get the input from file system or database.</a:t>
            </a:r>
          </a:p>
          <a:p>
            <a:r>
              <a:rPr lang="en-US" dirty="0" smtClean="0"/>
              <a:t>Storm data model consists of </a:t>
            </a:r>
            <a:r>
              <a:rPr lang="en-US" dirty="0" err="1" smtClean="0"/>
              <a:t>tuples</a:t>
            </a:r>
            <a:r>
              <a:rPr lang="en-US" dirty="0" smtClean="0"/>
              <a:t> and streams.</a:t>
            </a:r>
          </a:p>
          <a:p>
            <a:r>
              <a:rPr lang="en-US" dirty="0" smtClean="0"/>
              <a:t>Storm components consists of spouts and bolts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Spouts ingest the data and process it into stream of </a:t>
            </a:r>
            <a:r>
              <a:rPr lang="en-US" dirty="0" err="1" smtClean="0"/>
              <a:t>tuples</a:t>
            </a:r>
            <a:r>
              <a:rPr lang="en-US" dirty="0"/>
              <a:t> </a:t>
            </a:r>
            <a:r>
              <a:rPr lang="en-US" dirty="0" smtClean="0"/>
              <a:t>and send them to bolts.</a:t>
            </a:r>
          </a:p>
          <a:p>
            <a:r>
              <a:rPr lang="en-US" dirty="0" smtClean="0"/>
              <a:t>Bolts process </a:t>
            </a:r>
            <a:r>
              <a:rPr lang="en-US" dirty="0" err="1" smtClean="0"/>
              <a:t>tuples</a:t>
            </a:r>
            <a:r>
              <a:rPr lang="en-US" dirty="0" smtClean="0"/>
              <a:t> and produce some output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Spouts and bolts run in parallel and can distribute across machines in the storm cluster.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7543800" cy="204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348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CONTENTS</vt:lpstr>
      <vt:lpstr>BIG DATA</vt:lpstr>
      <vt:lpstr>Slide 4</vt:lpstr>
      <vt:lpstr>TYPES OF PROCESSING OF BIG DATA</vt:lpstr>
      <vt:lpstr>INTRODUCTION TO STORM</vt:lpstr>
      <vt:lpstr>HOW STORM WORKS</vt:lpstr>
      <vt:lpstr>Slide 8</vt:lpstr>
      <vt:lpstr>Slide 9</vt:lpstr>
      <vt:lpstr>FEATURES OF STORM</vt:lpstr>
      <vt:lpstr>ONE OF THE MOST IMPORTANT FEATURE OF STORM </vt:lpstr>
      <vt:lpstr>USE CASES OF STORM</vt:lpstr>
      <vt:lpstr>CONCLUSION</vt:lpstr>
      <vt:lpstr>Slide 14</vt:lpstr>
      <vt:lpstr>Slide 15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</cp:revision>
  <dcterms:created xsi:type="dcterms:W3CDTF">2018-10-28T07:40:36Z</dcterms:created>
  <dcterms:modified xsi:type="dcterms:W3CDTF">2018-10-29T16:00:43Z</dcterms:modified>
</cp:coreProperties>
</file>