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5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596D-6028-480C-B72B-FF973291D659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ACAEA-58D9-475C-9930-D2658EAF1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INFSCI 2910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Hierarchical model with fixed likelihood sigma</a:t>
            </a:r>
          </a:p>
          <a:p>
            <a:r>
              <a:rPr lang="en-US" dirty="0" smtClean="0"/>
              <a:t>Probabilistic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5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Specifically for our transformation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inverse transformation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derivative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Since we will ultimately work with the LOG-posterior: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29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posterior distribution we are interested in: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941" y="1825625"/>
                <a:ext cx="11945389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normal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normal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941" y="1825625"/>
                <a:ext cx="1194538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74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Before implementing the model, we will make a </a:t>
                </a:r>
                <a:r>
                  <a:rPr lang="en-US" dirty="0" err="1" smtClean="0"/>
                  <a:t>Reparameterization</a:t>
                </a:r>
                <a:r>
                  <a:rPr lang="en-US" dirty="0" smtClean="0"/>
                  <a:t> of the GROUP means,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67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learning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directly, we will instead learn a transformed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transformed variable is related to the original group means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Or think in terms 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69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This “z-score” </a:t>
            </a:r>
            <a:r>
              <a:rPr lang="en-US" sz="3200" dirty="0" err="1" smtClean="0"/>
              <a:t>reparameterization</a:t>
            </a:r>
            <a:r>
              <a:rPr lang="en-US" sz="3200" dirty="0" smtClean="0"/>
              <a:t> (formal name is the non-centered parameterization) allows us to work with independent </a:t>
            </a:r>
            <a:r>
              <a:rPr lang="en-US" sz="3200" b="1" dirty="0" smtClean="0"/>
              <a:t>STANDARD NORMALS as the hierarchical prior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having the original hierarchical prior: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normal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will instead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normal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∣0,1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84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 smtClean="0"/>
                  <a:t>The probability model for the unknown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 smtClean="0"/>
                  <a:t> given </a:t>
                </a:r>
                <a:r>
                  <a:rPr lang="en-US" sz="3200" dirty="0" smtClean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sz="3200" dirty="0" smtClean="0"/>
                  <a:t> and the known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dirty="0" smtClean="0"/>
                  <a:t>: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t="-6452" b="-1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06735" y="2643447"/>
            <a:ext cx="4015047" cy="131341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88285" y="2856569"/>
                <a:ext cx="3998422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Equivalent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285" y="2856569"/>
                <a:ext cx="3998422" cy="887166"/>
              </a:xfrm>
              <a:prstGeom prst="rect">
                <a:avLst/>
              </a:prstGeom>
              <a:blipFill>
                <a:blip r:embed="rId4"/>
                <a:stretch>
                  <a:fillRect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75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Lastly, we’ll make use of a similar </a:t>
                </a:r>
                <a:r>
                  <a:rPr lang="en-US" sz="3600" dirty="0" err="1" smtClean="0"/>
                  <a:t>reparameterization</a:t>
                </a:r>
                <a:r>
                  <a:rPr lang="en-US" sz="3600" dirty="0" smtClean="0"/>
                  <a:t> but for the unknown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dirty="0" smtClean="0"/>
                  <a:t> hyperparameter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1843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the transformed “grand average”,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,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So the prior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is just a standard normal: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19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 smtClean="0"/>
                  <a:t>The probability model for the unknown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 smtClean="0"/>
                  <a:t> given </a:t>
                </a:r>
                <a:r>
                  <a:rPr lang="en-US" sz="3200" dirty="0" smtClean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sz="3200" dirty="0" smtClean="0"/>
                  <a:t> and the known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dirty="0" smtClean="0"/>
                  <a:t>:</a:t>
                </a:r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t="-6452" b="-1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06735" y="2543695"/>
            <a:ext cx="4015047" cy="10806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21782" y="2543695"/>
                <a:ext cx="3998422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Equivalent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82" y="2543695"/>
                <a:ext cx="3998422" cy="887166"/>
              </a:xfrm>
              <a:prstGeom prst="rect">
                <a:avLst/>
              </a:prstGeom>
              <a:blipFill>
                <a:blip r:embed="rId4"/>
                <a:stretch>
                  <a:fillRect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006735" y="3820001"/>
            <a:ext cx="4015047" cy="108065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930342" y="3820001"/>
                <a:ext cx="4344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Equivalent to: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42" y="3820001"/>
                <a:ext cx="4344785" cy="830997"/>
              </a:xfrm>
              <a:prstGeom prst="rect">
                <a:avLst/>
              </a:prstGeom>
              <a:blipFill>
                <a:blip r:embed="rId5"/>
                <a:stretch>
                  <a:fillRect t="-5882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74473" y="6176963"/>
                <a:ext cx="5012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can’t forget the derivative adjustment: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73" y="6176963"/>
                <a:ext cx="5012574" cy="369332"/>
              </a:xfrm>
              <a:prstGeom prst="rect">
                <a:avLst/>
              </a:prstGeom>
              <a:blipFill>
                <a:blip r:embed="rId6"/>
                <a:stretch>
                  <a:fillRect l="-9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42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600" dirty="0" smtClean="0"/>
                  <a:t>Write out the un-normalized log-posterior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 in terms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600" dirty="0"/>
                  <a:t> 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13364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all constants in the expressions.</a:t>
            </a:r>
          </a:p>
          <a:p>
            <a:endParaRPr lang="en-US" dirty="0" smtClean="0"/>
          </a:p>
          <a:p>
            <a:r>
              <a:rPr lang="en-US" dirty="0" smtClean="0"/>
              <a:t>Write out the expressions for the densities and drop all constants to get a sense what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my_logpost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is evaluating.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use a different prior setup on the </a:t>
            </a:r>
            <a:r>
              <a:rPr lang="en-US" dirty="0" err="1" smtClean="0"/>
              <a:t>hyperparameters</a:t>
            </a:r>
            <a:r>
              <a:rPr lang="en-US" dirty="0" smtClean="0"/>
              <a:t> compared to BDA3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the non-informative style, we will specify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are a-prior independent.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6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hyperprior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will be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prior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11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hyperprior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will be Exponential with the rate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The complete probability model for the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’s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US" dirty="0" smtClean="0"/>
                  <a:t> and the 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027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958647" y="2543694"/>
                <a:ext cx="1645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647" y="2543694"/>
                <a:ext cx="1645920" cy="369332"/>
              </a:xfrm>
              <a:prstGeom prst="rect">
                <a:avLst/>
              </a:prstGeom>
              <a:blipFill>
                <a:blip r:embed="rId4"/>
                <a:stretch>
                  <a:fillRect l="-33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9268691" y="1690688"/>
            <a:ext cx="581891" cy="1892097"/>
          </a:xfrm>
          <a:prstGeom prst="rightBrace">
            <a:avLst>
              <a:gd name="adj1" fmla="val 35476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Or equivalently we can write the joint posterior as: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941" y="1825625"/>
                <a:ext cx="11945389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normal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normal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941" y="1825625"/>
                <a:ext cx="1194538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60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Apply a transformation in order to make it easier to apply the Laplace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Instead of learning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directly, we will learn a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So instead of working with the original posterior: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will work with the transformed posterior: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4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We need to apply the change-of-variables “process” in order to work with the unbounded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to do this because the PRIOR is defined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and NOT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“The distribution we want” = “distribution we have”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“derivative”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77098" y="4309182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6691746" y="3644164"/>
            <a:ext cx="706581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We need to apply the change-of-variables “process” in order to work with the unbounded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 smtClean="0"/>
                  <a:t> and specifically for OUR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 rot="16200000">
            <a:off x="4430684" y="3224371"/>
            <a:ext cx="598516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23113" y="3208228"/>
                <a:ext cx="1213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113" y="3208228"/>
                <a:ext cx="12136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8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364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Office Theme</vt:lpstr>
      <vt:lpstr>INFSCI 2910</vt:lpstr>
      <vt:lpstr>We will use a different prior setup on the hyperparameters compared to BDA3</vt:lpstr>
      <vt:lpstr>The hyperprior on μ will be Gaussian with mean m_0 and standard deviation s_0</vt:lpstr>
      <vt:lpstr>The hyperprior on τ will be Exponential with the rate parameter λ_0</vt:lpstr>
      <vt:lpstr>The complete probability model for the unknown θ_j’s and (μ,τ) given {y ̅_(∙j),n_j }_(j=1)^J and the known σ</vt:lpstr>
      <vt:lpstr>Or equivalently we can write the joint posterior as:</vt:lpstr>
      <vt:lpstr>Apply a transformation in order to make it easier to apply the Laplace Approximation to τ</vt:lpstr>
      <vt:lpstr>We need to apply the change-of-variables “process” in order to work with the unbounded φ</vt:lpstr>
      <vt:lpstr>We need to apply the change-of-variables “process” in order to work with the unbounded φ</vt:lpstr>
      <vt:lpstr>Specifically for our transformation</vt:lpstr>
      <vt:lpstr>The posterior distribution we are interested in:</vt:lpstr>
      <vt:lpstr>Before implementing the model, we will make a Reparameterization of the GROUP means, θ_j’s</vt:lpstr>
      <vt:lpstr>This “z-score” reparameterization (formal name is the non-centered parameterization) allows us to work with independent STANDARD NORMALS as the hierarchical prior</vt:lpstr>
      <vt:lpstr>The probability model for the unknown {η_j }_(j=1)^J and μ and φ given given {y ̅_(∙j),n_j }_(j=1)^J and the known σ:</vt:lpstr>
      <vt:lpstr>Lastly, we’ll make use of a similar reparameterization but for the unknown μ hyperparameter</vt:lpstr>
      <vt:lpstr>The probability model for the unknown {η_j }_(j=1)^J and μ ̃ and φ given given {y ̅_(∙j),n_j }_(j=1)^J and the known σ:</vt:lpstr>
      <vt:lpstr>Write out the un-normalized log-posterior on {η_j }_(j=1)^J and μ ̃ and φ  in terms of {η_j }_(j=1)^J and μ ̃ and 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2910</dc:title>
  <dc:creator>Yurko, Joseph</dc:creator>
  <cp:lastModifiedBy>Yurko, Joseph</cp:lastModifiedBy>
  <cp:revision>8</cp:revision>
  <dcterms:created xsi:type="dcterms:W3CDTF">2020-06-12T18:33:12Z</dcterms:created>
  <dcterms:modified xsi:type="dcterms:W3CDTF">2020-06-13T14:05:17Z</dcterms:modified>
</cp:coreProperties>
</file>