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9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7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7146-C75F-47CB-9682-92B4B312B955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D044-361C-484D-9690-7F56C0D7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model with varying intercept and varying slopes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prior specification used in </a:t>
            </a:r>
            <a:r>
              <a:rPr lang="en-US" dirty="0" err="1" smtClean="0"/>
              <a:t>rstanarm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Using the mindset of the “quasi” observation we can view the hierarchical prior as a kind of likelihood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group specific values of the coefficients have some mean and covariance structure.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multivariate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groups,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that means we have the following matrix of observations: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hierarchical prior covariance matrix,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, tells us does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increase/decrease as the slope,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increases/decreases across the groups.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rstanarm</a:t>
            </a:r>
            <a:r>
              <a:rPr lang="en-US" dirty="0" smtClean="0"/>
              <a:t> does not directly place a </a:t>
            </a:r>
            <a:r>
              <a:rPr lang="en-US" dirty="0" err="1" smtClean="0"/>
              <a:t>hyperprior</a:t>
            </a:r>
            <a:r>
              <a:rPr lang="en-US" dirty="0" smtClean="0"/>
              <a:t> on the covariance matrix.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first decomposes the covariance matrix into the standard deviations and the correlation matrix.</a:t>
                </a:r>
              </a:p>
              <a:p>
                <a:endParaRPr lang="en-US" dirty="0"/>
              </a:p>
              <a:p>
                <a:r>
                  <a:rPr lang="en-US" dirty="0" smtClean="0"/>
                  <a:t>We’ll work through the case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and the covariance matrix can be written in terms of standard deviations,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and the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17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decomposition “separates” the covariance matrix into the marginal standard diagonal matrix and the correlation matrix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As matrices these are: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22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place separate hyper-priors on each marginal 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We could say a-priori that the marginal standard deviations have independent Exponentials: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Rstanarm</a:t>
                </a:r>
                <a:r>
                  <a:rPr lang="en-US" dirty="0" smtClean="0"/>
                  <a:t> does not do this. It uses a slightly fancier setup by considering the relationship between each marginal variance and the “total” variance.</a:t>
                </a:r>
              </a:p>
              <a:p>
                <a:pPr lvl="1"/>
                <a:r>
                  <a:rPr lang="en-US" dirty="0" smtClean="0"/>
                  <a:t>The total variance comes from the trace of the prior covariance matrix: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Represent the contribution of each marginal variance to the total through a </a:t>
                </a:r>
                <a:r>
                  <a:rPr lang="en-US" dirty="0" err="1" smtClean="0"/>
                  <a:t>simplectic</a:t>
                </a:r>
                <a:r>
                  <a:rPr lang="en-US" dirty="0" smtClean="0"/>
                  <a:t>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which store the fraction of each term’s contribution to the total.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So the variance per term is: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1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So </a:t>
                </a:r>
                <a:r>
                  <a:rPr lang="en-US" dirty="0" err="1" smtClean="0"/>
                  <a:t>rstanarm</a:t>
                </a:r>
                <a:r>
                  <a:rPr lang="en-US" dirty="0" smtClean="0"/>
                  <a:t> parameterizes the </a:t>
                </a:r>
                <a:r>
                  <a:rPr lang="en-US" dirty="0" err="1" smtClean="0"/>
                  <a:t>hyperprior</a:t>
                </a:r>
                <a:r>
                  <a:rPr lang="en-US" dirty="0" smtClean="0"/>
                  <a:t> on the standard deviations via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r="-1217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Uses a Gamma distribution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 controlled by 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shape</a:t>
                </a:r>
                <a:r>
                  <a:rPr lang="en-US" dirty="0" smtClean="0"/>
                  <a:t>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</a:t>
                </a:r>
                <a:r>
                  <a:rPr lang="en-US" dirty="0" smtClean="0"/>
                  <a:t> arguments.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concentration</a:t>
                </a:r>
                <a:r>
                  <a:rPr lang="en-US" dirty="0" smtClean="0"/>
                  <a:t> argument controls if the elements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 considered to be equal or are different.</a:t>
                </a:r>
              </a:p>
              <a:p>
                <a:endParaRPr lang="en-US" dirty="0"/>
              </a:p>
              <a:p>
                <a:r>
                  <a:rPr lang="en-US" dirty="0" smtClean="0"/>
                  <a:t>If we expect a-priori that the coefficients will have different standard deviations across the groups we would want to change the default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concentration</a:t>
                </a:r>
                <a:r>
                  <a:rPr lang="en-US" dirty="0" smtClean="0"/>
                  <a:t> argument to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decov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7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hyperprior</a:t>
            </a:r>
            <a:r>
              <a:rPr lang="en-US" dirty="0" smtClean="0"/>
              <a:t> on the correlation matrix is setup as the LKJ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LKJ prior controls if we think the correlation is uniform in the interval -1 and +1 or if we think it’s more concentrated around 0.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regularization</a:t>
            </a:r>
            <a:r>
              <a:rPr lang="en-US" dirty="0" smtClean="0"/>
              <a:t> argument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controls how uniform we expect the correlation matrix to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complete probability model for the varying INTERCEPT and varying SLOPES multilevel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multivariate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Gamma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𝑠𝑐𝑎𝑙𝑒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Dirichlet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𝑐𝑜𝑛𝑐𝑒𝑛𝑡𝑟𝑎𝑡𝑖𝑜𝑛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LKJ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𝑟𝑒𝑔𝑢𝑙𝑎𝑟𝑖𝑧𝑎𝑡𝑖𝑜𝑛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(in the script I used a half-Cauchy here instead of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continuous response rather than a binary response for the observation of interest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We will use a normal likelihood.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 is a real valued number.</a:t>
                </a:r>
              </a:p>
              <a:p>
                <a:endParaRPr lang="en-US" dirty="0"/>
              </a:p>
              <a:p>
                <a:r>
                  <a:rPr lang="en-US" dirty="0" smtClean="0"/>
                  <a:t>Rather than considering no predictors, we will assume the features or predictors (the inputs)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row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first predictor will correspond to the INTERCEPT: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predictors for all observations can be combined into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design matrix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in our current setting we are also interested in the GROUP ID.</a:t>
                </a:r>
              </a:p>
              <a:p>
                <a:endParaRPr lang="en-US" dirty="0"/>
              </a:p>
              <a:p>
                <a:r>
                  <a:rPr lang="en-US" dirty="0" smtClean="0"/>
                  <a:t>Assume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groups. </a:t>
                </a:r>
              </a:p>
              <a:p>
                <a:endParaRPr lang="en-US" dirty="0"/>
              </a:p>
              <a:p>
                <a:r>
                  <a:rPr lang="en-US" dirty="0" smtClean="0"/>
                  <a:t>The non-hierarchical approach would be to include dummy variables for the different groups in the design matrix.</a:t>
                </a:r>
              </a:p>
              <a:p>
                <a:pPr lvl="1"/>
                <a:r>
                  <a:rPr lang="en-US" dirty="0" smtClean="0"/>
                  <a:t>WITHOUT interactions we would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columns (note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includes the intercept so the reference level is already accounted for).</a:t>
                </a:r>
              </a:p>
              <a:p>
                <a:pPr lvl="1"/>
                <a:r>
                  <a:rPr lang="en-US" dirty="0" smtClean="0"/>
                  <a:t>If we want to include INTERACTIONS we would have even more columns!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70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will use a hierarchical (multilevel) to help us learn parameters across all groups all at once.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seen the hierarchical structure can be viewed as the data “created a prior” on the regression coefficients for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likelihood in the hierarchical can be written several ways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nomenclature in the Stan documentation (which is what </a:t>
                </a:r>
                <a:r>
                  <a:rPr lang="en-US" dirty="0" err="1" smtClean="0"/>
                  <a:t>rstanarm</a:t>
                </a:r>
                <a:r>
                  <a:rPr lang="en-US" dirty="0" smtClean="0"/>
                  <a:t> follows) is to consider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 which is associated within a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likelihood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observation’s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given the predictors,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 smtClean="0"/>
                  <a:t>, and the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, and the likelihood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(assume the likelihood noise is constant for all observations and all groups)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7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group-specific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predictors (including the intercept) for all observations, so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coefficients within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column vector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r>
                  <a:rPr lang="en-US" dirty="0" smtClean="0"/>
                  <a:t> is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is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3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Alternatively, we can consider the likelihood in terms of the separate groups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So rather than focusing on the observations, we can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groups of observations.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denote all of the observations associated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GROUP.</a:t>
                </a:r>
              </a:p>
              <a:p>
                <a:pPr lvl="1"/>
                <a:r>
                  <a:rPr lang="en-US" dirty="0" smtClean="0"/>
                  <a:t>If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observations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elements.</a:t>
                </a:r>
              </a:p>
              <a:p>
                <a:endParaRPr lang="en-US" dirty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denote all of the predictors associated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group.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design matrix is then: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denote all of the coefficients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group.</a:t>
                </a:r>
              </a:p>
              <a:p>
                <a:pPr lvl="1"/>
                <a:r>
                  <a:rPr lang="en-US" dirty="0" smtClean="0"/>
                  <a:t>There are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coefficients because this depends on the columns of the design matrix.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different sets of coefficients.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290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43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focused likelihood assuming constant likelihood noise: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multivariate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the likelihood, but next we need to consider the hierarchical prior on the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coefficients – the intercept,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and each of the slopes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we want to allow the coefficients to VARY across the groups.</a:t>
                </a:r>
              </a:p>
              <a:p>
                <a:pPr lvl="1"/>
                <a:r>
                  <a:rPr lang="en-US" dirty="0" smtClean="0"/>
                  <a:t>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denotes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coefficient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 within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Therefore we can think of the groups as “quasi” observations of the coefficients.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3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549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Hierarchical model with varying intercept and varying slopes</vt:lpstr>
      <vt:lpstr>Use a continuous response rather than a binary response for the observation of interest</vt:lpstr>
      <vt:lpstr>The predictors for all observations can be combined into a N×K design matrix X</vt:lpstr>
      <vt:lpstr>We will use a hierarchical (multilevel) to help us learn parameters across all groups all at once.</vt:lpstr>
      <vt:lpstr>The likelihood in the hierarchical can be written several ways</vt:lpstr>
      <vt:lpstr>The group-specific coefficients β_jj[n]  </vt:lpstr>
      <vt:lpstr>Alternatively, we can consider the likelihood in terms of the separate groups</vt:lpstr>
      <vt:lpstr>The group focused likelihood assuming constant likelihood noise:</vt:lpstr>
      <vt:lpstr>We have the likelihood, but next we need to consider the hierarchical prior on the coefficients</vt:lpstr>
      <vt:lpstr>Using the mindset of the “quasi” observation we can view the hierarchical prior as a kind of likelihood </vt:lpstr>
      <vt:lpstr>rstanarm does not directly place a hyperprior on the covariance matrix.</vt:lpstr>
      <vt:lpstr>The decomposition “separates” the covariance matrix into the marginal standard diagonal matrix and the correlation matrix</vt:lpstr>
      <vt:lpstr>We could place separate hyper-priors on each marginal standard deviation</vt:lpstr>
      <vt:lpstr>So rstanarm parameterizes the hyperprior on the standard deviations via ξ and π</vt:lpstr>
      <vt:lpstr>The hyperprior on the correlation matrix is setup as the LKJ prior</vt:lpstr>
      <vt:lpstr>The complete probability model for the varying INTERCEPT and varying SLOPES multilevel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prior used in rstanarm</dc:title>
  <dc:creator>Yurko, Joseph</dc:creator>
  <cp:lastModifiedBy>Yurko, Joseph</cp:lastModifiedBy>
  <cp:revision>11</cp:revision>
  <dcterms:created xsi:type="dcterms:W3CDTF">2020-07-10T16:39:56Z</dcterms:created>
  <dcterms:modified xsi:type="dcterms:W3CDTF">2020-07-10T19:36:26Z</dcterms:modified>
</cp:coreProperties>
</file>