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87D6-F364-4B76-B3FC-A34C13BC09B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FCF2-E072-4A9F-AF91-4250AF20E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INFSCI 2910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specific mean and </a:t>
            </a:r>
            <a:r>
              <a:rPr lang="en-US" smtClean="0"/>
              <a:t>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1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complete model with group-specific means and group-specific standard deviations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06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The learning problem is given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learn the unknowns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8295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posterior distribution 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(hierarchical) model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levels of “errors” – the way frequentists think of the structure</a:t>
            </a:r>
          </a:p>
          <a:p>
            <a:endParaRPr lang="en-US" dirty="0"/>
          </a:p>
          <a:p>
            <a:r>
              <a:rPr lang="en-US" dirty="0" smtClean="0"/>
              <a:t>Several levels of distributions that work together to create the complete or total model – the way Bayesians think of the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model formulation –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Denote observations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observation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observations.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There are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groups.</a:t>
                </a:r>
              </a:p>
              <a:p>
                <a:endParaRPr lang="en-US" dirty="0"/>
              </a:p>
              <a:p>
                <a:r>
                  <a:rPr lang="en-US" dirty="0" smtClean="0"/>
                  <a:t>Total number of observations: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If each group has the same number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then the total number of observations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7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level – Gaussian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observation within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group “comes from” a population distribution which is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2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LEVEL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group means “come from” a group population.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Describe that group level population with a distribution.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group level population has </a:t>
                </a:r>
                <a:r>
                  <a:rPr lang="en-US" dirty="0" err="1" smtClean="0"/>
                  <a:t>hyperparameters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we will assume a Gaussian distribution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5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model requires bringing together the observation level and the group level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3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Our current data generating examples are focused on GENERATING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677" r="-17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To accomplish that, we need to specify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the number of groups,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 smtClean="0"/>
                  <a:t> in order to generate the random group averages,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also need to define a sampling scheme for the distribution of the groups to the observations (we have used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sample()</a:t>
                </a:r>
                <a:r>
                  <a:rPr lang="en-US" dirty="0" smtClean="0"/>
                  <a:t> for this so far)</a:t>
                </a:r>
              </a:p>
              <a:p>
                <a:r>
                  <a:rPr lang="en-US" dirty="0" smtClean="0"/>
                  <a:t>We also need to specify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within group dispersion.</a:t>
                </a:r>
              </a:p>
              <a:p>
                <a:pPr lvl="1"/>
                <a:r>
                  <a:rPr lang="en-US" dirty="0" smtClean="0"/>
                  <a:t>By specifying, we can make all groups have the same,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, or they can have different values.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complex, allow the within-group dispersion to come from it’s own population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want the within-group dispersions to “come from” their own population, we </a:t>
                </a:r>
                <a:r>
                  <a:rPr lang="en-US" b="1" u="sng" dirty="0" smtClean="0"/>
                  <a:t>cannot</a:t>
                </a:r>
                <a:r>
                  <a:rPr lang="en-US" dirty="0" smtClean="0"/>
                  <a:t> use a Gaussian distribution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would need to use a different distribution that has a natural lower bound at 0 for the within-group dispersion.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y 3"/>
          <p:cNvSpPr/>
          <p:nvPr/>
        </p:nvSpPr>
        <p:spPr>
          <a:xfrm>
            <a:off x="4721628" y="2435630"/>
            <a:ext cx="1604358" cy="1945178"/>
          </a:xfrm>
          <a:prstGeom prst="mathMultiply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multi-level models with group-specific dispersions it’s common to use a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saying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has a Gaussian population distribution, we say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has a Gaussian population distribution: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INFSCI 2910</vt:lpstr>
      <vt:lpstr>Multi-level (hierarchical) model formulation</vt:lpstr>
      <vt:lpstr>Multi-level model formulation – notation</vt:lpstr>
      <vt:lpstr>OBSERVATION level – Gaussian distribution</vt:lpstr>
      <vt:lpstr>GROUP LEVEL distribution</vt:lpstr>
      <vt:lpstr>Complete model requires bringing together the observation level and the group level</vt:lpstr>
      <vt:lpstr>Our current data generating examples are focused on GENERATING the x_(i,j)</vt:lpstr>
      <vt:lpstr>More complex, allow the within-group dispersion to come from it’s own population</vt:lpstr>
      <vt:lpstr>In multi-level models with group-specific dispersions it’s common to use a transformation</vt:lpstr>
      <vt:lpstr>Our complete model with group-specific means and group-specific standard deviations</vt:lpstr>
      <vt:lpstr>The learning problem is given ALL x_(i,j) learn the unknowns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Yurko, Joseph</dc:creator>
  <cp:lastModifiedBy>Yurko, Joseph</cp:lastModifiedBy>
  <cp:revision>5</cp:revision>
  <dcterms:created xsi:type="dcterms:W3CDTF">2020-05-28T19:59:52Z</dcterms:created>
  <dcterms:modified xsi:type="dcterms:W3CDTF">2020-05-28T22:04:40Z</dcterms:modified>
</cp:coreProperties>
</file>