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65"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4" autoAdjust="0"/>
  </p:normalViewPr>
  <p:slideViewPr>
    <p:cSldViewPr snapToGrid="0">
      <p:cViewPr>
        <p:scale>
          <a:sx n="70" d="100"/>
          <a:sy n="70" d="100"/>
        </p:scale>
        <p:origin x="-704" y="1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6ABE7-0E5E-464C-98DA-4A198A99B13D}" type="datetimeFigureOut">
              <a:rPr lang="en-US" smtClean="0"/>
              <a:t>4/20/2020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FFBFA7-6729-4598-B917-8CF9636A8C2F}" type="slidenum">
              <a:rPr lang="en-US" smtClean="0"/>
              <a:t>‹#›</a:t>
            </a:fld>
            <a:endParaRPr lang="en-US"/>
          </a:p>
        </p:txBody>
      </p:sp>
    </p:spTree>
    <p:extLst>
      <p:ext uri="{BB962C8B-B14F-4D97-AF65-F5344CB8AC3E}">
        <p14:creationId xmlns:p14="http://schemas.microsoft.com/office/powerpoint/2010/main" val="344000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DisplayEmployeedetails:Thisfeaturewilllistthedetailsofalltheemployees </a:t>
            </a:r>
            <a:r>
              <a:rPr lang="en-US" dirty="0" err="1" smtClean="0"/>
              <a:t>workinginthecanteen</a:t>
            </a:r>
            <a:r>
              <a:rPr lang="en-US" dirty="0" smtClean="0"/>
              <a:t>. </a:t>
            </a:r>
            <a:endParaRPr lang="en-US" dirty="0"/>
          </a:p>
        </p:txBody>
      </p:sp>
      <p:sp>
        <p:nvSpPr>
          <p:cNvPr id="4" name="Slide Number Placeholder 3"/>
          <p:cNvSpPr>
            <a:spLocks noGrp="1"/>
          </p:cNvSpPr>
          <p:nvPr>
            <p:ph type="sldNum" sz="quarter" idx="10"/>
          </p:nvPr>
        </p:nvSpPr>
        <p:spPr/>
        <p:txBody>
          <a:bodyPr/>
          <a:lstStyle/>
          <a:p>
            <a:fld id="{A0FFBFA7-6729-4598-B917-8CF9636A8C2F}"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579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174188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FA0E1-4832-4AF0-BB1E-5EB695621D57}"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0055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342723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FA0E1-4832-4AF0-BB1E-5EB695621D5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3776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3223767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1412936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166479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3449259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274227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105325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36620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265305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128008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24885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89FD5B-22C0-4B0A-AAF9-314B1E9FBDB9}" type="datetimeFigureOut">
              <a:rPr lang="en-IN" smtClean="0"/>
              <a:pPr/>
              <a:t>20-04-2020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0FA0E1-4832-4AF0-BB1E-5EB695621D57}" type="slidenum">
              <a:rPr lang="en-IN" smtClean="0"/>
              <a:pPr/>
              <a:t>‹#›</a:t>
            </a:fld>
            <a:endParaRPr lang="en-IN"/>
          </a:p>
        </p:txBody>
      </p:sp>
    </p:spTree>
    <p:extLst>
      <p:ext uri="{BB962C8B-B14F-4D97-AF65-F5344CB8AC3E}">
        <p14:creationId xmlns:p14="http://schemas.microsoft.com/office/powerpoint/2010/main" val="33580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89FD5B-22C0-4B0A-AAF9-314B1E9FBDB9}" type="datetimeFigureOut">
              <a:rPr lang="en-IN" smtClean="0"/>
              <a:pPr/>
              <a:t>20-04-2020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0FA0E1-4832-4AF0-BB1E-5EB695621D57}" type="slidenum">
              <a:rPr lang="en-IN" smtClean="0"/>
              <a:pPr/>
              <a:t>‹#›</a:t>
            </a:fld>
            <a:endParaRPr lang="en-IN"/>
          </a:p>
        </p:txBody>
      </p:sp>
    </p:spTree>
    <p:extLst>
      <p:ext uri="{BB962C8B-B14F-4D97-AF65-F5344CB8AC3E}">
        <p14:creationId xmlns:p14="http://schemas.microsoft.com/office/powerpoint/2010/main" val="2831875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Image result for jss academy technical education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jss academy technical education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mage result for jss academy technical education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Image result for jss academy technical education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Image result for jss academy technical education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Image result for jss academy technical education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Image result for jss academy technical education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0" name="AutoShape 16" descr="Image result for jss academy technical education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2" name="AutoShape 18" descr="Image result for jss academy technical education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4" name="AutoShape 20" descr="Image result for jss academy technical education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6" name="AutoShape 22" descr="Image result for jss academy technical education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 name="AutoShape 24" descr="Image result for jss academy technical education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 name="TextBox 34"/>
          <p:cNvSpPr txBox="1"/>
          <p:nvPr/>
        </p:nvSpPr>
        <p:spPr>
          <a:xfrm>
            <a:off x="859972" y="2373086"/>
            <a:ext cx="8850085" cy="923330"/>
          </a:xfrm>
          <a:prstGeom prst="rect">
            <a:avLst/>
          </a:prstGeom>
          <a:noFill/>
        </p:spPr>
        <p:txBody>
          <a:bodyPr wrap="square" rtlCol="0">
            <a:spAutoFit/>
          </a:bodyPr>
          <a:lstStyle/>
          <a:p>
            <a:r>
              <a:rPr lang="en-US" sz="5400" dirty="0" smtClean="0">
                <a:solidFill>
                  <a:schemeClr val="accent2">
                    <a:lumMod val="75000"/>
                  </a:schemeClr>
                </a:solidFill>
                <a:latin typeface="Bahnschrift SemiCondensed" pitchFamily="34" charset="0"/>
                <a:cs typeface="Arial" pitchFamily="34" charset="0"/>
              </a:rPr>
              <a:t>CANTEEN MANAGEMENT SYSTEM</a:t>
            </a:r>
            <a:endParaRPr lang="en-US" sz="5400" dirty="0">
              <a:solidFill>
                <a:schemeClr val="accent2">
                  <a:lumMod val="75000"/>
                </a:schemeClr>
              </a:solidFill>
              <a:latin typeface="Bahnschrift SemiCondensed" pitchFamily="34" charset="0"/>
              <a:cs typeface="Arial" pitchFamily="34" charset="0"/>
            </a:endParaRPr>
          </a:p>
        </p:txBody>
      </p:sp>
      <p:sp>
        <p:nvSpPr>
          <p:cNvPr id="36" name="TextBox 35"/>
          <p:cNvSpPr txBox="1"/>
          <p:nvPr/>
        </p:nvSpPr>
        <p:spPr>
          <a:xfrm>
            <a:off x="337457" y="4125685"/>
            <a:ext cx="3254829" cy="2031325"/>
          </a:xfrm>
          <a:prstGeom prst="rect">
            <a:avLst/>
          </a:prstGeom>
          <a:noFill/>
        </p:spPr>
        <p:txBody>
          <a:bodyPr wrap="square" rtlCol="0">
            <a:spAutoFit/>
          </a:bodyPr>
          <a:lstStyle/>
          <a:p>
            <a:r>
              <a:rPr lang="en-US" dirty="0" smtClean="0"/>
              <a:t>Guided by:</a:t>
            </a:r>
          </a:p>
          <a:p>
            <a:r>
              <a:rPr lang="en-US" dirty="0" smtClean="0"/>
              <a:t>                </a:t>
            </a:r>
            <a:r>
              <a:rPr lang="en-US" dirty="0" err="1" smtClean="0"/>
              <a:t>Mrs.Sahana</a:t>
            </a:r>
            <a:r>
              <a:rPr lang="en-US" dirty="0" smtClean="0"/>
              <a:t> V</a:t>
            </a:r>
          </a:p>
          <a:p>
            <a:r>
              <a:rPr lang="en-US" dirty="0" smtClean="0"/>
              <a:t>                Assistant Professor</a:t>
            </a:r>
          </a:p>
          <a:p>
            <a:r>
              <a:rPr lang="en-US" dirty="0" smtClean="0"/>
              <a:t>                </a:t>
            </a:r>
            <a:r>
              <a:rPr lang="en-US" dirty="0" err="1" smtClean="0"/>
              <a:t>Mrs.Sowmya</a:t>
            </a:r>
            <a:r>
              <a:rPr lang="en-US" dirty="0" smtClean="0"/>
              <a:t> K.N</a:t>
            </a:r>
          </a:p>
          <a:p>
            <a:r>
              <a:rPr lang="en-US" dirty="0" smtClean="0"/>
              <a:t>                Assistant Professor,</a:t>
            </a:r>
          </a:p>
          <a:p>
            <a:r>
              <a:rPr lang="en-US" smtClean="0"/>
              <a:t>                Department of ISE.</a:t>
            </a:r>
            <a:endParaRPr lang="en-US" dirty="0" smtClean="0"/>
          </a:p>
          <a:p>
            <a:r>
              <a:rPr lang="en-US" dirty="0" smtClean="0"/>
              <a:t>                </a:t>
            </a:r>
            <a:endParaRPr lang="en-US" dirty="0"/>
          </a:p>
        </p:txBody>
      </p:sp>
      <p:sp>
        <p:nvSpPr>
          <p:cNvPr id="37" name="TextBox 36"/>
          <p:cNvSpPr txBox="1"/>
          <p:nvPr/>
        </p:nvSpPr>
        <p:spPr>
          <a:xfrm>
            <a:off x="4876800" y="5245189"/>
            <a:ext cx="3004457" cy="1754326"/>
          </a:xfrm>
          <a:prstGeom prst="rect">
            <a:avLst/>
          </a:prstGeom>
          <a:noFill/>
        </p:spPr>
        <p:txBody>
          <a:bodyPr wrap="square" rtlCol="0">
            <a:spAutoFit/>
          </a:bodyPr>
          <a:lstStyle/>
          <a:p>
            <a:r>
              <a:rPr lang="en-US" dirty="0" smtClean="0"/>
              <a:t>By:</a:t>
            </a:r>
          </a:p>
          <a:p>
            <a:r>
              <a:rPr lang="en-US" dirty="0" smtClean="0"/>
              <a:t>     </a:t>
            </a:r>
            <a:r>
              <a:rPr lang="en-US" dirty="0" err="1" smtClean="0"/>
              <a:t>Soundarya</a:t>
            </a:r>
            <a:r>
              <a:rPr lang="en-US" dirty="0" smtClean="0"/>
              <a:t> V </a:t>
            </a:r>
            <a:r>
              <a:rPr lang="en-US" dirty="0" err="1" smtClean="0"/>
              <a:t>Yadav</a:t>
            </a:r>
            <a:endParaRPr lang="en-US" dirty="0" smtClean="0"/>
          </a:p>
          <a:p>
            <a:r>
              <a:rPr lang="en-US" dirty="0" smtClean="0"/>
              <a:t>     -1JS17IS072</a:t>
            </a:r>
          </a:p>
          <a:p>
            <a:r>
              <a:rPr lang="en-US" dirty="0" smtClean="0"/>
              <a:t>     </a:t>
            </a:r>
            <a:r>
              <a:rPr lang="en-US" dirty="0" err="1" smtClean="0"/>
              <a:t>Sushma</a:t>
            </a:r>
            <a:r>
              <a:rPr lang="en-US" dirty="0" smtClean="0"/>
              <a:t> </a:t>
            </a:r>
            <a:r>
              <a:rPr lang="en-US" dirty="0" err="1" smtClean="0"/>
              <a:t>Patil</a:t>
            </a:r>
            <a:endParaRPr lang="en-US" dirty="0" smtClean="0"/>
          </a:p>
          <a:p>
            <a:r>
              <a:rPr lang="en-US" dirty="0" smtClean="0"/>
              <a:t>     -1JS17IS079</a:t>
            </a:r>
          </a:p>
          <a:p>
            <a:r>
              <a:rPr lang="en-US" dirty="0" smtClean="0"/>
              <a:t>     </a:t>
            </a:r>
            <a:endParaRPr lang="en-US" dirty="0"/>
          </a:p>
        </p:txBody>
      </p:sp>
      <p:pic>
        <p:nvPicPr>
          <p:cNvPr id="18" name="Picture 2"/>
          <p:cNvPicPr>
            <a:picLocks noChangeAspect="1" noChangeArrowheads="1"/>
          </p:cNvPicPr>
          <p:nvPr/>
        </p:nvPicPr>
        <p:blipFill>
          <a:blip r:embed="rId2" cstate="print"/>
          <a:srcRect/>
          <a:stretch>
            <a:fillRect/>
          </a:stretch>
        </p:blipFill>
        <p:spPr bwMode="auto">
          <a:xfrm>
            <a:off x="435428" y="391885"/>
            <a:ext cx="3219450" cy="1219200"/>
          </a:xfrm>
          <a:prstGeom prst="rect">
            <a:avLst/>
          </a:prstGeom>
          <a:noFill/>
          <a:ln w="9525">
            <a:noFill/>
            <a:miter lim="800000"/>
            <a:headEnd/>
            <a:tailEnd/>
          </a:ln>
        </p:spPr>
      </p:pic>
      <p:sp>
        <p:nvSpPr>
          <p:cNvPr id="19" name="Rectangle 18"/>
          <p:cNvSpPr/>
          <p:nvPr/>
        </p:nvSpPr>
        <p:spPr>
          <a:xfrm>
            <a:off x="5042474" y="3244334"/>
            <a:ext cx="184731" cy="369332"/>
          </a:xfrm>
          <a:prstGeom prst="rect">
            <a:avLst/>
          </a:prstGeom>
        </p:spPr>
        <p:txBody>
          <a:bodyPr wrap="none">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CANTEEN MANAGEMENT SYSTEM</a:t>
            </a:r>
            <a:endParaRPr lang="en-US" dirty="0"/>
          </a:p>
        </p:txBody>
      </p:sp>
      <p:sp>
        <p:nvSpPr>
          <p:cNvPr id="3" name="Content Placeholder 2"/>
          <p:cNvSpPr>
            <a:spLocks noGrp="1"/>
          </p:cNvSpPr>
          <p:nvPr>
            <p:ph idx="1"/>
          </p:nvPr>
        </p:nvSpPr>
        <p:spPr>
          <a:xfrm>
            <a:off x="612020" y="1910219"/>
            <a:ext cx="8596668" cy="3880773"/>
          </a:xfrm>
        </p:spPr>
        <p:txBody>
          <a:bodyPr>
            <a:normAutofit/>
          </a:bodyPr>
          <a:lstStyle/>
          <a:p>
            <a:pPr algn="just">
              <a:lnSpc>
                <a:spcPct val="150000"/>
              </a:lnSpc>
            </a:pPr>
            <a:r>
              <a:rPr lang="en-US" sz="2000" dirty="0" smtClean="0"/>
              <a:t>The mini project Canteen Management System has been   developed to over ride the problems prevailing in the practicing manual system.</a:t>
            </a:r>
          </a:p>
          <a:p>
            <a:pPr algn="just">
              <a:lnSpc>
                <a:spcPct val="150000"/>
              </a:lnSpc>
            </a:pPr>
            <a:r>
              <a:rPr lang="en-US" sz="2000" dirty="0" smtClean="0"/>
              <a:t>This </a:t>
            </a:r>
            <a:r>
              <a:rPr lang="en-US" sz="2000" smtClean="0"/>
              <a:t>software </a:t>
            </a:r>
            <a:r>
              <a:rPr lang="en-US" sz="2000" smtClean="0"/>
              <a:t>is supported </a:t>
            </a:r>
            <a:r>
              <a:rPr lang="en-US" sz="2000" dirty="0" smtClean="0"/>
              <a:t>to eliminate and in some cases reduce the hardships faced by the existing system. </a:t>
            </a:r>
          </a:p>
          <a:p>
            <a:pPr algn="just">
              <a:lnSpc>
                <a:spcPct val="150000"/>
              </a:lnSpc>
            </a:pPr>
            <a:r>
              <a:rPr lang="en-US" sz="2000" dirty="0" smtClean="0"/>
              <a:t>Moreover, this system is designed for the particular need of the canteen to carry out operation in smooth and effective manner.</a:t>
            </a:r>
          </a:p>
          <a:p>
            <a:pPr algn="just">
              <a:buNone/>
            </a:pPr>
            <a:endParaRPr lang="en-IN" sz="2400" dirty="0" smtClean="0"/>
          </a:p>
          <a:p>
            <a:pPr>
              <a:buNone/>
            </a:pPr>
            <a:endParaRPr lang="en-IN" sz="2400" dirty="0" smtClean="0"/>
          </a:p>
          <a:p>
            <a:pPr>
              <a:buNone/>
            </a:pPr>
            <a:endParaRPr lang="en-US" sz="2400" dirty="0" smtClean="0"/>
          </a:p>
          <a:p>
            <a:pPr>
              <a:buNone/>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normAutofit fontScale="92500"/>
          </a:bodyPr>
          <a:lstStyle/>
          <a:p>
            <a:r>
              <a:rPr lang="en-US" sz="2000" dirty="0" smtClean="0"/>
              <a:t>The experience of ordering in most canteens is not pleasant for customers. Customers have to make long queues before placing the order and  when the order is placed, they have to wait near the counter until the order is  prepared.</a:t>
            </a:r>
          </a:p>
          <a:p>
            <a:r>
              <a:rPr lang="en-US" sz="2000" dirty="0" smtClean="0"/>
              <a:t>Another problem is efficiency that food canteen should maintain in their standard operations and keep with quality of their product and services no matter how much crowd is present in canteen but they have to maintain efficiency as well as quality of food.</a:t>
            </a:r>
          </a:p>
          <a:p>
            <a:r>
              <a:rPr lang="en-US" sz="2000" dirty="0" smtClean="0"/>
              <a:t>The verbal communication between the customer and the cashier for placing an order and the information about bill may also result in errors usually when the place is crowded and noisy, miscommunications are common. This code helps in solving all these faults.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a:buNone/>
            </a:pPr>
            <a:r>
              <a:rPr lang="en-US" sz="2000" dirty="0" smtClean="0"/>
              <a:t>This project will serve the following objectives-</a:t>
            </a:r>
          </a:p>
          <a:p>
            <a:r>
              <a:rPr lang="en-US" sz="2000" dirty="0" smtClean="0"/>
              <a:t>To provide “better and efficient’’ services to customers. </a:t>
            </a:r>
          </a:p>
          <a:p>
            <a:r>
              <a:rPr lang="en-US" sz="2000" dirty="0" smtClean="0"/>
              <a:t>To reduce the workload of employee. </a:t>
            </a:r>
          </a:p>
          <a:p>
            <a:r>
              <a:rPr lang="en-US" sz="2000" dirty="0" smtClean="0"/>
              <a:t>For the faster retrieval of information about the Employee.</a:t>
            </a:r>
          </a:p>
          <a:p>
            <a:r>
              <a:rPr lang="en-US" sz="2000" dirty="0" smtClean="0"/>
              <a:t>To help the Customers to place the orders easily.</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STRUCTURE CONCEPT</a:t>
            </a:r>
            <a:endParaRPr lang="en-US" dirty="0"/>
          </a:p>
        </p:txBody>
      </p:sp>
      <p:sp>
        <p:nvSpPr>
          <p:cNvPr id="3" name="Content Placeholder 2"/>
          <p:cNvSpPr>
            <a:spLocks noGrp="1"/>
          </p:cNvSpPr>
          <p:nvPr>
            <p:ph idx="1"/>
          </p:nvPr>
        </p:nvSpPr>
        <p:spPr>
          <a:xfrm>
            <a:off x="666448" y="1605417"/>
            <a:ext cx="8596668" cy="3880773"/>
          </a:xfrm>
        </p:spPr>
        <p:txBody>
          <a:bodyPr>
            <a:noAutofit/>
          </a:bodyPr>
          <a:lstStyle/>
          <a:p>
            <a:pPr>
              <a:buNone/>
            </a:pPr>
            <a:r>
              <a:rPr lang="en-US" sz="2000" dirty="0" smtClean="0"/>
              <a:t>This system will be implemented using file handling concept with primary and secondary key indexing technique. </a:t>
            </a:r>
          </a:p>
          <a:p>
            <a:r>
              <a:rPr lang="en-US" sz="2000" dirty="0" smtClean="0"/>
              <a:t>File handling is the process by which a software handles it input or output operations with binary/text files. </a:t>
            </a:r>
          </a:p>
          <a:p>
            <a:r>
              <a:rPr lang="en-US" sz="2000" dirty="0" smtClean="0"/>
              <a:t>File handling provides a mechanism to store the output of a program in a file and to perform various operations on it.</a:t>
            </a:r>
          </a:p>
          <a:p>
            <a:r>
              <a:rPr lang="en-US" sz="2000" dirty="0" smtClean="0"/>
              <a:t> Primary Index consists of all prime key attributes of a table and a pointer to a physical memory address of the record of a data file. Primary index is used for fast searching. </a:t>
            </a:r>
          </a:p>
          <a:p>
            <a:r>
              <a:rPr lang="en-US" sz="2000" dirty="0" smtClean="0"/>
              <a:t>Secondary Index provides a secondary means of accessing a data file. A secondary index may be on a candidate key field or non prime key attributes of a table. Secondary Index improves search on non prime key attributes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US" dirty="0"/>
          </a:p>
        </p:txBody>
      </p:sp>
      <p:sp>
        <p:nvSpPr>
          <p:cNvPr id="3" name="Content Placeholder 2"/>
          <p:cNvSpPr>
            <a:spLocks noGrp="1"/>
          </p:cNvSpPr>
          <p:nvPr>
            <p:ph idx="1"/>
          </p:nvPr>
        </p:nvSpPr>
        <p:spPr/>
        <p:txBody>
          <a:bodyPr/>
          <a:lstStyle/>
          <a:p>
            <a:pPr>
              <a:buNone/>
            </a:pPr>
            <a:r>
              <a:rPr lang="en-US" b="1" dirty="0" smtClean="0"/>
              <a:t>OWNER LOGIN</a:t>
            </a:r>
          </a:p>
          <a:p>
            <a:r>
              <a:rPr lang="en-US" sz="2000" b="1" dirty="0" smtClean="0"/>
              <a:t>Add Employee details: </a:t>
            </a:r>
            <a:r>
              <a:rPr lang="en-US" sz="2000" dirty="0" smtClean="0"/>
              <a:t>This</a:t>
            </a:r>
            <a:r>
              <a:rPr lang="en-US" sz="2000" b="1" dirty="0" smtClean="0"/>
              <a:t> </a:t>
            </a:r>
            <a:r>
              <a:rPr lang="en-US" sz="2000" dirty="0" smtClean="0"/>
              <a:t>feature allows users to add a new employee information to the canteen. Information such as name of the employee, employee age and employee salary should be provided and the data is stored in file.</a:t>
            </a:r>
          </a:p>
          <a:p>
            <a:r>
              <a:rPr lang="en-US" sz="2000" b="1" dirty="0" smtClean="0"/>
              <a:t>Display Employee details: </a:t>
            </a:r>
            <a:r>
              <a:rPr lang="en-US" sz="2000" dirty="0" smtClean="0"/>
              <a:t>This</a:t>
            </a:r>
            <a:r>
              <a:rPr lang="en-US" sz="2000" b="1" dirty="0" smtClean="0"/>
              <a:t> </a:t>
            </a:r>
            <a:r>
              <a:rPr lang="en-US" sz="2000" dirty="0" smtClean="0"/>
              <a:t>feature will list the details of all the employees working in the canteen.</a:t>
            </a:r>
          </a:p>
          <a:p>
            <a:r>
              <a:rPr lang="en-US" sz="2000" b="1" dirty="0" smtClean="0"/>
              <a:t>Delete Employee details: </a:t>
            </a:r>
            <a:r>
              <a:rPr lang="en-US" sz="2000" dirty="0" smtClean="0"/>
              <a:t>This</a:t>
            </a:r>
            <a:r>
              <a:rPr lang="en-US" sz="2000" b="1" dirty="0" smtClean="0"/>
              <a:t> </a:t>
            </a:r>
            <a:r>
              <a:rPr lang="en-US" sz="2000" dirty="0" smtClean="0"/>
              <a:t>feature allows users to delete the existing employee details from the file.</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t>FEATURES</a:t>
            </a:r>
            <a:br>
              <a:rPr lang="en-IN" dirty="0" smtClean="0"/>
            </a:br>
            <a:endParaRPr lang="en-US" dirty="0"/>
          </a:p>
        </p:txBody>
      </p:sp>
      <p:sp>
        <p:nvSpPr>
          <p:cNvPr id="9" name="Content Placeholder 8"/>
          <p:cNvSpPr>
            <a:spLocks noGrp="1"/>
          </p:cNvSpPr>
          <p:nvPr>
            <p:ph idx="1"/>
          </p:nvPr>
        </p:nvSpPr>
        <p:spPr/>
        <p:txBody>
          <a:bodyPr/>
          <a:lstStyle/>
          <a:p>
            <a:pPr>
              <a:buNone/>
            </a:pPr>
            <a:r>
              <a:rPr lang="en-US" b="1" dirty="0" smtClean="0"/>
              <a:t>EMPLOYEE LOGIN</a:t>
            </a:r>
          </a:p>
          <a:p>
            <a:pPr algn="just"/>
            <a:r>
              <a:rPr lang="en-US" sz="2000" b="1" dirty="0" smtClean="0"/>
              <a:t>Order Food: </a:t>
            </a:r>
            <a:r>
              <a:rPr lang="en-US" sz="2000" dirty="0" smtClean="0"/>
              <a:t>Order food feature will allow the employees to take the order  from the customers efficiently.</a:t>
            </a:r>
          </a:p>
          <a:p>
            <a:pPr algn="just"/>
            <a:r>
              <a:rPr lang="en-US" sz="2000" b="1" dirty="0" smtClean="0"/>
              <a:t>Search Item: </a:t>
            </a:r>
            <a:r>
              <a:rPr lang="en-US" sz="2000" dirty="0" smtClean="0"/>
              <a:t>Search item will help the customers to search for the particular food item the you are looking for.</a:t>
            </a:r>
            <a:endParaRPr lang="en-US" sz="2000" b="1" dirty="0" smtClean="0"/>
          </a:p>
          <a:p>
            <a:pPr algn="just"/>
            <a:r>
              <a:rPr lang="en-US" sz="2000" b="1" dirty="0" smtClean="0"/>
              <a:t>Delete Item: </a:t>
            </a:r>
            <a:r>
              <a:rPr lang="en-US" sz="2000" dirty="0" smtClean="0"/>
              <a:t>Employees can delete the food item which is not available in the canteen.</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normAutofit/>
          </a:bodyPr>
          <a:lstStyle/>
          <a:p>
            <a:r>
              <a:rPr lang="en-US" sz="2000" dirty="0" smtClean="0"/>
              <a:t>The main application of this project is to manage the canteen. It automates the entire process which was done manually till now. </a:t>
            </a:r>
          </a:p>
          <a:p>
            <a:r>
              <a:rPr lang="en-US" sz="2000" dirty="0" smtClean="0"/>
              <a:t>In automation of any operation we make a system which do work automatically as the respective events occurs, for which it is meant the system facilities the customers to order the food from the canteen without any complexity</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mini project Canteen Management System is used to overcome the entire problem which they are facing currently and making the manual system to a computerized system.</a:t>
            </a:r>
          </a:p>
          <a:p>
            <a:r>
              <a:rPr lang="en-US" dirty="0" smtClean="0"/>
              <a:t> The customer does not have to wait in long queues. This system reduces </a:t>
            </a:r>
            <a:r>
              <a:rPr lang="en-US" dirty="0" err="1" smtClean="0"/>
              <a:t>reduces</a:t>
            </a:r>
            <a:r>
              <a:rPr lang="en-US" dirty="0" smtClean="0"/>
              <a:t> the amount of paper work. It saves time.</a:t>
            </a:r>
          </a:p>
          <a:p>
            <a:r>
              <a:rPr lang="en-US" dirty="0" smtClean="0"/>
              <a:t> The details of the food items is stored in the form of a record, this record is in turn stored in a file. These records can be accessed easily and it is easier to handle the records.</a:t>
            </a: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190</TotalTime>
  <Words>733</Words>
  <Application>Microsoft Office PowerPoint</Application>
  <PresentationFormat>Custom</PresentationFormat>
  <Paragraphs>55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PowerPoint Presentation</vt:lpstr>
      <vt:lpstr>CANTEEN MANAGEMENT SYSTEM</vt:lpstr>
      <vt:lpstr>PROBLEM STATEMENT</vt:lpstr>
      <vt:lpstr>OBJECTIVES:</vt:lpstr>
      <vt:lpstr>FILE STRUCTURE CONCEPT</vt:lpstr>
      <vt:lpstr>FEATURES</vt:lpstr>
      <vt:lpstr>FEATURES </vt:lpstr>
      <vt:lpstr>APPLICATION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hfdskjfghdkshfkjdshfjds</dc:title>
  <dc:creator>Sushma Patil</dc:creator>
  <cp:lastModifiedBy>Windows User</cp:lastModifiedBy>
  <cp:revision>25</cp:revision>
  <dcterms:created xsi:type="dcterms:W3CDTF">2019-07-13T08:44:45Z</dcterms:created>
  <dcterms:modified xsi:type="dcterms:W3CDTF">2020-04-20T05:47:03Z</dcterms:modified>
</cp:coreProperties>
</file>