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ndaryasrinivasan33@gmail.com" initials="" lastIdx="1" clrIdx="0">
    <p:extLst>
      <p:ext uri="{19B8F6BF-5375-455C-9EA6-DF929625EA0E}">
        <p15:presenceInfo xmlns:p15="http://schemas.microsoft.com/office/powerpoint/2012/main" userId="e0be4b419a19de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13EAB22A-B15A-F190-639C-690F5707E6B9}"/>
              </a:ext>
            </a:extLst>
          </p:cNvPr>
          <p:cNvSpPr txBox="1"/>
          <p:nvPr/>
        </p:nvSpPr>
        <p:spPr>
          <a:xfrm>
            <a:off x="4770735" y="2473401"/>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03C12D45-C839-7618-F8AD-725AFF076F8C}"/>
              </a:ext>
            </a:extLst>
          </p:cNvPr>
          <p:cNvSpPr txBox="1"/>
          <p:nvPr/>
        </p:nvSpPr>
        <p:spPr>
          <a:xfrm>
            <a:off x="2619374" y="3332705"/>
            <a:ext cx="8610600" cy="1938992"/>
          </a:xfrm>
          <a:prstGeom prst="rect">
            <a:avLst/>
          </a:prstGeom>
          <a:noFill/>
        </p:spPr>
        <p:txBody>
          <a:bodyPr wrap="square" rtlCol="0">
            <a:spAutoFit/>
          </a:bodyPr>
          <a:lstStyle/>
          <a:p>
            <a:r>
              <a:rPr lang="en-US" sz="2400" dirty="0"/>
              <a:t>STUDENT NAME: </a:t>
            </a:r>
            <a:r>
              <a:rPr lang="en-US" sz="2400" dirty="0" err="1"/>
              <a:t>Soundarya.S</a:t>
            </a:r>
            <a:endParaRPr lang="en-US" sz="2400" dirty="0"/>
          </a:p>
          <a:p>
            <a:r>
              <a:rPr lang="en-US" sz="2400" dirty="0"/>
              <a:t>REGISTER NO:312211323</a:t>
            </a:r>
          </a:p>
          <a:p>
            <a:r>
              <a:rPr lang="en-US" sz="2400" dirty="0"/>
              <a:t>DEPARTMENT: </a:t>
            </a:r>
            <a:r>
              <a:rPr lang="en-US" sz="2400" dirty="0" err="1"/>
              <a:t>B.Com</a:t>
            </a:r>
            <a:r>
              <a:rPr lang="en-IN" sz="2400" dirty="0"/>
              <a:t>(</a:t>
            </a:r>
            <a:r>
              <a:rPr lang="en-US" sz="2400"/>
              <a:t>General</a:t>
            </a:r>
            <a:r>
              <a:rPr lang="en-IN" sz="2400"/>
              <a:t>) </a:t>
            </a:r>
            <a:endParaRPr lang="en-US" sz="2400" dirty="0"/>
          </a:p>
          <a:p>
            <a:r>
              <a:rPr lang="en-US" sz="2400" dirty="0"/>
              <a:t>COLLEGE :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soundaryasrinivasan33@gmail.com</cp:lastModifiedBy>
  <cp:revision>24</cp:revision>
  <dcterms:created xsi:type="dcterms:W3CDTF">2024-03-29T15:07:22Z</dcterms:created>
  <dcterms:modified xsi:type="dcterms:W3CDTF">2024-10-01T10:27:53Z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