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73F7-E84D-9726-3F589DF6168C}"/>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73F7-E84D-9726-3F589DF6168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BE64-8C44-B73E-50FCFAEFD3B1}"/>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BE64-8C44-B73E-50FCFAEFD3B1}"/>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 </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124200"/>
            <a:ext cx="8610600" cy="1938992"/>
          </a:xfrm>
          <a:prstGeom prst="rect">
            <a:avLst/>
          </a:prstGeom>
          <a:noFill/>
        </p:spPr>
        <p:txBody>
          <a:bodyPr wrap="square" rtlCol="0">
            <a:spAutoFit/>
          </a:bodyPr>
          <a:lstStyle/>
          <a:p>
            <a:r>
              <a:rPr lang="en-US" sz="2400" dirty="0"/>
              <a:t>STUDENT NAME: </a:t>
            </a:r>
            <a:r>
              <a:rPr lang="en-US" sz="2400" dirty="0" err="1"/>
              <a:t>Soundarya</a:t>
            </a:r>
            <a:r>
              <a:rPr lang="en-US" sz="2400" dirty="0"/>
              <a:t> S</a:t>
            </a:r>
          </a:p>
          <a:p>
            <a:r>
              <a:rPr lang="en-US" sz="2400" dirty="0"/>
              <a:t>REGISTER NO: 312211323</a:t>
            </a:r>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extLst>
      <p:ext uri="{BB962C8B-B14F-4D97-AF65-F5344CB8AC3E}">
        <p14:creationId xmlns:p14="http://schemas.microsoft.com/office/powerpoint/2010/main" val="1696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0" y="2971800"/>
            <a:ext cx="9997289" cy="1908215"/>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a:t>
            </a:r>
            <a:r>
              <a:rPr lang="en-US" sz="2000" b="1" i="1">
                <a:latin typeface="Constantia" panose="02030602050306030303" pitchFamily="18" charset="0"/>
              </a:rPr>
              <a:t>the employee</a:t>
            </a:r>
            <a:endParaRPr lang="en-IN" dirty="0"/>
          </a:p>
        </p:txBody>
      </p:sp>
    </p:spTree>
    <p:extLst>
      <p:ext uri="{BB962C8B-B14F-4D97-AF65-F5344CB8AC3E}">
        <p14:creationId xmlns:p14="http://schemas.microsoft.com/office/powerpoint/2010/main" val="307648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821</Words>
  <Application>Microsoft Office PowerPoint</Application>
  <PresentationFormat>Widescreen</PresentationFormat>
  <Paragraphs>195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soundaryasrinivasan33@gmail.com</cp:lastModifiedBy>
  <cp:revision>49</cp:revision>
  <dcterms:created xsi:type="dcterms:W3CDTF">2024-03-29T15:07:22Z</dcterms:created>
  <dcterms:modified xsi:type="dcterms:W3CDTF">2024-10-03T07:40:27Z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