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549" autoAdjust="0"/>
  </p:normalViewPr>
  <p:slideViewPr>
    <p:cSldViewPr snapToGrid="0">
      <p:cViewPr varScale="1">
        <p:scale>
          <a:sx n="76" d="100"/>
          <a:sy n="76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68-E7C9-7668-EAD4-6495017C6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1B034-BDDD-4E0B-66F5-DC9C59267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A82A4-8C52-40C9-FBE8-8ADDA362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42B-7B52-47CB-94BD-DBFCAFA08E1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7677-FEB6-1200-A7F0-0247A84C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20E7-071C-2AF0-EDAD-147EF227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00AD-B96A-4685-90F8-0F1EF91F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97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99EC-CCFE-BAC0-3828-84B71B6A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5C6D4-9256-0ADC-1BC9-A7B939E1B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A68B1-9EEB-48CF-46E2-0EB424A7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42B-7B52-47CB-94BD-DBFCAFA08E1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118B-487A-1064-A37B-4B2C6024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33D29-55A6-0FDA-0DE0-2D69B531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00AD-B96A-4685-90F8-0F1EF91F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99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C8FB2-0694-EC7D-92E2-46EEE9626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5096A-124D-F1CB-6DBD-CF215DD21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E3852-7BE9-6B50-300B-51DE4771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42B-7B52-47CB-94BD-DBFCAFA08E1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402FE-1909-7064-7F78-09BC56DD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ADFF-0759-4747-4D83-55CE0C5C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00AD-B96A-4685-90F8-0F1EF91F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2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8A23-B99C-610B-FD1D-106136FE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0A9E-1DCD-5281-D611-956EBFF7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C940-5646-6EAD-BDC8-9B656273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42B-7B52-47CB-94BD-DBFCAFA08E1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A8853-6EE5-96F3-071A-263D1288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ABBB-BCD1-0FBB-1A98-E6D4CFDB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00AD-B96A-4685-90F8-0F1EF91F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5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35E7-7364-552A-39C9-3C7CF239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43EC-E070-8058-8AE5-241D94090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0331-DAE0-1249-FB59-9AF04A58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42B-7B52-47CB-94BD-DBFCAFA08E1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A47C-E53A-0139-B492-C6403B39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BE17-6D51-ECCE-1C9C-7CF7DD4D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00AD-B96A-4685-90F8-0F1EF91F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1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D809-7535-5296-D6B3-011836D0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79BD-90F7-175B-65B9-13A6CC3F1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465FD-90B7-3C88-2DCD-E328841C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289DC-0277-2D22-CE2D-4CADEED1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42B-7B52-47CB-94BD-DBFCAFA08E1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09292-ABC3-B737-62E0-DD40CA9B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2A068-DF15-60F2-807F-7E31840E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00AD-B96A-4685-90F8-0F1EF91F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4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9A56-A384-C3B6-B81A-B2C2540D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65ECE-293B-6BEC-36D0-7F2FB734D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EF870-55AD-2AE2-EEAB-775A01A8B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89D07-98B4-145A-E834-75974A5EC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ECEA5-8188-45B2-27D3-2EF9152F0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951E9-9ABC-2A87-C490-635F22B4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42B-7B52-47CB-94BD-DBFCAFA08E1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6DFD9-9243-3088-0DAC-DCBDBA2A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12B93-83BA-F4EE-59FB-22BF99B8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00AD-B96A-4685-90F8-0F1EF91F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61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272B-A203-2810-2905-FC54C228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43876-671F-0460-5217-FCF3C85A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42B-7B52-47CB-94BD-DBFCAFA08E1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92864-4099-C8AA-B765-CA14AB62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1A89B-C12A-1FA7-E4CB-333000CF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00AD-B96A-4685-90F8-0F1EF91F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18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391C6-B799-2D21-7BEB-BC2473C1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42B-7B52-47CB-94BD-DBFCAFA08E1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E4EEC-C0A8-84A9-C7F9-6D492093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37521-001B-9344-6111-17591958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00AD-B96A-4685-90F8-0F1EF91F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3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8D77-2829-CDE9-3EEB-EB0F9252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0B6F-DE1C-B3E2-93B4-60EF3F83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F5529-BCD5-87EE-3AA6-8C7C48C97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46177-869F-C4A0-BEE9-4159F1C0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42B-7B52-47CB-94BD-DBFCAFA08E1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E3BFF-B51F-4D52-B686-0275192D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3504A-00D6-6FCB-047A-391C8404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00AD-B96A-4685-90F8-0F1EF91F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73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9B5C-6C79-A337-CFF9-B2B4BD9F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B7F5A-38FD-1255-3199-F15EBE632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0991F-5CF6-765C-7E92-5FD8E10B4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B25E-01F5-0727-E53D-7E25F90E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42B-7B52-47CB-94BD-DBFCAFA08E1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02A9-613E-B1C2-2647-3EF27B2C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84B6B-B945-187D-8649-6CAFAB0D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00AD-B96A-4685-90F8-0F1EF91F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43E5B-C633-6BD4-7F90-624036DE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A37CA-DBFD-548D-49E6-F197FAFFF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98A8-9F01-9B99-E1C7-9D44475E9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342B-7B52-47CB-94BD-DBFCAFA08E1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1CBCA-AB2F-76C9-A641-B1187D6A7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9C0B0-51E2-C61E-4EFF-B2B5F0740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800AD-B96A-4685-90F8-0F1EF91F6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52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9AF0-5161-5A00-F031-BA4BAFBDD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F7E2C-A113-BEC2-1845-74D6CCB4A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68228-59B1-625C-7865-0EF70689B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97" y="0"/>
            <a:ext cx="12221497" cy="709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49F2-1431-881B-5230-0597EBA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2C06E-9B9C-AEB4-61A1-C115888E3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65067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SNEKHA J</dc:creator>
  <cp:lastModifiedBy>SNEKHA J</cp:lastModifiedBy>
  <cp:revision>1</cp:revision>
  <dcterms:created xsi:type="dcterms:W3CDTF">2025-03-19T06:16:17Z</dcterms:created>
  <dcterms:modified xsi:type="dcterms:W3CDTF">2025-03-19T06:16:32Z</dcterms:modified>
</cp:coreProperties>
</file>