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Data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multiLvlStrRef>
              <c:f>'[DOC-20240910-WA0000..xlsx]Sheet1'!$A$2:$C$15</c:f>
              <c:multiLvlStrCache>
                <c:ptCount val="14"/>
                <c:lvl>
                  <c:pt idx="0">
                    <c:v>Nolan</c:v>
                  </c:pt>
                  <c:pt idx="1">
                    <c:v>James</c:v>
                  </c:pt>
                  <c:pt idx="2">
                    <c:v>Molina</c:v>
                  </c:pt>
                  <c:pt idx="3">
                    <c:v>Patton</c:v>
                  </c:pt>
                  <c:pt idx="4">
                    <c:v>Howe</c:v>
                  </c:pt>
                  <c:pt idx="5">
                    <c:v>Khemmich</c:v>
                  </c:pt>
                  <c:pt idx="6">
                    <c:v>Rodgers</c:v>
                  </c:pt>
                  <c:pt idx="7">
                    <c:v>Carter</c:v>
                  </c:pt>
                  <c:pt idx="8">
                    <c:v>French</c:v>
                  </c:pt>
                  <c:pt idx="9">
                    <c:v>Curtis</c:v>
                  </c:pt>
                  <c:pt idx="10">
                    <c:v>Mata</c:v>
                  </c:pt>
                  <c:pt idx="11">
                    <c:v>Miranda</c:v>
                  </c:pt>
                  <c:pt idx="12">
                    <c:v>Walker</c:v>
                  </c:pt>
                  <c:pt idx="13">
                    <c:v>Robinson</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lvl>
                <c:lvl>
                  <c:pt idx="0">
                    <c:v>3462</c:v>
                  </c:pt>
                  <c:pt idx="1">
                    <c:v>3460</c:v>
                  </c:pt>
                  <c:pt idx="2">
                    <c:v>3448</c:v>
                  </c:pt>
                  <c:pt idx="3">
                    <c:v>3474</c:v>
                  </c:pt>
                  <c:pt idx="4">
                    <c:v>3456</c:v>
                  </c:pt>
                  <c:pt idx="5">
                    <c:v>3439</c:v>
                  </c:pt>
                  <c:pt idx="6">
                    <c:v>3444</c:v>
                  </c:pt>
                  <c:pt idx="7">
                    <c:v>3453</c:v>
                  </c:pt>
                  <c:pt idx="8">
                    <c:v>3451</c:v>
                  </c:pt>
                  <c:pt idx="9">
                    <c:v>3467</c:v>
                  </c:pt>
                  <c:pt idx="10">
                    <c:v>3473</c:v>
                  </c:pt>
                  <c:pt idx="11">
                    <c:v>3455</c:v>
                  </c:pt>
                  <c:pt idx="12">
                    <c:v>3466</c:v>
                  </c:pt>
                  <c:pt idx="13">
                    <c:v>3458</c:v>
                  </c:pt>
                </c:lvl>
              </c:multiLvlStrCache>
            </c:multiLvlStrRef>
          </c:cat>
          <c:val>
            <c:numRef>
              <c:f>'[DOC-20240910-WA0000..xlsx]Sheet1'!$D$2:$D$15</c:f>
              <c:numCache>
                <c:formatCode>d\-mmm\-yy</c:formatCode>
                <c:ptCount val="14"/>
                <c:pt idx="0">
                  <c:v>43356</c:v>
                </c:pt>
                <c:pt idx="1">
                  <c:v>43880</c:v>
                </c:pt>
                <c:pt idx="2">
                  <c:v>43739</c:v>
                </c:pt>
                <c:pt idx="3">
                  <c:v>43899</c:v>
                </c:pt>
                <c:pt idx="4">
                  <c:v>44991</c:v>
                </c:pt>
                <c:pt idx="5">
                  <c:v>44706</c:v>
                </c:pt>
                <c:pt idx="6">
                  <c:v>44528</c:v>
                </c:pt>
                <c:pt idx="7">
                  <c:v>44847</c:v>
                </c:pt>
                <c:pt idx="8">
                  <c:v>44245</c:v>
                </c:pt>
                <c:pt idx="9">
                  <c:v>43957</c:v>
                </c:pt>
                <c:pt idx="10">
                  <c:v>45106</c:v>
                </c:pt>
                <c:pt idx="11">
                  <c:v>44376</c:v>
                </c:pt>
                <c:pt idx="12">
                  <c:v>44664</c:v>
                </c:pt>
                <c:pt idx="13">
                  <c:v>44679</c:v>
                </c:pt>
              </c:numCache>
            </c:numRef>
          </c:val>
          <c:smooth val="0"/>
          <c:extLst>
            <c:ext xmlns:c16="http://schemas.microsoft.com/office/drawing/2014/chart" uri="{C3380CC4-5D6E-409C-BE32-E72D297353CC}">
              <c16:uniqueId val="{00000000-7475-A94D-BAD2-3CAE28DA362C}"/>
            </c:ext>
          </c:extLst>
        </c:ser>
        <c:ser>
          <c:idx val="1"/>
          <c:order val="1"/>
          <c:spPr>
            <a:ln w="28575" cap="rnd">
              <a:solidFill>
                <a:schemeClr val="accent2"/>
              </a:solidFill>
              <a:round/>
            </a:ln>
            <a:effectLst/>
          </c:spPr>
          <c:marker>
            <c:symbol val="none"/>
          </c:marker>
          <c:cat>
            <c:multiLvlStrRef>
              <c:f>'[DOC-20240910-WA0000..xlsx]Sheet1'!$A$2:$C$15</c:f>
              <c:multiLvlStrCache>
                <c:ptCount val="14"/>
                <c:lvl>
                  <c:pt idx="0">
                    <c:v>Nolan</c:v>
                  </c:pt>
                  <c:pt idx="1">
                    <c:v>James</c:v>
                  </c:pt>
                  <c:pt idx="2">
                    <c:v>Molina</c:v>
                  </c:pt>
                  <c:pt idx="3">
                    <c:v>Patton</c:v>
                  </c:pt>
                  <c:pt idx="4">
                    <c:v>Howe</c:v>
                  </c:pt>
                  <c:pt idx="5">
                    <c:v>Khemmich</c:v>
                  </c:pt>
                  <c:pt idx="6">
                    <c:v>Rodgers</c:v>
                  </c:pt>
                  <c:pt idx="7">
                    <c:v>Carter</c:v>
                  </c:pt>
                  <c:pt idx="8">
                    <c:v>French</c:v>
                  </c:pt>
                  <c:pt idx="9">
                    <c:v>Curtis</c:v>
                  </c:pt>
                  <c:pt idx="10">
                    <c:v>Mata</c:v>
                  </c:pt>
                  <c:pt idx="11">
                    <c:v>Miranda</c:v>
                  </c:pt>
                  <c:pt idx="12">
                    <c:v>Walker</c:v>
                  </c:pt>
                  <c:pt idx="13">
                    <c:v>Robinson</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lvl>
                <c:lvl>
                  <c:pt idx="0">
                    <c:v>3462</c:v>
                  </c:pt>
                  <c:pt idx="1">
                    <c:v>3460</c:v>
                  </c:pt>
                  <c:pt idx="2">
                    <c:v>3448</c:v>
                  </c:pt>
                  <c:pt idx="3">
                    <c:v>3474</c:v>
                  </c:pt>
                  <c:pt idx="4">
                    <c:v>3456</c:v>
                  </c:pt>
                  <c:pt idx="5">
                    <c:v>3439</c:v>
                  </c:pt>
                  <c:pt idx="6">
                    <c:v>3444</c:v>
                  </c:pt>
                  <c:pt idx="7">
                    <c:v>3453</c:v>
                  </c:pt>
                  <c:pt idx="8">
                    <c:v>3451</c:v>
                  </c:pt>
                  <c:pt idx="9">
                    <c:v>3467</c:v>
                  </c:pt>
                  <c:pt idx="10">
                    <c:v>3473</c:v>
                  </c:pt>
                  <c:pt idx="11">
                    <c:v>3455</c:v>
                  </c:pt>
                  <c:pt idx="12">
                    <c:v>3466</c:v>
                  </c:pt>
                  <c:pt idx="13">
                    <c:v>3458</c:v>
                  </c:pt>
                </c:lvl>
              </c:multiLvlStrCache>
            </c:multiLvlStrRef>
          </c:cat>
          <c:val>
            <c:numRef>
              <c:f>'[DOC-20240910-WA0000..xlsx]Sheet1'!$E$2:$E$15</c:f>
              <c:numCache>
                <c:formatCode>General</c:formatCode>
                <c:ptCount val="14"/>
                <c:pt idx="0" formatCode="d\-mmm\-yy">
                  <c:v>44456</c:v>
                </c:pt>
                <c:pt idx="2" formatCode="d\-mmm\-yy">
                  <c:v>44141</c:v>
                </c:pt>
                <c:pt idx="5" formatCode="d\-mmm\-yy">
                  <c:v>44892</c:v>
                </c:pt>
                <c:pt idx="6" formatCode="d\-mmm\-yy">
                  <c:v>44596</c:v>
                </c:pt>
                <c:pt idx="8" formatCode="d\-mmm\-yy">
                  <c:v>44876</c:v>
                </c:pt>
                <c:pt idx="11" formatCode="d\-mmm\-yy">
                  <c:v>44747</c:v>
                </c:pt>
                <c:pt idx="12" formatCode="d\-mmm\-yy">
                  <c:v>45026</c:v>
                </c:pt>
                <c:pt idx="13" formatCode="d\-mmm\-yy">
                  <c:v>45070</c:v>
                </c:pt>
              </c:numCache>
            </c:numRef>
          </c:val>
          <c:smooth val="0"/>
          <c:extLst>
            <c:ext xmlns:c16="http://schemas.microsoft.com/office/drawing/2014/chart" uri="{C3380CC4-5D6E-409C-BE32-E72D297353CC}">
              <c16:uniqueId val="{00000001-7475-A94D-BAD2-3CAE28DA362C}"/>
            </c:ext>
          </c:extLst>
        </c:ser>
        <c:dLbls>
          <c:showLegendKey val="0"/>
          <c:showVal val="0"/>
          <c:showCatName val="0"/>
          <c:showSerName val="0"/>
          <c:showPercent val="0"/>
          <c:showBubbleSize val="0"/>
        </c:dLbls>
        <c:smooth val="0"/>
        <c:axId val="347064127"/>
        <c:axId val="347064447"/>
      </c:lineChart>
      <c:catAx>
        <c:axId val="347064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4447"/>
        <c:crosses val="autoZero"/>
        <c:auto val="1"/>
        <c:lblAlgn val="ctr"/>
        <c:lblOffset val="100"/>
        <c:noMultiLvlLbl val="0"/>
      </c:catAx>
      <c:valAx>
        <c:axId val="347064447"/>
        <c:scaling>
          <c:orientation val="minMax"/>
        </c:scaling>
        <c:delete val="0"/>
        <c:axPos val="l"/>
        <c:majorGridlines>
          <c:spPr>
            <a:ln w="9525" cap="flat" cmpd="sng" algn="ctr">
              <a:solidFill>
                <a:schemeClr val="tx1">
                  <a:lumMod val="15000"/>
                  <a:lumOff val="85000"/>
                </a:schemeClr>
              </a:solidFill>
              <a:round/>
            </a:ln>
            <a:effectLst/>
          </c:spPr>
        </c:majorGridlines>
        <c:numFmt formatCode="d\-mmm\-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4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GB" sz="2400" dirty="0" err="1"/>
              <a:t>T.Soundarya</a:t>
            </a:r>
            <a:endParaRPr lang="en-US" sz="2400" dirty="0"/>
          </a:p>
          <a:p>
            <a:r>
              <a:rPr lang="en-US" sz="2400" dirty="0"/>
              <a:t>REGISTER NO:</a:t>
            </a:r>
            <a:r>
              <a:rPr lang="en-GB" sz="2400" dirty="0"/>
              <a:t>312218944</a:t>
            </a:r>
          </a:p>
          <a:p>
            <a:r>
              <a:rPr lang="en-GB" sz="2400" dirty="0"/>
              <a:t>Naan </a:t>
            </a:r>
            <a:r>
              <a:rPr lang="en-GB" sz="2400" dirty="0" err="1"/>
              <a:t>Mudhalavan</a:t>
            </a:r>
            <a:r>
              <a:rPr lang="en-GB" sz="2400" dirty="0"/>
              <a:t> ID:A541AD3CC6A9301A1534B5D06E61F81A</a:t>
            </a:r>
            <a:endParaRPr lang="en-US" sz="2400" dirty="0"/>
          </a:p>
          <a:p>
            <a:r>
              <a:rPr lang="en-US" sz="2400" dirty="0"/>
              <a:t>DEPARTMENT:</a:t>
            </a:r>
            <a:r>
              <a:rPr lang="en-GB" sz="2400" dirty="0"/>
              <a:t> B.COM (General)</a:t>
            </a:r>
            <a:endParaRPr lang="en-US" sz="2400" dirty="0"/>
          </a:p>
          <a:p>
            <a:r>
              <a:rPr lang="en-US" sz="2400" dirty="0"/>
              <a:t>COLLEGE</a:t>
            </a:r>
            <a:r>
              <a:rPr lang="en-GB" sz="2400" dirty="0"/>
              <a:t>: </a:t>
            </a:r>
            <a:r>
              <a:rPr lang="en-GB" sz="2400" dirty="0" err="1"/>
              <a:t>Avichi</a:t>
            </a:r>
            <a:r>
              <a:rPr lang="en-GB" sz="2400" dirty="0"/>
              <a:t>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44F4744-7B32-E983-8E63-D6B837752BB3}"/>
              </a:ext>
            </a:extLst>
          </p:cNvPr>
          <p:cNvSpPr txBox="1"/>
          <p:nvPr/>
        </p:nvSpPr>
        <p:spPr>
          <a:xfrm>
            <a:off x="1549359" y="1859339"/>
            <a:ext cx="5944960" cy="3139321"/>
          </a:xfrm>
          <a:prstGeom prst="rect">
            <a:avLst/>
          </a:prstGeom>
          <a:noFill/>
        </p:spPr>
        <p:txBody>
          <a:bodyPr wrap="square">
            <a:spAutoFit/>
          </a:bodyPr>
          <a:lstStyle/>
          <a:p>
            <a:r>
              <a:rPr lang="en-GB" dirty="0"/>
              <a:t>Employee performance analysis models evaluate workers' effectiveness, productivity, and goal achievement. Key approaches include the Balanced Scorecard, which measures performance across financial, customer, internal processes, and learning dimensions; the 9-Box Grid for assessing potential and performance; and Key Performance Indicators (KPIs) for tracking specific goals. Data analytics and machine learning can also identify performance trends, predict future outcomes, and provide personalized feedback, enabling managers to make data-driven decisions for employee development and organizational growth.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A07CA457-DBFB-4ECD-8F3B-7355D12B806F}"/>
              </a:ext>
            </a:extLst>
          </p:cNvPr>
          <p:cNvGraphicFramePr>
            <a:graphicFrameLocks/>
          </p:cNvGraphicFramePr>
          <p:nvPr>
            <p:extLst>
              <p:ext uri="{D42A27DB-BD31-4B8C-83A1-F6EECF244321}">
                <p14:modId xmlns:p14="http://schemas.microsoft.com/office/powerpoint/2010/main" val="389015264"/>
              </p:ext>
            </p:extLst>
          </p:nvPr>
        </p:nvGraphicFramePr>
        <p:xfrm>
          <a:off x="1484416" y="1168977"/>
          <a:ext cx="7435538" cy="4638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288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A1B4C403-D5DC-536B-5CC7-461E01C98339}"/>
              </a:ext>
            </a:extLst>
          </p:cNvPr>
          <p:cNvSpPr txBox="1"/>
          <p:nvPr/>
        </p:nvSpPr>
        <p:spPr>
          <a:xfrm>
            <a:off x="960913" y="2489556"/>
            <a:ext cx="6104658" cy="2308324"/>
          </a:xfrm>
          <a:prstGeom prst="rect">
            <a:avLst/>
          </a:prstGeom>
          <a:noFill/>
        </p:spPr>
        <p:txBody>
          <a:bodyPr wrap="square">
            <a:spAutoFit/>
          </a:bodyPr>
          <a:lstStyle/>
          <a:p>
            <a:r>
              <a:rPr lang="en-GB" dirty="0"/>
              <a:t>The employee performance analysis reveals strengths in meeting deadlines, quality of work, and collaboration, highlighting consistent high performers who exceed expectations. However, areas needing improvement include time management, adaptability to change, and proactive problem-solving. Training and development programs are recommended to enhance skills in these areas. Recognition of top performers is suggested to motivate other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7AF038-F43B-0CCF-9608-E68990C1E516}"/>
              </a:ext>
            </a:extLst>
          </p:cNvPr>
          <p:cNvSpPr txBox="1"/>
          <p:nvPr/>
        </p:nvSpPr>
        <p:spPr>
          <a:xfrm>
            <a:off x="528823" y="2070731"/>
            <a:ext cx="7840188" cy="2308324"/>
          </a:xfrm>
          <a:prstGeom prst="rect">
            <a:avLst/>
          </a:prstGeom>
          <a:noFill/>
        </p:spPr>
        <p:txBody>
          <a:bodyPr wrap="square">
            <a:spAutoFit/>
          </a:bodyPr>
          <a:lstStyle/>
          <a:p>
            <a:r>
              <a:rPr lang="en-GB" dirty="0"/>
              <a:t>The employee performance analysis highlights key strengths and areas for improvement, offering a comprehensive view of each individual's contributions. By aligning performance metrics with organizational goals, we identify high achievers and those needing additional support. This analysis facilitates targeted development plans, enhances team productivity, and drives overall business success. Regular evaluations and constructive feedback will foster a culture of continuous improvement, ensuring employees are motivated, engaged, and equipped to meet future challenges.</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6CDD9E2-BD2E-BCAE-C595-354D4CAF2425}"/>
              </a:ext>
            </a:extLst>
          </p:cNvPr>
          <p:cNvSpPr txBox="1"/>
          <p:nvPr/>
        </p:nvSpPr>
        <p:spPr>
          <a:xfrm rot="10800000" flipV="1">
            <a:off x="368444" y="2333459"/>
            <a:ext cx="5636894" cy="2031325"/>
          </a:xfrm>
          <a:prstGeom prst="rect">
            <a:avLst/>
          </a:prstGeom>
          <a:noFill/>
        </p:spPr>
        <p:txBody>
          <a:bodyPr wrap="square">
            <a:spAutoFit/>
          </a:bodyPr>
          <a:lstStyle/>
          <a:p>
            <a:r>
              <a:rPr lang="en-GB" dirty="0"/>
              <a:t>To identify factors affecting employee performance and develop strategies for improvement by </a:t>
            </a:r>
            <a:r>
              <a:rPr lang="en-GB" dirty="0" err="1"/>
              <a:t>analyzing</a:t>
            </a:r>
            <a:r>
              <a:rPr lang="en-GB" dirty="0"/>
              <a:t> key performance indicators, feedback, and productivity metrics. This analysis aims to enhance employee engagement, optimize resource allocation, and drive organizational success through data-driven decision-making and targeted interventions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844863B-C818-1D12-BDF2-DE513599C11E}"/>
              </a:ext>
            </a:extLst>
          </p:cNvPr>
          <p:cNvSpPr txBox="1"/>
          <p:nvPr/>
        </p:nvSpPr>
        <p:spPr>
          <a:xfrm>
            <a:off x="1249357" y="1859339"/>
            <a:ext cx="5987169" cy="3139321"/>
          </a:xfrm>
          <a:prstGeom prst="rect">
            <a:avLst/>
          </a:prstGeom>
          <a:noFill/>
        </p:spPr>
        <p:txBody>
          <a:bodyPr wrap="square">
            <a:spAutoFit/>
          </a:bodyPr>
          <a:lstStyle/>
          <a:p>
            <a:r>
              <a:rPr lang="en-GB" dirty="0"/>
              <a:t>This project aims to </a:t>
            </a:r>
            <a:r>
              <a:rPr lang="en-GB" dirty="0" err="1"/>
              <a:t>analyze</a:t>
            </a:r>
            <a:r>
              <a:rPr lang="en-GB" dirty="0"/>
              <a:t> employee performance by evaluating key metrics such as productivity, quality of work, and punctuality. Using data analytics and performance review records, the analysis will identify high-performing employees, areas needing improvement, and factors influencing productivity. The insights gained will support informed decision-making for talent management, training needs, and performance enhancement strategies, ultimately driving organizational growth and efficiency. This comprehensive approach will help align employee performance with business objectives.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5AB779F-87BF-B7A3-B518-8DB366CDB5C9}"/>
              </a:ext>
            </a:extLst>
          </p:cNvPr>
          <p:cNvSpPr txBox="1"/>
          <p:nvPr/>
        </p:nvSpPr>
        <p:spPr>
          <a:xfrm>
            <a:off x="890650" y="2136338"/>
            <a:ext cx="5805426" cy="2585323"/>
          </a:xfrm>
          <a:prstGeom prst="rect">
            <a:avLst/>
          </a:prstGeom>
          <a:noFill/>
        </p:spPr>
        <p:txBody>
          <a:bodyPr wrap="square">
            <a:spAutoFit/>
          </a:bodyPr>
          <a:lstStyle/>
          <a:p>
            <a:r>
              <a:rPr lang="en-GB" dirty="0"/>
              <a:t>End users for employee performance analysis typically include HR professionals, managers, and executives who use the data to make informed decisions about promotions, training, and workforce planning. Team leaders utilize it to provide feedback and support employee growth, while employees themselves benefit from insights into their performance. Additionally, the data is valuable for organizational development specialists to identify trends, optimize productivity, and enhance employee engagement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0185FD3-487C-EC4B-4A0D-3913542ACAFB}"/>
              </a:ext>
            </a:extLst>
          </p:cNvPr>
          <p:cNvSpPr txBox="1"/>
          <p:nvPr/>
        </p:nvSpPr>
        <p:spPr>
          <a:xfrm>
            <a:off x="3043671" y="1997839"/>
            <a:ext cx="5695825" cy="3139321"/>
          </a:xfrm>
          <a:prstGeom prst="rect">
            <a:avLst/>
          </a:prstGeom>
          <a:noFill/>
        </p:spPr>
        <p:txBody>
          <a:bodyPr wrap="square">
            <a:spAutoFit/>
          </a:bodyPr>
          <a:lstStyle/>
          <a:p>
            <a:r>
              <a:rPr lang="en-GB" dirty="0"/>
              <a:t>Our solution offers a comprehensive employee performance analysis platform that leverages advanced data analytics and AI-driven insights to assess productivity, identify skill gaps, and predict future performance trends. It provides real-time feedback, personalized recommendations, and actionable insights to help employees and managers make informed decisions. With an intuitive interface, the platform fosters a culture of continuous improvement, enhances employee engagement, and drives organizational growth by aligning individual performance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3181689-F7CE-B225-7F4C-6B4A07DD2C06}"/>
              </a:ext>
            </a:extLst>
          </p:cNvPr>
          <p:cNvSpPr txBox="1"/>
          <p:nvPr/>
        </p:nvSpPr>
        <p:spPr>
          <a:xfrm>
            <a:off x="315438" y="2274838"/>
            <a:ext cx="6698426" cy="2585323"/>
          </a:xfrm>
          <a:prstGeom prst="rect">
            <a:avLst/>
          </a:prstGeom>
          <a:noFill/>
        </p:spPr>
        <p:txBody>
          <a:bodyPr wrap="square">
            <a:spAutoFit/>
          </a:bodyPr>
          <a:lstStyle/>
          <a:p>
            <a:r>
              <a:rPr lang="en-GB" dirty="0"/>
              <a:t>The dataset for employee performance analysis contains records of employees, including demographic details, job roles, work experience, performance ratings, and key performance indicators (KPIs) such as sales targets, project completions, and client satisfaction scores. It also includes attendance, training hours, feedback, and promotion history. The data helps assess factors influencing performance, identify high performers, and pinpoint areas needing improvement, supporting data-driven decision-making in human resource management</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9D15556-CA97-A246-295A-00DF04230CE3}"/>
              </a:ext>
            </a:extLst>
          </p:cNvPr>
          <p:cNvSpPr txBox="1"/>
          <p:nvPr/>
        </p:nvSpPr>
        <p:spPr>
          <a:xfrm>
            <a:off x="2526030" y="1859339"/>
            <a:ext cx="6324797" cy="3139321"/>
          </a:xfrm>
          <a:prstGeom prst="rect">
            <a:avLst/>
          </a:prstGeom>
          <a:noFill/>
        </p:spPr>
        <p:txBody>
          <a:bodyPr wrap="square">
            <a:spAutoFit/>
          </a:bodyPr>
          <a:lstStyle/>
          <a:p>
            <a:r>
              <a:rPr lang="en-GB" dirty="0"/>
              <a:t>Our employee performance analysis solution stands out by leveraging advanced AI to provide real-time insights and actionable feedback, helping managers and employees make data-driven decisions. Unlike traditional methods, our platform integrates seamlessly with existing workflows, using predictive analytics to identify growth opportunities and potential challenges early. With an intuitive dashboard and personalized recommendations, it empowers teams to enhance productivity and engagement, ultimately driving success across the organization while fostering a culture of continuous improvement.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aishwaryathangadurai334@gmail.com</cp:lastModifiedBy>
  <cp:revision>15</cp:revision>
  <dcterms:created xsi:type="dcterms:W3CDTF">2024-03-29T15:07:22Z</dcterms:created>
  <dcterms:modified xsi:type="dcterms:W3CDTF">2024-09-10T16:09:23Z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