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B1113-5FA5-46C0-937E-B4C93C32082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28D-C7FE-CCC2-0557-A5DC4C6D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F88AA-20B0-AF0F-E3DC-FB306F6DF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4F85-5BEB-4750-0E0C-1C358743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F6EE-EBAF-4C00-2F2E-38BD2F17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6790-6962-334B-7C80-192E9E1A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740B-9637-8C56-1573-B501E374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84349-9878-16FF-DA6C-41DE1016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7C8C-3161-B240-57A0-043780F6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5A14-33B9-37B7-13D0-9C0D130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9A9E-B402-EA61-EAEB-23452EE6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AD8F-3150-E466-CBBA-3A95A8D71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C5F4D-1B27-9782-5E64-F3BC260F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B457-1FC4-7431-0E07-C6C7738E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A02-1A73-3367-CF9C-CACE1AE8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2242-C197-C06D-DB63-E9AE7F9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6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27DD-17E6-C5F7-351D-EF1AF83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9A50-158B-CBDD-7D6C-03A5F84B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44D5-784B-C98A-4251-7BB435B7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0ADE-96FB-9646-36AF-0D92B0AE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38D7-4887-5822-BFBB-F00309A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5570-6BAD-88FB-2523-EBBE0297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616B-C7E6-015B-E201-0FCABA23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9EC0-5434-A85A-77C1-5A2A2B2A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EE19-6F04-08A5-C240-67E5EA6A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C30C-8D6A-892E-5B78-0939FE04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BBAE-6981-570F-A38B-80289641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94A-2B64-432C-223F-15C4AB493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46DF7-530B-2B21-887E-6D9A1AA6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5EBB7-DA33-DF47-8985-E715FC0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CC27F-4F70-5312-4846-1585B84F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3CFB-8771-D052-87BE-3E363166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0E2-BD0D-F68A-D7A4-AED5FB2B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15CC-F2C9-2A5C-2298-B325E1FF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2616-B62D-C12D-6D3C-B45D2EFA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A8565-A6DA-FE53-6951-D7B1DCE64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C93F1-F2CF-1F36-4BC5-F4E9F73C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101A3-F592-3861-8EE0-BC9D3D55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C989E-EE3F-D3CF-8CC4-8406D1C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F2030-4962-12C4-2734-96531A0C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0B2B-999C-869C-091C-4EA10DA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FEB5B-8120-1E99-5C48-C831371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AA6B8-3AA2-3248-1385-DDE74FE7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B9590-F030-6842-4BC0-24914390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26B3-EF75-34B4-B6F8-9904743A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DDDA3-58A8-3EA0-785B-3B6036AD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55A6A-F3D6-49D5-FFC5-1020834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1DF3-030A-3426-1FC3-E881C106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0E1A-1909-F11F-4FF0-0AF1F5C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5AC01-65AA-2493-E104-843A6542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5ABC-DD90-6541-D30F-83DC187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3BDE-0B02-F5EA-1F40-67DE7F6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24DB-30FE-EEB8-B625-62ADFB96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3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C36-795A-F458-DC7E-890AE06F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232A7-D10F-3B9D-F1D9-5AE4DC2E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746A-4F92-B2DB-74FF-A80C905E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C7C23-C19F-29F6-D7FC-52A56A5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CDB39-8C3C-8ABF-1D8B-98407787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9AEA-70EE-0F77-2F3D-E806489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59803-78F6-21A6-8C49-DF9987F8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08A2-88D8-9CE3-BC0D-C7B8E9C2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2D8D-76D4-E3C3-74C2-97CF1953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CBDD-C6CA-4C56-A6B7-DF353BAF8D3E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D17B-EB67-3068-FC2F-E02770444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CD8A-89D3-E44E-9EF3-364C4B9F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62F4-5512-4885-9E9E-32D17636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F1A-1429-A306-8435-F6D1FE4F3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Electronics Sales Performance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755C-D764-7D98-52E8-F15CA875A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Summary and 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3A351-1D75-1BF8-3EFF-BF662FDC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67" y="4278842"/>
            <a:ext cx="2142065" cy="21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3564-3EC2-CA12-B625-CED56F22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 Initial Performance, But Concerning Recent Trends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170-5367-9DA0-98EB-59718AAE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2141537"/>
            <a:ext cx="10515600" cy="4351338"/>
          </a:xfrm>
        </p:spPr>
        <p:txBody>
          <a:bodyPr/>
          <a:lstStyle/>
          <a:p>
            <a:r>
              <a:rPr lang="en-US" dirty="0"/>
              <a:t>Global Electronics achieved $20.67M in revenue, 26K orders, and 12K customers.</a:t>
            </a:r>
          </a:p>
          <a:p>
            <a:r>
              <a:rPr lang="en-US" dirty="0"/>
              <a:t>Fast average processing time of 4.53 days.</a:t>
            </a:r>
          </a:p>
          <a:p>
            <a:r>
              <a:rPr lang="en-US" dirty="0"/>
              <a:t>Dominant "Computers" category, driven by brands like "Adventure Works" and "Wide World Importers.“</a:t>
            </a:r>
          </a:p>
          <a:p>
            <a:r>
              <a:rPr lang="en-US" dirty="0"/>
              <a:t>Significant sales decline observed in 2020 and 2021, requiring immediate attention.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AF66-9176-1152-0B7C-5730FF8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Performance Indicators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B6DEE-0A16-C92D-9D83-D833696F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717" y="1768160"/>
            <a:ext cx="2225233" cy="11812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51D5F-1FEF-B152-98CE-3678DD46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42" y="1768160"/>
            <a:ext cx="2476715" cy="1204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3151E-6CD5-F318-8423-CAB587C0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25" y="1760539"/>
            <a:ext cx="2415749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Global Electronics Sales Performance Analysis</vt:lpstr>
      <vt:lpstr>Strong Initial Performance, But Concerning Recent Trends</vt:lpstr>
      <vt:lpstr>Key Performance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Elango Subramani</dc:creator>
  <cp:lastModifiedBy>Elango Subramani</cp:lastModifiedBy>
  <cp:revision>1</cp:revision>
  <dcterms:created xsi:type="dcterms:W3CDTF">2025-01-31T16:18:11Z</dcterms:created>
  <dcterms:modified xsi:type="dcterms:W3CDTF">2025-01-31T16:18:31Z</dcterms:modified>
</cp:coreProperties>
</file>