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SOUNDHARYA%20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[SOUNDHARYA S.xlsx]Sheet6!PivotTable4</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1"/>
    </c:view3D>
    <c:floor>
      <c:thickness val="0"/>
    </c:floor>
    <c:sideWall>
      <c:thickness val="0"/>
    </c:sideWall>
    <c:backWall>
      <c:thickness val="0"/>
    </c:backWall>
    <c:plotArea>
      <c:layout/>
      <c:bar3DChart>
        <c:barDir val="col"/>
        <c:grouping val="percentStacked"/>
        <c:varyColors val="0"/>
        <c:ser>
          <c:idx val="0"/>
          <c:order val="0"/>
          <c:tx>
            <c:strRef>
              <c:f>Sheet6!$B$3:$B$4</c:f>
              <c:strCache>
                <c:ptCount val="1"/>
                <c:pt idx="0">
                  <c:v>Count of Name</c:v>
                </c:pt>
              </c:strCache>
            </c:strRef>
          </c:tx>
          <c:invertIfNegative val="0"/>
          <c:cat>
            <c:multiLvlStrRef>
              <c:f>Sheet6!$A$5:$A$560</c:f>
              <c:multiLvlStrCache>
                <c:ptCount val="186"/>
                <c:lvl>
                  <c:pt idx="0">
                    <c:v>Business Development</c:v>
                  </c:pt>
                  <c:pt idx="1">
                    <c:v>NULL</c:v>
                  </c:pt>
                  <c:pt idx="2">
                    <c:v>Legal</c:v>
                  </c:pt>
                  <c:pt idx="3">
                    <c:v>Legal</c:v>
                  </c:pt>
                  <c:pt idx="4">
                    <c:v>Business Development</c:v>
                  </c:pt>
                  <c:pt idx="5">
                    <c:v>Legal</c:v>
                  </c:pt>
                  <c:pt idx="6">
                    <c:v>Accounting</c:v>
                  </c:pt>
                  <c:pt idx="7">
                    <c:v>Accounting</c:v>
                  </c:pt>
                  <c:pt idx="8">
                    <c:v>Human Resources</c:v>
                  </c:pt>
                  <c:pt idx="9">
                    <c:v>Research and Development</c:v>
                  </c:pt>
                  <c:pt idx="10">
                    <c:v>NULL</c:v>
                  </c:pt>
                  <c:pt idx="11">
                    <c:v>Accounting</c:v>
                  </c:pt>
                  <c:pt idx="12">
                    <c:v>Engineering</c:v>
                  </c:pt>
                  <c:pt idx="13">
                    <c:v>Business Development</c:v>
                  </c:pt>
                  <c:pt idx="14">
                    <c:v>Research and Development</c:v>
                  </c:pt>
                  <c:pt idx="15">
                    <c:v>NULL</c:v>
                  </c:pt>
                  <c:pt idx="16">
                    <c:v>Accounting</c:v>
                  </c:pt>
                  <c:pt idx="17">
                    <c:v>Product Management</c:v>
                  </c:pt>
                  <c:pt idx="18">
                    <c:v>NULL</c:v>
                  </c:pt>
                  <c:pt idx="19">
                    <c:v>Support</c:v>
                  </c:pt>
                  <c:pt idx="20">
                    <c:v>Accounting</c:v>
                  </c:pt>
                  <c:pt idx="21">
                    <c:v>Training</c:v>
                  </c:pt>
                  <c:pt idx="22">
                    <c:v>Product Management</c:v>
                  </c:pt>
                  <c:pt idx="23">
                    <c:v>Services</c:v>
                  </c:pt>
                  <c:pt idx="24">
                    <c:v>Human Resources</c:v>
                  </c:pt>
                  <c:pt idx="25">
                    <c:v>Marketing</c:v>
                  </c:pt>
                  <c:pt idx="26">
                    <c:v>Training</c:v>
                  </c:pt>
                  <c:pt idx="27">
                    <c:v>Sales</c:v>
                  </c:pt>
                  <c:pt idx="28">
                    <c:v>Services</c:v>
                  </c:pt>
                  <c:pt idx="29">
                    <c:v>Sales</c:v>
                  </c:pt>
                  <c:pt idx="30">
                    <c:v>Sales</c:v>
                  </c:pt>
                  <c:pt idx="31">
                    <c:v>Legal</c:v>
                  </c:pt>
                  <c:pt idx="32">
                    <c:v>Human Resources</c:v>
                  </c:pt>
                  <c:pt idx="33">
                    <c:v>Accounting</c:v>
                  </c:pt>
                  <c:pt idx="34">
                    <c:v>Marketing</c:v>
                  </c:pt>
                  <c:pt idx="35">
                    <c:v>Business Development</c:v>
                  </c:pt>
                  <c:pt idx="36">
                    <c:v>Research and Development</c:v>
                  </c:pt>
                  <c:pt idx="37">
                    <c:v>Business Development</c:v>
                  </c:pt>
                  <c:pt idx="38">
                    <c:v>Support</c:v>
                  </c:pt>
                  <c:pt idx="39">
                    <c:v>Business Development</c:v>
                  </c:pt>
                  <c:pt idx="40">
                    <c:v>Business Development</c:v>
                  </c:pt>
                  <c:pt idx="41">
                    <c:v>Training</c:v>
                  </c:pt>
                  <c:pt idx="42">
                    <c:v>Engineering</c:v>
                  </c:pt>
                  <c:pt idx="43">
                    <c:v>Marketing</c:v>
                  </c:pt>
                  <c:pt idx="44">
                    <c:v>Sales</c:v>
                  </c:pt>
                  <c:pt idx="45">
                    <c:v>Legal</c:v>
                  </c:pt>
                  <c:pt idx="46">
                    <c:v>Research and Development</c:v>
                  </c:pt>
                  <c:pt idx="47">
                    <c:v>Support</c:v>
                  </c:pt>
                  <c:pt idx="48">
                    <c:v>Services</c:v>
                  </c:pt>
                  <c:pt idx="49">
                    <c:v>Product Management</c:v>
                  </c:pt>
                  <c:pt idx="50">
                    <c:v>Research and Development</c:v>
                  </c:pt>
                  <c:pt idx="51">
                    <c:v>Product Management</c:v>
                  </c:pt>
                  <c:pt idx="52">
                    <c:v>Human Resources</c:v>
                  </c:pt>
                  <c:pt idx="53">
                    <c:v>Marketing</c:v>
                  </c:pt>
                  <c:pt idx="54">
                    <c:v>Legal</c:v>
                  </c:pt>
                  <c:pt idx="55">
                    <c:v>NULL</c:v>
                  </c:pt>
                  <c:pt idx="56">
                    <c:v>Accounting</c:v>
                  </c:pt>
                  <c:pt idx="57">
                    <c:v>Legal</c:v>
                  </c:pt>
                  <c:pt idx="58">
                    <c:v>Sales</c:v>
                  </c:pt>
                  <c:pt idx="59">
                    <c:v>Business Development</c:v>
                  </c:pt>
                  <c:pt idx="60">
                    <c:v>Product Management</c:v>
                  </c:pt>
                  <c:pt idx="61">
                    <c:v>Marketing</c:v>
                  </c:pt>
                  <c:pt idx="62">
                    <c:v>Research and Development</c:v>
                  </c:pt>
                  <c:pt idx="63">
                    <c:v>Research and Development</c:v>
                  </c:pt>
                  <c:pt idx="64">
                    <c:v>Product Management</c:v>
                  </c:pt>
                  <c:pt idx="65">
                    <c:v>Legal</c:v>
                  </c:pt>
                  <c:pt idx="66">
                    <c:v>NULL</c:v>
                  </c:pt>
                  <c:pt idx="67">
                    <c:v>Accounting</c:v>
                  </c:pt>
                  <c:pt idx="68">
                    <c:v>Research and Development</c:v>
                  </c:pt>
                  <c:pt idx="69">
                    <c:v>Accounting</c:v>
                  </c:pt>
                  <c:pt idx="70">
                    <c:v>Engineering</c:v>
                  </c:pt>
                  <c:pt idx="71">
                    <c:v>Business Development</c:v>
                  </c:pt>
                  <c:pt idx="72">
                    <c:v>Marketing</c:v>
                  </c:pt>
                  <c:pt idx="73">
                    <c:v>Engineering</c:v>
                  </c:pt>
                  <c:pt idx="74">
                    <c:v>Marketing</c:v>
                  </c:pt>
                  <c:pt idx="75">
                    <c:v>Services</c:v>
                  </c:pt>
                  <c:pt idx="76">
                    <c:v>Engineering</c:v>
                  </c:pt>
                  <c:pt idx="77">
                    <c:v>Accounting</c:v>
                  </c:pt>
                  <c:pt idx="78">
                    <c:v>Product Management</c:v>
                  </c:pt>
                  <c:pt idx="79">
                    <c:v>Human Resources</c:v>
                  </c:pt>
                  <c:pt idx="80">
                    <c:v>Accounting</c:v>
                  </c:pt>
                  <c:pt idx="81">
                    <c:v>Legal</c:v>
                  </c:pt>
                  <c:pt idx="82">
                    <c:v>Training</c:v>
                  </c:pt>
                  <c:pt idx="83">
                    <c:v>NULL</c:v>
                  </c:pt>
                  <c:pt idx="84">
                    <c:v>Marketing</c:v>
                  </c:pt>
                  <c:pt idx="85">
                    <c:v>Services</c:v>
                  </c:pt>
                  <c:pt idx="86">
                    <c:v>Product Management</c:v>
                  </c:pt>
                  <c:pt idx="87">
                    <c:v>Services</c:v>
                  </c:pt>
                  <c:pt idx="88">
                    <c:v>Services</c:v>
                  </c:pt>
                  <c:pt idx="89">
                    <c:v>Support</c:v>
                  </c:pt>
                  <c:pt idx="90">
                    <c:v>Business Development</c:v>
                  </c:pt>
                  <c:pt idx="91">
                    <c:v>Research and Development</c:v>
                  </c:pt>
                  <c:pt idx="92">
                    <c:v>Product Management</c:v>
                  </c:pt>
                  <c:pt idx="93">
                    <c:v>Training</c:v>
                  </c:pt>
                  <c:pt idx="94">
                    <c:v>Support</c:v>
                  </c:pt>
                  <c:pt idx="95">
                    <c:v>Research and Development</c:v>
                  </c:pt>
                  <c:pt idx="96">
                    <c:v>Training</c:v>
                  </c:pt>
                  <c:pt idx="97">
                    <c:v>Services</c:v>
                  </c:pt>
                  <c:pt idx="98">
                    <c:v>Training</c:v>
                  </c:pt>
                  <c:pt idx="99">
                    <c:v>Training</c:v>
                  </c:pt>
                  <c:pt idx="100">
                    <c:v>Human Resources</c:v>
                  </c:pt>
                  <c:pt idx="101">
                    <c:v>Support</c:v>
                  </c:pt>
                  <c:pt idx="102">
                    <c:v>Services</c:v>
                  </c:pt>
                  <c:pt idx="103">
                    <c:v>Support</c:v>
                  </c:pt>
                  <c:pt idx="104">
                    <c:v>Training</c:v>
                  </c:pt>
                  <c:pt idx="105">
                    <c:v>Accounting</c:v>
                  </c:pt>
                  <c:pt idx="106">
                    <c:v>Legal</c:v>
                  </c:pt>
                  <c:pt idx="107">
                    <c:v>Legal</c:v>
                  </c:pt>
                  <c:pt idx="108">
                    <c:v>Engineering</c:v>
                  </c:pt>
                  <c:pt idx="109">
                    <c:v>Legal</c:v>
                  </c:pt>
                  <c:pt idx="110">
                    <c:v>Product Management</c:v>
                  </c:pt>
                  <c:pt idx="111">
                    <c:v>Business Development</c:v>
                  </c:pt>
                  <c:pt idx="112">
                    <c:v>Business Development</c:v>
                  </c:pt>
                  <c:pt idx="113">
                    <c:v>Services</c:v>
                  </c:pt>
                  <c:pt idx="114">
                    <c:v>Human Resources</c:v>
                  </c:pt>
                  <c:pt idx="115">
                    <c:v>Accounting</c:v>
                  </c:pt>
                  <c:pt idx="116">
                    <c:v>Support</c:v>
                  </c:pt>
                  <c:pt idx="117">
                    <c:v>Support</c:v>
                  </c:pt>
                  <c:pt idx="118">
                    <c:v>Sales</c:v>
                  </c:pt>
                  <c:pt idx="119">
                    <c:v>Support</c:v>
                  </c:pt>
                  <c:pt idx="120">
                    <c:v>Training</c:v>
                  </c:pt>
                  <c:pt idx="121">
                    <c:v>Business Development</c:v>
                  </c:pt>
                  <c:pt idx="122">
                    <c:v>Sales</c:v>
                  </c:pt>
                  <c:pt idx="123">
                    <c:v>Research and Development</c:v>
                  </c:pt>
                  <c:pt idx="124">
                    <c:v>Business Development</c:v>
                  </c:pt>
                  <c:pt idx="125">
                    <c:v>Marketing</c:v>
                  </c:pt>
                  <c:pt idx="126">
                    <c:v>Product Management</c:v>
                  </c:pt>
                  <c:pt idx="127">
                    <c:v>Training</c:v>
                  </c:pt>
                  <c:pt idx="128">
                    <c:v>Human Resources</c:v>
                  </c:pt>
                  <c:pt idx="129">
                    <c:v>Engineering</c:v>
                  </c:pt>
                  <c:pt idx="130">
                    <c:v>Research and Development</c:v>
                  </c:pt>
                  <c:pt idx="131">
                    <c:v>Product Management</c:v>
                  </c:pt>
                  <c:pt idx="132">
                    <c:v>Human Resources</c:v>
                  </c:pt>
                  <c:pt idx="133">
                    <c:v>Legal</c:v>
                  </c:pt>
                  <c:pt idx="134">
                    <c:v>Human Resources</c:v>
                  </c:pt>
                  <c:pt idx="135">
                    <c:v>Support</c:v>
                  </c:pt>
                  <c:pt idx="136">
                    <c:v>Human Resources</c:v>
                  </c:pt>
                  <c:pt idx="137">
                    <c:v>Business Development</c:v>
                  </c:pt>
                  <c:pt idx="138">
                    <c:v>Support</c:v>
                  </c:pt>
                  <c:pt idx="139">
                    <c:v>Accounting</c:v>
                  </c:pt>
                  <c:pt idx="140">
                    <c:v>Services</c:v>
                  </c:pt>
                  <c:pt idx="141">
                    <c:v>Services</c:v>
                  </c:pt>
                  <c:pt idx="142">
                    <c:v>Sales</c:v>
                  </c:pt>
                  <c:pt idx="143">
                    <c:v>Engineering</c:v>
                  </c:pt>
                  <c:pt idx="144">
                    <c:v>Accounting</c:v>
                  </c:pt>
                  <c:pt idx="145">
                    <c:v>Support</c:v>
                  </c:pt>
                  <c:pt idx="146">
                    <c:v>Legal</c:v>
                  </c:pt>
                  <c:pt idx="147">
                    <c:v>Business Development</c:v>
                  </c:pt>
                  <c:pt idx="148">
                    <c:v>Business Development</c:v>
                  </c:pt>
                  <c:pt idx="149">
                    <c:v>Accounting</c:v>
                  </c:pt>
                  <c:pt idx="150">
                    <c:v>Training</c:v>
                  </c:pt>
                  <c:pt idx="151">
                    <c:v>Engineering</c:v>
                  </c:pt>
                  <c:pt idx="152">
                    <c:v>Services</c:v>
                  </c:pt>
                  <c:pt idx="153">
                    <c:v>Training</c:v>
                  </c:pt>
                  <c:pt idx="154">
                    <c:v>Training</c:v>
                  </c:pt>
                  <c:pt idx="155">
                    <c:v>NULL</c:v>
                  </c:pt>
                  <c:pt idx="156">
                    <c:v>Research and Development</c:v>
                  </c:pt>
                  <c:pt idx="157">
                    <c:v>Training</c:v>
                  </c:pt>
                  <c:pt idx="158">
                    <c:v>Research and Development</c:v>
                  </c:pt>
                  <c:pt idx="159">
                    <c:v>Accounting</c:v>
                  </c:pt>
                  <c:pt idx="160">
                    <c:v>Support</c:v>
                  </c:pt>
                  <c:pt idx="161">
                    <c:v>Engineering</c:v>
                  </c:pt>
                  <c:pt idx="162">
                    <c:v>Legal</c:v>
                  </c:pt>
                  <c:pt idx="163">
                    <c:v>Engineering</c:v>
                  </c:pt>
                  <c:pt idx="164">
                    <c:v>Legal</c:v>
                  </c:pt>
                  <c:pt idx="165">
                    <c:v>Training</c:v>
                  </c:pt>
                  <c:pt idx="166">
                    <c:v>Sales</c:v>
                  </c:pt>
                  <c:pt idx="167">
                    <c:v>Legal</c:v>
                  </c:pt>
                  <c:pt idx="168">
                    <c:v>Support</c:v>
                  </c:pt>
                  <c:pt idx="169">
                    <c:v>Business Development</c:v>
                  </c:pt>
                  <c:pt idx="170">
                    <c:v>Engineering</c:v>
                  </c:pt>
                  <c:pt idx="171">
                    <c:v>Product Management</c:v>
                  </c:pt>
                  <c:pt idx="172">
                    <c:v>Legal</c:v>
                  </c:pt>
                  <c:pt idx="173">
                    <c:v>Accounting</c:v>
                  </c:pt>
                  <c:pt idx="174">
                    <c:v>Support</c:v>
                  </c:pt>
                  <c:pt idx="175">
                    <c:v>Human Resources</c:v>
                  </c:pt>
                  <c:pt idx="176">
                    <c:v>Services</c:v>
                  </c:pt>
                  <c:pt idx="177">
                    <c:v>Training</c:v>
                  </c:pt>
                  <c:pt idx="178">
                    <c:v>Training</c:v>
                  </c:pt>
                  <c:pt idx="179">
                    <c:v>Research and Development</c:v>
                  </c:pt>
                  <c:pt idx="180">
                    <c:v>Training</c:v>
                  </c:pt>
                  <c:pt idx="181">
                    <c:v>Marketing</c:v>
                  </c:pt>
                  <c:pt idx="182">
                    <c:v>Product Management</c:v>
                  </c:pt>
                  <c:pt idx="183">
                    <c:v>Human Resources</c:v>
                  </c:pt>
                  <c:pt idx="184">
                    <c:v>Product Management</c:v>
                  </c:pt>
                  <c:pt idx="185">
                    <c:v>Engineering</c:v>
                  </c:pt>
                </c:lvl>
                <c:lvl>
                  <c:pt idx="0">
                    <c:v>70649.46</c:v>
                  </c:pt>
                  <c:pt idx="1">
                    <c:v>105468.7</c:v>
                  </c:pt>
                  <c:pt idx="2">
                    <c:v>0</c:v>
                  </c:pt>
                  <c:pt idx="3">
                    <c:v>(blank)</c:v>
                  </c:pt>
                  <c:pt idx="4">
                    <c:v>68980.52</c:v>
                  </c:pt>
                  <c:pt idx="5">
                    <c:v>63705.4</c:v>
                  </c:pt>
                  <c:pt idx="6">
                    <c:v>114177.23</c:v>
                  </c:pt>
                  <c:pt idx="7">
                    <c:v>52963.65</c:v>
                  </c:pt>
                  <c:pt idx="8">
                    <c:v>50310.09</c:v>
                  </c:pt>
                  <c:pt idx="9">
                    <c:v>84309.95</c:v>
                  </c:pt>
                  <c:pt idx="10">
                    <c:v>112645.99</c:v>
                  </c:pt>
                  <c:pt idx="11">
                    <c:v>91645.04</c:v>
                  </c:pt>
                  <c:pt idx="12">
                    <c:v>97105.19</c:v>
                  </c:pt>
                  <c:pt idx="13">
                    <c:v>85918.61</c:v>
                  </c:pt>
                  <c:pt idx="14">
                    <c:v>50449.46</c:v>
                  </c:pt>
                  <c:pt idx="15">
                    <c:v>(blank)</c:v>
                  </c:pt>
                  <c:pt idx="16">
                    <c:v>36547.58</c:v>
                  </c:pt>
                  <c:pt idx="17">
                    <c:v>115191.38</c:v>
                  </c:pt>
                  <c:pt idx="18">
                    <c:v>58861.19</c:v>
                  </c:pt>
                  <c:pt idx="19">
                    <c:v>75974.99</c:v>
                  </c:pt>
                  <c:pt idx="20">
                    <c:v>95954.02</c:v>
                  </c:pt>
                  <c:pt idx="21">
                    <c:v>102934.09</c:v>
                  </c:pt>
                  <c:pt idx="22">
                    <c:v>104335.04</c:v>
                  </c:pt>
                  <c:pt idx="23">
                    <c:v>81897.79</c:v>
                  </c:pt>
                  <c:pt idx="24">
                    <c:v>61994.76</c:v>
                  </c:pt>
                  <c:pt idx="25">
                    <c:v>37362.3</c:v>
                  </c:pt>
                  <c:pt idx="26">
                    <c:v>84745.93</c:v>
                  </c:pt>
                  <c:pt idx="27">
                    <c:v>32192.15</c:v>
                  </c:pt>
                  <c:pt idx="28">
                    <c:v>89690.38</c:v>
                  </c:pt>
                  <c:pt idx="29">
                    <c:v>39535.49</c:v>
                  </c:pt>
                  <c:pt idx="30">
                    <c:v>62195.47</c:v>
                  </c:pt>
                  <c:pt idx="31">
                    <c:v>66572.58</c:v>
                  </c:pt>
                  <c:pt idx="32">
                    <c:v>35943.62</c:v>
                  </c:pt>
                  <c:pt idx="33">
                    <c:v>119022.49</c:v>
                  </c:pt>
                  <c:pt idx="34">
                    <c:v>65699.02</c:v>
                  </c:pt>
                  <c:pt idx="35">
                    <c:v>80695.74</c:v>
                  </c:pt>
                  <c:pt idx="36">
                    <c:v>92336.08</c:v>
                  </c:pt>
                  <c:pt idx="37">
                    <c:v>69192.85</c:v>
                  </c:pt>
                  <c:pt idx="38">
                    <c:v>104802.63</c:v>
                  </c:pt>
                  <c:pt idx="39">
                    <c:v>88360.79</c:v>
                  </c:pt>
                  <c:pt idx="40">
                    <c:v>110042.37</c:v>
                  </c:pt>
                  <c:pt idx="41">
                    <c:v>86010.54</c:v>
                  </c:pt>
                  <c:pt idx="42">
                    <c:v>118976.16</c:v>
                  </c:pt>
                  <c:pt idx="43">
                    <c:v>40753.54</c:v>
                  </c:pt>
                  <c:pt idx="44">
                    <c:v>41934.71</c:v>
                  </c:pt>
                  <c:pt idx="45">
                    <c:v>111049.84</c:v>
                  </c:pt>
                  <c:pt idx="46">
                    <c:v>74279.01</c:v>
                  </c:pt>
                  <c:pt idx="47">
                    <c:v>54137.05</c:v>
                  </c:pt>
                  <c:pt idx="48">
                    <c:v>89690.38</c:v>
                  </c:pt>
                  <c:pt idx="49">
                    <c:v>38438.24</c:v>
                  </c:pt>
                  <c:pt idx="50">
                    <c:v>44447.26</c:v>
                  </c:pt>
                  <c:pt idx="51">
                    <c:v>74924.65</c:v>
                  </c:pt>
                  <c:pt idx="52">
                    <c:v>86556.96</c:v>
                  </c:pt>
                  <c:pt idx="53">
                    <c:v>68008.55</c:v>
                  </c:pt>
                  <c:pt idx="54">
                    <c:v>90697.67</c:v>
                  </c:pt>
                  <c:pt idx="55">
                    <c:v>44403.77</c:v>
                  </c:pt>
                  <c:pt idx="56">
                    <c:v>49915.14</c:v>
                  </c:pt>
                  <c:pt idx="57">
                    <c:v>113616.23</c:v>
                  </c:pt>
                  <c:pt idx="58">
                    <c:v>68860.4</c:v>
                  </c:pt>
                  <c:pt idx="59">
                    <c:v>71371.37</c:v>
                  </c:pt>
                  <c:pt idx="60">
                    <c:v>31241.24</c:v>
                  </c:pt>
                  <c:pt idx="61">
                    <c:v>66017.18</c:v>
                  </c:pt>
                  <c:pt idx="62">
                    <c:v>0</c:v>
                  </c:pt>
                  <c:pt idx="63">
                    <c:v>(blank)</c:v>
                  </c:pt>
                  <c:pt idx="64">
                    <c:v>40445.29</c:v>
                  </c:pt>
                  <c:pt idx="65">
                    <c:v>0</c:v>
                  </c:pt>
                  <c:pt idx="66">
                    <c:v>118442.54</c:v>
                  </c:pt>
                  <c:pt idx="67">
                    <c:v>44845.33</c:v>
                  </c:pt>
                  <c:pt idx="68">
                    <c:v>85455.53</c:v>
                  </c:pt>
                  <c:pt idx="69">
                    <c:v>52270.22</c:v>
                  </c:pt>
                  <c:pt idx="70">
                    <c:v>50855.53</c:v>
                  </c:pt>
                  <c:pt idx="71">
                    <c:v>90884.32</c:v>
                  </c:pt>
                  <c:pt idx="72">
                    <c:v>89605.13</c:v>
                  </c:pt>
                  <c:pt idx="73">
                    <c:v>88425.08</c:v>
                  </c:pt>
                  <c:pt idx="74">
                    <c:v>104903.79</c:v>
                  </c:pt>
                  <c:pt idx="75">
                    <c:v>69057.32</c:v>
                  </c:pt>
                  <c:pt idx="76">
                    <c:v>108872.77</c:v>
                  </c:pt>
                  <c:pt idx="77">
                    <c:v>68887.84</c:v>
                  </c:pt>
                  <c:pt idx="78">
                    <c:v>66865.49</c:v>
                  </c:pt>
                  <c:pt idx="79">
                    <c:v>100731.95</c:v>
                  </c:pt>
                  <c:pt idx="80">
                    <c:v>107107.6</c:v>
                  </c:pt>
                  <c:pt idx="81">
                    <c:v>75733.74</c:v>
                  </c:pt>
                  <c:pt idx="82">
                    <c:v>95677.9</c:v>
                  </c:pt>
                  <c:pt idx="83">
                    <c:v>109143.17</c:v>
                  </c:pt>
                  <c:pt idx="84">
                    <c:v>76932.6</c:v>
                  </c:pt>
                  <c:pt idx="85">
                    <c:v>69913.39</c:v>
                  </c:pt>
                  <c:pt idx="86">
                    <c:v>111229.47</c:v>
                  </c:pt>
                  <c:pt idx="87">
                    <c:v>85879.23</c:v>
                  </c:pt>
                  <c:pt idx="88">
                    <c:v>100424.23</c:v>
                  </c:pt>
                  <c:pt idx="89">
                    <c:v>71924.85</c:v>
                  </c:pt>
                  <c:pt idx="90">
                    <c:v>61688.77</c:v>
                  </c:pt>
                  <c:pt idx="91">
                    <c:v>(blank)</c:v>
                  </c:pt>
                  <c:pt idx="92">
                    <c:v>75475.93</c:v>
                  </c:pt>
                  <c:pt idx="93">
                    <c:v>37902.35</c:v>
                  </c:pt>
                  <c:pt idx="94">
                    <c:v>63555.73</c:v>
                  </c:pt>
                  <c:pt idx="95">
                    <c:v>52748.63</c:v>
                  </c:pt>
                  <c:pt idx="96">
                    <c:v>58744.17</c:v>
                  </c:pt>
                  <c:pt idx="97">
                    <c:v>109163.39</c:v>
                  </c:pt>
                  <c:pt idx="98">
                    <c:v>60000.87</c:v>
                  </c:pt>
                  <c:pt idx="99">
                    <c:v>58756.12</c:v>
                  </c:pt>
                  <c:pt idx="100">
                    <c:v>92704.48</c:v>
                  </c:pt>
                  <c:pt idx="101">
                    <c:v>88034.67</c:v>
                  </c:pt>
                  <c:pt idx="102">
                    <c:v>42161.77</c:v>
                  </c:pt>
                  <c:pt idx="103">
                    <c:v>59258.19</c:v>
                  </c:pt>
                  <c:pt idx="104">
                    <c:v>71570.99</c:v>
                  </c:pt>
                  <c:pt idx="105">
                    <c:v>67633.85</c:v>
                  </c:pt>
                  <c:pt idx="106">
                    <c:v>89838.77</c:v>
                  </c:pt>
                  <c:pt idx="107">
                    <c:v>28481.16</c:v>
                  </c:pt>
                  <c:pt idx="108">
                    <c:v>114425.19</c:v>
                  </c:pt>
                  <c:pt idx="109">
                    <c:v>99460.78</c:v>
                  </c:pt>
                  <c:pt idx="110">
                    <c:v>(blank)</c:v>
                  </c:pt>
                  <c:pt idx="111">
                    <c:v>88511.17</c:v>
                  </c:pt>
                  <c:pt idx="112">
                    <c:v>80169.42</c:v>
                  </c:pt>
                  <c:pt idx="113">
                    <c:v>88689.09</c:v>
                  </c:pt>
                  <c:pt idx="114">
                    <c:v>67957.9</c:v>
                  </c:pt>
                  <c:pt idx="115">
                    <c:v>69163.39</c:v>
                  </c:pt>
                  <c:pt idx="116">
                    <c:v>0</c:v>
                  </c:pt>
                  <c:pt idx="117">
                    <c:v>(blank)</c:v>
                  </c:pt>
                  <c:pt idx="118">
                    <c:v>96753.78</c:v>
                  </c:pt>
                  <c:pt idx="119">
                    <c:v>28974.03</c:v>
                  </c:pt>
                  <c:pt idx="120">
                    <c:v>57002.02</c:v>
                  </c:pt>
                  <c:pt idx="121">
                    <c:v>33031.26</c:v>
                  </c:pt>
                  <c:pt idx="122">
                    <c:v>84762.76</c:v>
                  </c:pt>
                  <c:pt idx="123">
                    <c:v>39700.82</c:v>
                  </c:pt>
                  <c:pt idx="124">
                    <c:v>39784.24</c:v>
                  </c:pt>
                  <c:pt idx="125">
                    <c:v>31816.57</c:v>
                  </c:pt>
                  <c:pt idx="126">
                    <c:v>67818.14</c:v>
                  </c:pt>
                  <c:pt idx="127">
                    <c:v>79567.69</c:v>
                  </c:pt>
                  <c:pt idx="128">
                    <c:v>72876.91</c:v>
                  </c:pt>
                  <c:pt idx="129">
                    <c:v>43329.22</c:v>
                  </c:pt>
                  <c:pt idx="130">
                    <c:v>99683.67</c:v>
                  </c:pt>
                  <c:pt idx="131">
                    <c:v>106775.14</c:v>
                  </c:pt>
                  <c:pt idx="132">
                    <c:v>73488.68</c:v>
                  </c:pt>
                  <c:pt idx="133">
                    <c:v>72843.23</c:v>
                  </c:pt>
                  <c:pt idx="134">
                    <c:v>92704.48</c:v>
                  </c:pt>
                  <c:pt idx="135">
                    <c:v>100371.31</c:v>
                  </c:pt>
                  <c:pt idx="136">
                    <c:v>99448.78</c:v>
                  </c:pt>
                  <c:pt idx="137">
                    <c:v>69764.1</c:v>
                  </c:pt>
                  <c:pt idx="138">
                    <c:v>104038.9</c:v>
                  </c:pt>
                  <c:pt idx="139">
                    <c:v>(blank)</c:v>
                  </c:pt>
                  <c:pt idx="140">
                    <c:v>47646.95</c:v>
                  </c:pt>
                  <c:pt idx="141">
                    <c:v>42314.39</c:v>
                  </c:pt>
                  <c:pt idx="142">
                    <c:v>84598.88</c:v>
                  </c:pt>
                  <c:pt idx="143">
                    <c:v>78443.78</c:v>
                  </c:pt>
                  <c:pt idx="144">
                    <c:v>57419.35</c:v>
                  </c:pt>
                  <c:pt idx="145">
                    <c:v>95017.1</c:v>
                  </c:pt>
                  <c:pt idx="146">
                    <c:v>31042.51</c:v>
                  </c:pt>
                  <c:pt idx="147">
                    <c:v>86233.83</c:v>
                  </c:pt>
                  <c:pt idx="148">
                    <c:v>86558.58</c:v>
                  </c:pt>
                  <c:pt idx="149">
                    <c:v>76303.82</c:v>
                  </c:pt>
                  <c:pt idx="150">
                    <c:v>101187.36</c:v>
                  </c:pt>
                  <c:pt idx="151">
                    <c:v>61624.77</c:v>
                  </c:pt>
                  <c:pt idx="152">
                    <c:v>31172.77</c:v>
                  </c:pt>
                  <c:pt idx="153">
                    <c:v>93128.34</c:v>
                  </c:pt>
                  <c:pt idx="154">
                    <c:v>112778.28</c:v>
                  </c:pt>
                  <c:pt idx="155">
                    <c:v>51165.37</c:v>
                  </c:pt>
                  <c:pt idx="156">
                    <c:v>59434.18</c:v>
                  </c:pt>
                  <c:pt idx="157">
                    <c:v>53949.26</c:v>
                  </c:pt>
                  <c:pt idx="158">
                    <c:v>96555.53</c:v>
                  </c:pt>
                  <c:pt idx="159">
                    <c:v>71823.56</c:v>
                  </c:pt>
                  <c:pt idx="160">
                    <c:v>61214.26</c:v>
                  </c:pt>
                  <c:pt idx="161">
                    <c:v>114465.93</c:v>
                  </c:pt>
                  <c:pt idx="162">
                    <c:v>32496.88</c:v>
                  </c:pt>
                  <c:pt idx="163">
                    <c:v>39969.72</c:v>
                  </c:pt>
                  <c:pt idx="164">
                    <c:v>28481.16</c:v>
                  </c:pt>
                  <c:pt idx="165">
                    <c:v>114691.03</c:v>
                  </c:pt>
                  <c:pt idx="166">
                    <c:v>83191.95</c:v>
                  </c:pt>
                  <c:pt idx="167">
                    <c:v>113747.56</c:v>
                  </c:pt>
                  <c:pt idx="168">
                    <c:v>37062.1</c:v>
                  </c:pt>
                  <c:pt idx="169">
                    <c:v>73360.38</c:v>
                  </c:pt>
                  <c:pt idx="170">
                    <c:v>36536.26</c:v>
                  </c:pt>
                  <c:pt idx="171">
                    <c:v>89829.33</c:v>
                  </c:pt>
                  <c:pt idx="172">
                    <c:v>63447.07</c:v>
                  </c:pt>
                  <c:pt idx="173">
                    <c:v>52246.29</c:v>
                  </c:pt>
                  <c:pt idx="174">
                    <c:v>58935.92</c:v>
                  </c:pt>
                  <c:pt idx="175">
                    <c:v>83396.5</c:v>
                  </c:pt>
                  <c:pt idx="176">
                    <c:v>111815.49</c:v>
                  </c:pt>
                  <c:pt idx="177">
                    <c:v>116767.63</c:v>
                  </c:pt>
                  <c:pt idx="178">
                    <c:v>78840.23</c:v>
                  </c:pt>
                  <c:pt idx="179">
                    <c:v>28160.79</c:v>
                  </c:pt>
                  <c:pt idx="180">
                    <c:v>58744.17</c:v>
                  </c:pt>
                  <c:pt idx="181">
                    <c:v>70755.5</c:v>
                  </c:pt>
                  <c:pt idx="182">
                    <c:v>106665.67</c:v>
                  </c:pt>
                  <c:pt idx="183">
                    <c:v>76320.44</c:v>
                  </c:pt>
                  <c:pt idx="184">
                    <c:v>110906.35</c:v>
                  </c:pt>
                  <c:pt idx="185">
                    <c:v>47362.62</c:v>
                  </c:pt>
                </c:lvl>
                <c:lvl>
                  <c:pt idx="0">
                    <c:v>PR00095</c:v>
                  </c:pt>
                  <c:pt idx="1">
                    <c:v>PR00147</c:v>
                  </c:pt>
                  <c:pt idx="2">
                    <c:v>PR00210</c:v>
                  </c:pt>
                  <c:pt idx="4">
                    <c:v>PR00419</c:v>
                  </c:pt>
                  <c:pt idx="5">
                    <c:v>PR00576</c:v>
                  </c:pt>
                  <c:pt idx="6">
                    <c:v>PR00746</c:v>
                  </c:pt>
                  <c:pt idx="7">
                    <c:v>PR00882</c:v>
                  </c:pt>
                  <c:pt idx="8">
                    <c:v>PR00893</c:v>
                  </c:pt>
                  <c:pt idx="9">
                    <c:v>PR00916</c:v>
                  </c:pt>
                  <c:pt idx="10">
                    <c:v>PR01159</c:v>
                  </c:pt>
                  <c:pt idx="11">
                    <c:v>PR01211</c:v>
                  </c:pt>
                  <c:pt idx="12">
                    <c:v>PR01269</c:v>
                  </c:pt>
                  <c:pt idx="13">
                    <c:v>PR01346</c:v>
                  </c:pt>
                  <c:pt idx="14">
                    <c:v>PR01662</c:v>
                  </c:pt>
                  <c:pt idx="15">
                    <c:v>PR01951</c:v>
                  </c:pt>
                  <c:pt idx="16">
                    <c:v>PR01956</c:v>
                  </c:pt>
                  <c:pt idx="17">
                    <c:v>PR02010</c:v>
                  </c:pt>
                  <c:pt idx="18">
                    <c:v>PR02016</c:v>
                  </c:pt>
                  <c:pt idx="19">
                    <c:v>PR02113</c:v>
                  </c:pt>
                  <c:pt idx="20">
                    <c:v>PR02140</c:v>
                  </c:pt>
                  <c:pt idx="21">
                    <c:v>PR02208</c:v>
                  </c:pt>
                  <c:pt idx="22">
                    <c:v>PR02288</c:v>
                  </c:pt>
                  <c:pt idx="23">
                    <c:v>PR02321</c:v>
                  </c:pt>
                  <c:pt idx="24">
                    <c:v>PR02603</c:v>
                  </c:pt>
                  <c:pt idx="25">
                    <c:v>PR02782</c:v>
                  </c:pt>
                  <c:pt idx="26">
                    <c:v>PR02957</c:v>
                  </c:pt>
                  <c:pt idx="27">
                    <c:v>PR03034</c:v>
                  </c:pt>
                  <c:pt idx="28">
                    <c:v>PR03158</c:v>
                  </c:pt>
                  <c:pt idx="29">
                    <c:v>PR03271</c:v>
                  </c:pt>
                  <c:pt idx="30">
                    <c:v>PR03445</c:v>
                  </c:pt>
                  <c:pt idx="31">
                    <c:v>PR03804</c:v>
                  </c:pt>
                  <c:pt idx="32">
                    <c:v>PR03844</c:v>
                  </c:pt>
                  <c:pt idx="33">
                    <c:v>PR03886</c:v>
                  </c:pt>
                  <c:pt idx="34">
                    <c:v>PR03980</c:v>
                  </c:pt>
                  <c:pt idx="35">
                    <c:v>PR04380</c:v>
                  </c:pt>
                  <c:pt idx="36">
                    <c:v>PR04446</c:v>
                  </c:pt>
                  <c:pt idx="37">
                    <c:v>PR04473</c:v>
                  </c:pt>
                  <c:pt idx="38">
                    <c:v>PR04601</c:v>
                  </c:pt>
                  <c:pt idx="39">
                    <c:v>PR04686</c:v>
                  </c:pt>
                  <c:pt idx="40">
                    <c:v>SQ00022</c:v>
                  </c:pt>
                  <c:pt idx="41">
                    <c:v>SQ00105</c:v>
                  </c:pt>
                  <c:pt idx="42">
                    <c:v>SQ00144</c:v>
                  </c:pt>
                  <c:pt idx="43">
                    <c:v>SQ00360</c:v>
                  </c:pt>
                  <c:pt idx="44">
                    <c:v>SQ00450</c:v>
                  </c:pt>
                  <c:pt idx="45">
                    <c:v>SQ00498</c:v>
                  </c:pt>
                  <c:pt idx="46">
                    <c:v>SQ00612</c:v>
                  </c:pt>
                  <c:pt idx="47">
                    <c:v>SQ00691</c:v>
                  </c:pt>
                  <c:pt idx="48">
                    <c:v>SQ00841</c:v>
                  </c:pt>
                  <c:pt idx="49">
                    <c:v>SQ00914</c:v>
                  </c:pt>
                  <c:pt idx="50">
                    <c:v>SQ00960</c:v>
                  </c:pt>
                  <c:pt idx="51">
                    <c:v>SQ01026</c:v>
                  </c:pt>
                  <c:pt idx="52">
                    <c:v>SQ01177</c:v>
                  </c:pt>
                  <c:pt idx="53">
                    <c:v>SQ01283</c:v>
                  </c:pt>
                  <c:pt idx="54">
                    <c:v>SQ01395</c:v>
                  </c:pt>
                  <c:pt idx="55">
                    <c:v>SQ01402</c:v>
                  </c:pt>
                  <c:pt idx="56">
                    <c:v>SQ01519</c:v>
                  </c:pt>
                  <c:pt idx="57">
                    <c:v>SQ01620</c:v>
                  </c:pt>
                  <c:pt idx="58">
                    <c:v>SQ01637</c:v>
                  </c:pt>
                  <c:pt idx="59">
                    <c:v>SQ01697</c:v>
                  </c:pt>
                  <c:pt idx="60">
                    <c:v>SQ01829</c:v>
                  </c:pt>
                  <c:pt idx="61">
                    <c:v>SQ01854</c:v>
                  </c:pt>
                  <c:pt idx="62">
                    <c:v>SQ01962</c:v>
                  </c:pt>
                  <c:pt idx="64">
                    <c:v>SQ01998</c:v>
                  </c:pt>
                  <c:pt idx="65">
                    <c:v>SQ02051</c:v>
                  </c:pt>
                  <c:pt idx="66">
                    <c:v>SQ02174</c:v>
                  </c:pt>
                  <c:pt idx="67">
                    <c:v>SQ02223</c:v>
                  </c:pt>
                  <c:pt idx="68">
                    <c:v>SQ02246</c:v>
                  </c:pt>
                  <c:pt idx="69">
                    <c:v>SQ02424</c:v>
                  </c:pt>
                  <c:pt idx="70">
                    <c:v>SQ02525</c:v>
                  </c:pt>
                  <c:pt idx="71">
                    <c:v>SQ02559</c:v>
                  </c:pt>
                  <c:pt idx="72">
                    <c:v>SQ02638</c:v>
                  </c:pt>
                  <c:pt idx="73">
                    <c:v>SQ02643</c:v>
                  </c:pt>
                  <c:pt idx="74">
                    <c:v>SQ02703</c:v>
                  </c:pt>
                  <c:pt idx="75">
                    <c:v>SQ03024</c:v>
                  </c:pt>
                  <c:pt idx="76">
                    <c:v>SQ03116</c:v>
                  </c:pt>
                  <c:pt idx="77">
                    <c:v>SQ03321</c:v>
                  </c:pt>
                  <c:pt idx="78">
                    <c:v>SQ03350</c:v>
                  </c:pt>
                  <c:pt idx="79">
                    <c:v>SQ03387</c:v>
                  </c:pt>
                  <c:pt idx="80">
                    <c:v>SQ03476</c:v>
                  </c:pt>
                  <c:pt idx="81">
                    <c:v>SQ03546</c:v>
                  </c:pt>
                  <c:pt idx="82">
                    <c:v>SQ03626</c:v>
                  </c:pt>
                  <c:pt idx="83">
                    <c:v>SQ03733</c:v>
                  </c:pt>
                  <c:pt idx="84">
                    <c:v>SQ04488</c:v>
                  </c:pt>
                  <c:pt idx="85">
                    <c:v>SQ04598</c:v>
                  </c:pt>
                  <c:pt idx="86">
                    <c:v>SQ04603</c:v>
                  </c:pt>
                  <c:pt idx="87">
                    <c:v>SQ04612</c:v>
                  </c:pt>
                  <c:pt idx="88">
                    <c:v>SQ04665</c:v>
                  </c:pt>
                  <c:pt idx="89">
                    <c:v>SQ04960</c:v>
                  </c:pt>
                  <c:pt idx="90">
                    <c:v>TN00083</c:v>
                  </c:pt>
                  <c:pt idx="91">
                    <c:v>TN00129</c:v>
                  </c:pt>
                  <c:pt idx="92">
                    <c:v>TN00182</c:v>
                  </c:pt>
                  <c:pt idx="93">
                    <c:v>TN00214</c:v>
                  </c:pt>
                  <c:pt idx="94">
                    <c:v>TN00227</c:v>
                  </c:pt>
                  <c:pt idx="95">
                    <c:v>TN00464</c:v>
                  </c:pt>
                  <c:pt idx="96">
                    <c:v>TN00546</c:v>
                  </c:pt>
                  <c:pt idx="97">
                    <c:v>TN00579</c:v>
                  </c:pt>
                  <c:pt idx="98">
                    <c:v>TN00645</c:v>
                  </c:pt>
                  <c:pt idx="99">
                    <c:v>TN00675</c:v>
                  </c:pt>
                  <c:pt idx="100">
                    <c:v>TN00683</c:v>
                  </c:pt>
                  <c:pt idx="101">
                    <c:v>TN00698</c:v>
                  </c:pt>
                  <c:pt idx="102">
                    <c:v>TN00727</c:v>
                  </c:pt>
                  <c:pt idx="103">
                    <c:v>TN00735</c:v>
                  </c:pt>
                  <c:pt idx="104">
                    <c:v>TN00890</c:v>
                  </c:pt>
                  <c:pt idx="105">
                    <c:v>TN01028</c:v>
                  </c:pt>
                  <c:pt idx="106">
                    <c:v>TN01210</c:v>
                  </c:pt>
                  <c:pt idx="107">
                    <c:v>TN01256</c:v>
                  </c:pt>
                  <c:pt idx="108">
                    <c:v>TN01281</c:v>
                  </c:pt>
                  <c:pt idx="109">
                    <c:v>TN01340</c:v>
                  </c:pt>
                  <c:pt idx="110">
                    <c:v>TN01389</c:v>
                  </c:pt>
                  <c:pt idx="111">
                    <c:v>TN01632</c:v>
                  </c:pt>
                  <c:pt idx="112">
                    <c:v>TN01876</c:v>
                  </c:pt>
                  <c:pt idx="113">
                    <c:v>TN01912</c:v>
                  </c:pt>
                  <c:pt idx="114">
                    <c:v>TN02496</c:v>
                  </c:pt>
                  <c:pt idx="115">
                    <c:v>TN02570</c:v>
                  </c:pt>
                  <c:pt idx="116">
                    <c:v>TN02667</c:v>
                  </c:pt>
                  <c:pt idx="118">
                    <c:v>TN02674</c:v>
                  </c:pt>
                  <c:pt idx="119">
                    <c:v>TN02727</c:v>
                  </c:pt>
                  <c:pt idx="120">
                    <c:v>TN02749</c:v>
                  </c:pt>
                  <c:pt idx="121">
                    <c:v>TN02798</c:v>
                  </c:pt>
                  <c:pt idx="122">
                    <c:v>TN02883</c:v>
                  </c:pt>
                  <c:pt idx="123">
                    <c:v>TN03032</c:v>
                  </c:pt>
                  <c:pt idx="124">
                    <c:v>TN03068</c:v>
                  </c:pt>
                  <c:pt idx="125">
                    <c:v>TN03097</c:v>
                  </c:pt>
                  <c:pt idx="126">
                    <c:v>TN03169</c:v>
                  </c:pt>
                  <c:pt idx="127">
                    <c:v>TN03210</c:v>
                  </c:pt>
                  <c:pt idx="128">
                    <c:v>TN03331</c:v>
                  </c:pt>
                  <c:pt idx="129">
                    <c:v>TN03416</c:v>
                  </c:pt>
                  <c:pt idx="130">
                    <c:v>TN03575</c:v>
                  </c:pt>
                  <c:pt idx="131">
                    <c:v>TN04058</c:v>
                  </c:pt>
                  <c:pt idx="132">
                    <c:v>TN04067</c:v>
                  </c:pt>
                  <c:pt idx="133">
                    <c:v>TN04101</c:v>
                  </c:pt>
                  <c:pt idx="134">
                    <c:v>TN04175</c:v>
                  </c:pt>
                  <c:pt idx="135">
                    <c:v>TN04246</c:v>
                  </c:pt>
                  <c:pt idx="136">
                    <c:v>TN04428</c:v>
                  </c:pt>
                  <c:pt idx="137">
                    <c:v>TN04660</c:v>
                  </c:pt>
                  <c:pt idx="138">
                    <c:v>TN04740</c:v>
                  </c:pt>
                  <c:pt idx="139">
                    <c:v>VT00017</c:v>
                  </c:pt>
                  <c:pt idx="140">
                    <c:v>VT00336</c:v>
                  </c:pt>
                  <c:pt idx="141">
                    <c:v>VT00578</c:v>
                  </c:pt>
                  <c:pt idx="142">
                    <c:v>VT00596</c:v>
                  </c:pt>
                  <c:pt idx="143">
                    <c:v>VT00687</c:v>
                  </c:pt>
                  <c:pt idx="144">
                    <c:v>VT01092</c:v>
                  </c:pt>
                  <c:pt idx="145">
                    <c:v>VT01101</c:v>
                  </c:pt>
                  <c:pt idx="146">
                    <c:v>VT01249</c:v>
                  </c:pt>
                  <c:pt idx="147">
                    <c:v>VT01323</c:v>
                  </c:pt>
                  <c:pt idx="148">
                    <c:v>VT01523</c:v>
                  </c:pt>
                  <c:pt idx="149">
                    <c:v>VT01610</c:v>
                  </c:pt>
                  <c:pt idx="150">
                    <c:v>VT01684</c:v>
                  </c:pt>
                  <c:pt idx="151">
                    <c:v>VT01703</c:v>
                  </c:pt>
                  <c:pt idx="152">
                    <c:v>VT01740</c:v>
                  </c:pt>
                  <c:pt idx="153">
                    <c:v>VT01803</c:v>
                  </c:pt>
                  <c:pt idx="154">
                    <c:v>VT01893</c:v>
                  </c:pt>
                  <c:pt idx="155">
                    <c:v>VT02118</c:v>
                  </c:pt>
                  <c:pt idx="156">
                    <c:v>VT02260</c:v>
                  </c:pt>
                  <c:pt idx="157">
                    <c:v>VT02313</c:v>
                  </c:pt>
                  <c:pt idx="158">
                    <c:v>VT02319</c:v>
                  </c:pt>
                  <c:pt idx="159">
                    <c:v>VT02374</c:v>
                  </c:pt>
                  <c:pt idx="160">
                    <c:v>VT02417</c:v>
                  </c:pt>
                  <c:pt idx="161">
                    <c:v>VT02491</c:v>
                  </c:pt>
                  <c:pt idx="162">
                    <c:v>VT02532</c:v>
                  </c:pt>
                  <c:pt idx="163">
                    <c:v>VT02539</c:v>
                  </c:pt>
                  <c:pt idx="164">
                    <c:v>VT02663</c:v>
                  </c:pt>
                  <c:pt idx="165">
                    <c:v>VT02801</c:v>
                  </c:pt>
                  <c:pt idx="166">
                    <c:v>VT03307</c:v>
                  </c:pt>
                  <c:pt idx="167">
                    <c:v>VT03421</c:v>
                  </c:pt>
                  <c:pt idx="168">
                    <c:v>VT03500</c:v>
                  </c:pt>
                  <c:pt idx="169">
                    <c:v>VT03537</c:v>
                  </c:pt>
                  <c:pt idx="170">
                    <c:v>VT03552</c:v>
                  </c:pt>
                  <c:pt idx="171">
                    <c:v>VT03701</c:v>
                  </c:pt>
                  <c:pt idx="172">
                    <c:v>VT03704</c:v>
                  </c:pt>
                  <c:pt idx="173">
                    <c:v>VT03849</c:v>
                  </c:pt>
                  <c:pt idx="174">
                    <c:v>VT03988</c:v>
                  </c:pt>
                  <c:pt idx="175">
                    <c:v>VT03993</c:v>
                  </c:pt>
                  <c:pt idx="176">
                    <c:v>VT04028</c:v>
                  </c:pt>
                  <c:pt idx="177">
                    <c:v>VT04093</c:v>
                  </c:pt>
                  <c:pt idx="178">
                    <c:v>VT04137</c:v>
                  </c:pt>
                  <c:pt idx="179">
                    <c:v>VT04373</c:v>
                  </c:pt>
                  <c:pt idx="180">
                    <c:v>VT04415</c:v>
                  </c:pt>
                  <c:pt idx="181">
                    <c:v>VT04467</c:v>
                  </c:pt>
                  <c:pt idx="182">
                    <c:v>VT04552</c:v>
                  </c:pt>
                  <c:pt idx="183">
                    <c:v>VT04627</c:v>
                  </c:pt>
                  <c:pt idx="184">
                    <c:v>VT04681</c:v>
                  </c:pt>
                  <c:pt idx="185">
                    <c:v>VT04984</c:v>
                  </c:pt>
                </c:lvl>
              </c:multiLvlStrCache>
            </c:multiLvlStrRef>
          </c:cat>
          <c:val>
            <c:numRef>
              <c:f>Sheet6!$B$5:$B$560</c:f>
              <c:numCache>
                <c:formatCode>General</c:formatCode>
                <c:ptCount val="18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2</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2</c:v>
                </c:pt>
                <c:pt idx="72">
                  <c:v>1</c:v>
                </c:pt>
                <c:pt idx="73">
                  <c:v>1</c:v>
                </c:pt>
                <c:pt idx="74">
                  <c:v>1</c:v>
                </c:pt>
                <c:pt idx="75">
                  <c:v>2</c:v>
                </c:pt>
                <c:pt idx="76">
                  <c:v>1</c:v>
                </c:pt>
                <c:pt idx="77">
                  <c:v>1</c:v>
                </c:pt>
                <c:pt idx="78">
                  <c:v>2</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2</c:v>
                </c:pt>
                <c:pt idx="94">
                  <c:v>1</c:v>
                </c:pt>
                <c:pt idx="95">
                  <c:v>1</c:v>
                </c:pt>
                <c:pt idx="96">
                  <c:v>1</c:v>
                </c:pt>
                <c:pt idx="97">
                  <c:v>1</c:v>
                </c:pt>
                <c:pt idx="98">
                  <c:v>1</c:v>
                </c:pt>
                <c:pt idx="99">
                  <c:v>1</c:v>
                </c:pt>
                <c:pt idx="100">
                  <c:v>1</c:v>
                </c:pt>
                <c:pt idx="101">
                  <c:v>1</c:v>
                </c:pt>
                <c:pt idx="102">
                  <c:v>1</c:v>
                </c:pt>
                <c:pt idx="103">
                  <c:v>2</c:v>
                </c:pt>
                <c:pt idx="104">
                  <c:v>1</c:v>
                </c:pt>
                <c:pt idx="105">
                  <c:v>1</c:v>
                </c:pt>
                <c:pt idx="106">
                  <c:v>1</c:v>
                </c:pt>
                <c:pt idx="107">
                  <c:v>1</c:v>
                </c:pt>
                <c:pt idx="108">
                  <c:v>1</c:v>
                </c:pt>
                <c:pt idx="109">
                  <c:v>1</c:v>
                </c:pt>
                <c:pt idx="110">
                  <c:v>1</c:v>
                </c:pt>
                <c:pt idx="111">
                  <c:v>1</c:v>
                </c:pt>
                <c:pt idx="112">
                  <c:v>2</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2</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2</c:v>
                </c:pt>
                <c:pt idx="150">
                  <c:v>1</c:v>
                </c:pt>
                <c:pt idx="151">
                  <c:v>1</c:v>
                </c:pt>
                <c:pt idx="152">
                  <c:v>1</c:v>
                </c:pt>
                <c:pt idx="153">
                  <c:v>1</c:v>
                </c:pt>
                <c:pt idx="154">
                  <c:v>2</c:v>
                </c:pt>
                <c:pt idx="155">
                  <c:v>1</c:v>
                </c:pt>
                <c:pt idx="156">
                  <c:v>1</c:v>
                </c:pt>
                <c:pt idx="157">
                  <c:v>2</c:v>
                </c:pt>
                <c:pt idx="158">
                  <c:v>1</c:v>
                </c:pt>
                <c:pt idx="159">
                  <c:v>2</c:v>
                </c:pt>
                <c:pt idx="160">
                  <c:v>1</c:v>
                </c:pt>
                <c:pt idx="161">
                  <c:v>1</c:v>
                </c:pt>
                <c:pt idx="162">
                  <c:v>1</c:v>
                </c:pt>
                <c:pt idx="163">
                  <c:v>1</c:v>
                </c:pt>
                <c:pt idx="164">
                  <c:v>1</c:v>
                </c:pt>
                <c:pt idx="165">
                  <c:v>1</c:v>
                </c:pt>
                <c:pt idx="166">
                  <c:v>1</c:v>
                </c:pt>
                <c:pt idx="167">
                  <c:v>1</c:v>
                </c:pt>
                <c:pt idx="168">
                  <c:v>1</c:v>
                </c:pt>
                <c:pt idx="169">
                  <c:v>2</c:v>
                </c:pt>
                <c:pt idx="170">
                  <c:v>1</c:v>
                </c:pt>
                <c:pt idx="171">
                  <c:v>1</c:v>
                </c:pt>
                <c:pt idx="172">
                  <c:v>1</c:v>
                </c:pt>
                <c:pt idx="173">
                  <c:v>1</c:v>
                </c:pt>
                <c:pt idx="174">
                  <c:v>1</c:v>
                </c:pt>
                <c:pt idx="175">
                  <c:v>1</c:v>
                </c:pt>
                <c:pt idx="176">
                  <c:v>2</c:v>
                </c:pt>
                <c:pt idx="177">
                  <c:v>1</c:v>
                </c:pt>
                <c:pt idx="178">
                  <c:v>1</c:v>
                </c:pt>
                <c:pt idx="179">
                  <c:v>1</c:v>
                </c:pt>
                <c:pt idx="180">
                  <c:v>1</c:v>
                </c:pt>
                <c:pt idx="181">
                  <c:v>1</c:v>
                </c:pt>
                <c:pt idx="182">
                  <c:v>1</c:v>
                </c:pt>
                <c:pt idx="183">
                  <c:v>1</c:v>
                </c:pt>
                <c:pt idx="184">
                  <c:v>1</c:v>
                </c:pt>
                <c:pt idx="185">
                  <c:v>1</c:v>
                </c:pt>
              </c:numCache>
            </c:numRef>
          </c:val>
          <c:extLst>
            <c:ext xmlns:c16="http://schemas.microsoft.com/office/drawing/2014/chart" uri="{C3380CC4-5D6E-409C-BE32-E72D297353CC}">
              <c16:uniqueId val="{00000000-EE52-4B65-B8C0-045916BFE788}"/>
            </c:ext>
          </c:extLst>
        </c:ser>
        <c:ser>
          <c:idx val="1"/>
          <c:order val="1"/>
          <c:tx>
            <c:strRef>
              <c:f>Sheet6!$C$3:$C$4</c:f>
              <c:strCache>
                <c:ptCount val="1"/>
                <c:pt idx="0">
                  <c:v>Count of Gender</c:v>
                </c:pt>
              </c:strCache>
            </c:strRef>
          </c:tx>
          <c:invertIfNegative val="0"/>
          <c:cat>
            <c:multiLvlStrRef>
              <c:f>Sheet6!$A$5:$A$560</c:f>
              <c:multiLvlStrCache>
                <c:ptCount val="186"/>
                <c:lvl>
                  <c:pt idx="0">
                    <c:v>Business Development</c:v>
                  </c:pt>
                  <c:pt idx="1">
                    <c:v>NULL</c:v>
                  </c:pt>
                  <c:pt idx="2">
                    <c:v>Legal</c:v>
                  </c:pt>
                  <c:pt idx="3">
                    <c:v>Legal</c:v>
                  </c:pt>
                  <c:pt idx="4">
                    <c:v>Business Development</c:v>
                  </c:pt>
                  <c:pt idx="5">
                    <c:v>Legal</c:v>
                  </c:pt>
                  <c:pt idx="6">
                    <c:v>Accounting</c:v>
                  </c:pt>
                  <c:pt idx="7">
                    <c:v>Accounting</c:v>
                  </c:pt>
                  <c:pt idx="8">
                    <c:v>Human Resources</c:v>
                  </c:pt>
                  <c:pt idx="9">
                    <c:v>Research and Development</c:v>
                  </c:pt>
                  <c:pt idx="10">
                    <c:v>NULL</c:v>
                  </c:pt>
                  <c:pt idx="11">
                    <c:v>Accounting</c:v>
                  </c:pt>
                  <c:pt idx="12">
                    <c:v>Engineering</c:v>
                  </c:pt>
                  <c:pt idx="13">
                    <c:v>Business Development</c:v>
                  </c:pt>
                  <c:pt idx="14">
                    <c:v>Research and Development</c:v>
                  </c:pt>
                  <c:pt idx="15">
                    <c:v>NULL</c:v>
                  </c:pt>
                  <c:pt idx="16">
                    <c:v>Accounting</c:v>
                  </c:pt>
                  <c:pt idx="17">
                    <c:v>Product Management</c:v>
                  </c:pt>
                  <c:pt idx="18">
                    <c:v>NULL</c:v>
                  </c:pt>
                  <c:pt idx="19">
                    <c:v>Support</c:v>
                  </c:pt>
                  <c:pt idx="20">
                    <c:v>Accounting</c:v>
                  </c:pt>
                  <c:pt idx="21">
                    <c:v>Training</c:v>
                  </c:pt>
                  <c:pt idx="22">
                    <c:v>Product Management</c:v>
                  </c:pt>
                  <c:pt idx="23">
                    <c:v>Services</c:v>
                  </c:pt>
                  <c:pt idx="24">
                    <c:v>Human Resources</c:v>
                  </c:pt>
                  <c:pt idx="25">
                    <c:v>Marketing</c:v>
                  </c:pt>
                  <c:pt idx="26">
                    <c:v>Training</c:v>
                  </c:pt>
                  <c:pt idx="27">
                    <c:v>Sales</c:v>
                  </c:pt>
                  <c:pt idx="28">
                    <c:v>Services</c:v>
                  </c:pt>
                  <c:pt idx="29">
                    <c:v>Sales</c:v>
                  </c:pt>
                  <c:pt idx="30">
                    <c:v>Sales</c:v>
                  </c:pt>
                  <c:pt idx="31">
                    <c:v>Legal</c:v>
                  </c:pt>
                  <c:pt idx="32">
                    <c:v>Human Resources</c:v>
                  </c:pt>
                  <c:pt idx="33">
                    <c:v>Accounting</c:v>
                  </c:pt>
                  <c:pt idx="34">
                    <c:v>Marketing</c:v>
                  </c:pt>
                  <c:pt idx="35">
                    <c:v>Business Development</c:v>
                  </c:pt>
                  <c:pt idx="36">
                    <c:v>Research and Development</c:v>
                  </c:pt>
                  <c:pt idx="37">
                    <c:v>Business Development</c:v>
                  </c:pt>
                  <c:pt idx="38">
                    <c:v>Support</c:v>
                  </c:pt>
                  <c:pt idx="39">
                    <c:v>Business Development</c:v>
                  </c:pt>
                  <c:pt idx="40">
                    <c:v>Business Development</c:v>
                  </c:pt>
                  <c:pt idx="41">
                    <c:v>Training</c:v>
                  </c:pt>
                  <c:pt idx="42">
                    <c:v>Engineering</c:v>
                  </c:pt>
                  <c:pt idx="43">
                    <c:v>Marketing</c:v>
                  </c:pt>
                  <c:pt idx="44">
                    <c:v>Sales</c:v>
                  </c:pt>
                  <c:pt idx="45">
                    <c:v>Legal</c:v>
                  </c:pt>
                  <c:pt idx="46">
                    <c:v>Research and Development</c:v>
                  </c:pt>
                  <c:pt idx="47">
                    <c:v>Support</c:v>
                  </c:pt>
                  <c:pt idx="48">
                    <c:v>Services</c:v>
                  </c:pt>
                  <c:pt idx="49">
                    <c:v>Product Management</c:v>
                  </c:pt>
                  <c:pt idx="50">
                    <c:v>Research and Development</c:v>
                  </c:pt>
                  <c:pt idx="51">
                    <c:v>Product Management</c:v>
                  </c:pt>
                  <c:pt idx="52">
                    <c:v>Human Resources</c:v>
                  </c:pt>
                  <c:pt idx="53">
                    <c:v>Marketing</c:v>
                  </c:pt>
                  <c:pt idx="54">
                    <c:v>Legal</c:v>
                  </c:pt>
                  <c:pt idx="55">
                    <c:v>NULL</c:v>
                  </c:pt>
                  <c:pt idx="56">
                    <c:v>Accounting</c:v>
                  </c:pt>
                  <c:pt idx="57">
                    <c:v>Legal</c:v>
                  </c:pt>
                  <c:pt idx="58">
                    <c:v>Sales</c:v>
                  </c:pt>
                  <c:pt idx="59">
                    <c:v>Business Development</c:v>
                  </c:pt>
                  <c:pt idx="60">
                    <c:v>Product Management</c:v>
                  </c:pt>
                  <c:pt idx="61">
                    <c:v>Marketing</c:v>
                  </c:pt>
                  <c:pt idx="62">
                    <c:v>Research and Development</c:v>
                  </c:pt>
                  <c:pt idx="63">
                    <c:v>Research and Development</c:v>
                  </c:pt>
                  <c:pt idx="64">
                    <c:v>Product Management</c:v>
                  </c:pt>
                  <c:pt idx="65">
                    <c:v>Legal</c:v>
                  </c:pt>
                  <c:pt idx="66">
                    <c:v>NULL</c:v>
                  </c:pt>
                  <c:pt idx="67">
                    <c:v>Accounting</c:v>
                  </c:pt>
                  <c:pt idx="68">
                    <c:v>Research and Development</c:v>
                  </c:pt>
                  <c:pt idx="69">
                    <c:v>Accounting</c:v>
                  </c:pt>
                  <c:pt idx="70">
                    <c:v>Engineering</c:v>
                  </c:pt>
                  <c:pt idx="71">
                    <c:v>Business Development</c:v>
                  </c:pt>
                  <c:pt idx="72">
                    <c:v>Marketing</c:v>
                  </c:pt>
                  <c:pt idx="73">
                    <c:v>Engineering</c:v>
                  </c:pt>
                  <c:pt idx="74">
                    <c:v>Marketing</c:v>
                  </c:pt>
                  <c:pt idx="75">
                    <c:v>Services</c:v>
                  </c:pt>
                  <c:pt idx="76">
                    <c:v>Engineering</c:v>
                  </c:pt>
                  <c:pt idx="77">
                    <c:v>Accounting</c:v>
                  </c:pt>
                  <c:pt idx="78">
                    <c:v>Product Management</c:v>
                  </c:pt>
                  <c:pt idx="79">
                    <c:v>Human Resources</c:v>
                  </c:pt>
                  <c:pt idx="80">
                    <c:v>Accounting</c:v>
                  </c:pt>
                  <c:pt idx="81">
                    <c:v>Legal</c:v>
                  </c:pt>
                  <c:pt idx="82">
                    <c:v>Training</c:v>
                  </c:pt>
                  <c:pt idx="83">
                    <c:v>NULL</c:v>
                  </c:pt>
                  <c:pt idx="84">
                    <c:v>Marketing</c:v>
                  </c:pt>
                  <c:pt idx="85">
                    <c:v>Services</c:v>
                  </c:pt>
                  <c:pt idx="86">
                    <c:v>Product Management</c:v>
                  </c:pt>
                  <c:pt idx="87">
                    <c:v>Services</c:v>
                  </c:pt>
                  <c:pt idx="88">
                    <c:v>Services</c:v>
                  </c:pt>
                  <c:pt idx="89">
                    <c:v>Support</c:v>
                  </c:pt>
                  <c:pt idx="90">
                    <c:v>Business Development</c:v>
                  </c:pt>
                  <c:pt idx="91">
                    <c:v>Research and Development</c:v>
                  </c:pt>
                  <c:pt idx="92">
                    <c:v>Product Management</c:v>
                  </c:pt>
                  <c:pt idx="93">
                    <c:v>Training</c:v>
                  </c:pt>
                  <c:pt idx="94">
                    <c:v>Support</c:v>
                  </c:pt>
                  <c:pt idx="95">
                    <c:v>Research and Development</c:v>
                  </c:pt>
                  <c:pt idx="96">
                    <c:v>Training</c:v>
                  </c:pt>
                  <c:pt idx="97">
                    <c:v>Services</c:v>
                  </c:pt>
                  <c:pt idx="98">
                    <c:v>Training</c:v>
                  </c:pt>
                  <c:pt idx="99">
                    <c:v>Training</c:v>
                  </c:pt>
                  <c:pt idx="100">
                    <c:v>Human Resources</c:v>
                  </c:pt>
                  <c:pt idx="101">
                    <c:v>Support</c:v>
                  </c:pt>
                  <c:pt idx="102">
                    <c:v>Services</c:v>
                  </c:pt>
                  <c:pt idx="103">
                    <c:v>Support</c:v>
                  </c:pt>
                  <c:pt idx="104">
                    <c:v>Training</c:v>
                  </c:pt>
                  <c:pt idx="105">
                    <c:v>Accounting</c:v>
                  </c:pt>
                  <c:pt idx="106">
                    <c:v>Legal</c:v>
                  </c:pt>
                  <c:pt idx="107">
                    <c:v>Legal</c:v>
                  </c:pt>
                  <c:pt idx="108">
                    <c:v>Engineering</c:v>
                  </c:pt>
                  <c:pt idx="109">
                    <c:v>Legal</c:v>
                  </c:pt>
                  <c:pt idx="110">
                    <c:v>Product Management</c:v>
                  </c:pt>
                  <c:pt idx="111">
                    <c:v>Business Development</c:v>
                  </c:pt>
                  <c:pt idx="112">
                    <c:v>Business Development</c:v>
                  </c:pt>
                  <c:pt idx="113">
                    <c:v>Services</c:v>
                  </c:pt>
                  <c:pt idx="114">
                    <c:v>Human Resources</c:v>
                  </c:pt>
                  <c:pt idx="115">
                    <c:v>Accounting</c:v>
                  </c:pt>
                  <c:pt idx="116">
                    <c:v>Support</c:v>
                  </c:pt>
                  <c:pt idx="117">
                    <c:v>Support</c:v>
                  </c:pt>
                  <c:pt idx="118">
                    <c:v>Sales</c:v>
                  </c:pt>
                  <c:pt idx="119">
                    <c:v>Support</c:v>
                  </c:pt>
                  <c:pt idx="120">
                    <c:v>Training</c:v>
                  </c:pt>
                  <c:pt idx="121">
                    <c:v>Business Development</c:v>
                  </c:pt>
                  <c:pt idx="122">
                    <c:v>Sales</c:v>
                  </c:pt>
                  <c:pt idx="123">
                    <c:v>Research and Development</c:v>
                  </c:pt>
                  <c:pt idx="124">
                    <c:v>Business Development</c:v>
                  </c:pt>
                  <c:pt idx="125">
                    <c:v>Marketing</c:v>
                  </c:pt>
                  <c:pt idx="126">
                    <c:v>Product Management</c:v>
                  </c:pt>
                  <c:pt idx="127">
                    <c:v>Training</c:v>
                  </c:pt>
                  <c:pt idx="128">
                    <c:v>Human Resources</c:v>
                  </c:pt>
                  <c:pt idx="129">
                    <c:v>Engineering</c:v>
                  </c:pt>
                  <c:pt idx="130">
                    <c:v>Research and Development</c:v>
                  </c:pt>
                  <c:pt idx="131">
                    <c:v>Product Management</c:v>
                  </c:pt>
                  <c:pt idx="132">
                    <c:v>Human Resources</c:v>
                  </c:pt>
                  <c:pt idx="133">
                    <c:v>Legal</c:v>
                  </c:pt>
                  <c:pt idx="134">
                    <c:v>Human Resources</c:v>
                  </c:pt>
                  <c:pt idx="135">
                    <c:v>Support</c:v>
                  </c:pt>
                  <c:pt idx="136">
                    <c:v>Human Resources</c:v>
                  </c:pt>
                  <c:pt idx="137">
                    <c:v>Business Development</c:v>
                  </c:pt>
                  <c:pt idx="138">
                    <c:v>Support</c:v>
                  </c:pt>
                  <c:pt idx="139">
                    <c:v>Accounting</c:v>
                  </c:pt>
                  <c:pt idx="140">
                    <c:v>Services</c:v>
                  </c:pt>
                  <c:pt idx="141">
                    <c:v>Services</c:v>
                  </c:pt>
                  <c:pt idx="142">
                    <c:v>Sales</c:v>
                  </c:pt>
                  <c:pt idx="143">
                    <c:v>Engineering</c:v>
                  </c:pt>
                  <c:pt idx="144">
                    <c:v>Accounting</c:v>
                  </c:pt>
                  <c:pt idx="145">
                    <c:v>Support</c:v>
                  </c:pt>
                  <c:pt idx="146">
                    <c:v>Legal</c:v>
                  </c:pt>
                  <c:pt idx="147">
                    <c:v>Business Development</c:v>
                  </c:pt>
                  <c:pt idx="148">
                    <c:v>Business Development</c:v>
                  </c:pt>
                  <c:pt idx="149">
                    <c:v>Accounting</c:v>
                  </c:pt>
                  <c:pt idx="150">
                    <c:v>Training</c:v>
                  </c:pt>
                  <c:pt idx="151">
                    <c:v>Engineering</c:v>
                  </c:pt>
                  <c:pt idx="152">
                    <c:v>Services</c:v>
                  </c:pt>
                  <c:pt idx="153">
                    <c:v>Training</c:v>
                  </c:pt>
                  <c:pt idx="154">
                    <c:v>Training</c:v>
                  </c:pt>
                  <c:pt idx="155">
                    <c:v>NULL</c:v>
                  </c:pt>
                  <c:pt idx="156">
                    <c:v>Research and Development</c:v>
                  </c:pt>
                  <c:pt idx="157">
                    <c:v>Training</c:v>
                  </c:pt>
                  <c:pt idx="158">
                    <c:v>Research and Development</c:v>
                  </c:pt>
                  <c:pt idx="159">
                    <c:v>Accounting</c:v>
                  </c:pt>
                  <c:pt idx="160">
                    <c:v>Support</c:v>
                  </c:pt>
                  <c:pt idx="161">
                    <c:v>Engineering</c:v>
                  </c:pt>
                  <c:pt idx="162">
                    <c:v>Legal</c:v>
                  </c:pt>
                  <c:pt idx="163">
                    <c:v>Engineering</c:v>
                  </c:pt>
                  <c:pt idx="164">
                    <c:v>Legal</c:v>
                  </c:pt>
                  <c:pt idx="165">
                    <c:v>Training</c:v>
                  </c:pt>
                  <c:pt idx="166">
                    <c:v>Sales</c:v>
                  </c:pt>
                  <c:pt idx="167">
                    <c:v>Legal</c:v>
                  </c:pt>
                  <c:pt idx="168">
                    <c:v>Support</c:v>
                  </c:pt>
                  <c:pt idx="169">
                    <c:v>Business Development</c:v>
                  </c:pt>
                  <c:pt idx="170">
                    <c:v>Engineering</c:v>
                  </c:pt>
                  <c:pt idx="171">
                    <c:v>Product Management</c:v>
                  </c:pt>
                  <c:pt idx="172">
                    <c:v>Legal</c:v>
                  </c:pt>
                  <c:pt idx="173">
                    <c:v>Accounting</c:v>
                  </c:pt>
                  <c:pt idx="174">
                    <c:v>Support</c:v>
                  </c:pt>
                  <c:pt idx="175">
                    <c:v>Human Resources</c:v>
                  </c:pt>
                  <c:pt idx="176">
                    <c:v>Services</c:v>
                  </c:pt>
                  <c:pt idx="177">
                    <c:v>Training</c:v>
                  </c:pt>
                  <c:pt idx="178">
                    <c:v>Training</c:v>
                  </c:pt>
                  <c:pt idx="179">
                    <c:v>Research and Development</c:v>
                  </c:pt>
                  <c:pt idx="180">
                    <c:v>Training</c:v>
                  </c:pt>
                  <c:pt idx="181">
                    <c:v>Marketing</c:v>
                  </c:pt>
                  <c:pt idx="182">
                    <c:v>Product Management</c:v>
                  </c:pt>
                  <c:pt idx="183">
                    <c:v>Human Resources</c:v>
                  </c:pt>
                  <c:pt idx="184">
                    <c:v>Product Management</c:v>
                  </c:pt>
                  <c:pt idx="185">
                    <c:v>Engineering</c:v>
                  </c:pt>
                </c:lvl>
                <c:lvl>
                  <c:pt idx="0">
                    <c:v>70649.46</c:v>
                  </c:pt>
                  <c:pt idx="1">
                    <c:v>105468.7</c:v>
                  </c:pt>
                  <c:pt idx="2">
                    <c:v>0</c:v>
                  </c:pt>
                  <c:pt idx="3">
                    <c:v>(blank)</c:v>
                  </c:pt>
                  <c:pt idx="4">
                    <c:v>68980.52</c:v>
                  </c:pt>
                  <c:pt idx="5">
                    <c:v>63705.4</c:v>
                  </c:pt>
                  <c:pt idx="6">
                    <c:v>114177.23</c:v>
                  </c:pt>
                  <c:pt idx="7">
                    <c:v>52963.65</c:v>
                  </c:pt>
                  <c:pt idx="8">
                    <c:v>50310.09</c:v>
                  </c:pt>
                  <c:pt idx="9">
                    <c:v>84309.95</c:v>
                  </c:pt>
                  <c:pt idx="10">
                    <c:v>112645.99</c:v>
                  </c:pt>
                  <c:pt idx="11">
                    <c:v>91645.04</c:v>
                  </c:pt>
                  <c:pt idx="12">
                    <c:v>97105.19</c:v>
                  </c:pt>
                  <c:pt idx="13">
                    <c:v>85918.61</c:v>
                  </c:pt>
                  <c:pt idx="14">
                    <c:v>50449.46</c:v>
                  </c:pt>
                  <c:pt idx="15">
                    <c:v>(blank)</c:v>
                  </c:pt>
                  <c:pt idx="16">
                    <c:v>36547.58</c:v>
                  </c:pt>
                  <c:pt idx="17">
                    <c:v>115191.38</c:v>
                  </c:pt>
                  <c:pt idx="18">
                    <c:v>58861.19</c:v>
                  </c:pt>
                  <c:pt idx="19">
                    <c:v>75974.99</c:v>
                  </c:pt>
                  <c:pt idx="20">
                    <c:v>95954.02</c:v>
                  </c:pt>
                  <c:pt idx="21">
                    <c:v>102934.09</c:v>
                  </c:pt>
                  <c:pt idx="22">
                    <c:v>104335.04</c:v>
                  </c:pt>
                  <c:pt idx="23">
                    <c:v>81897.79</c:v>
                  </c:pt>
                  <c:pt idx="24">
                    <c:v>61994.76</c:v>
                  </c:pt>
                  <c:pt idx="25">
                    <c:v>37362.3</c:v>
                  </c:pt>
                  <c:pt idx="26">
                    <c:v>84745.93</c:v>
                  </c:pt>
                  <c:pt idx="27">
                    <c:v>32192.15</c:v>
                  </c:pt>
                  <c:pt idx="28">
                    <c:v>89690.38</c:v>
                  </c:pt>
                  <c:pt idx="29">
                    <c:v>39535.49</c:v>
                  </c:pt>
                  <c:pt idx="30">
                    <c:v>62195.47</c:v>
                  </c:pt>
                  <c:pt idx="31">
                    <c:v>66572.58</c:v>
                  </c:pt>
                  <c:pt idx="32">
                    <c:v>35943.62</c:v>
                  </c:pt>
                  <c:pt idx="33">
                    <c:v>119022.49</c:v>
                  </c:pt>
                  <c:pt idx="34">
                    <c:v>65699.02</c:v>
                  </c:pt>
                  <c:pt idx="35">
                    <c:v>80695.74</c:v>
                  </c:pt>
                  <c:pt idx="36">
                    <c:v>92336.08</c:v>
                  </c:pt>
                  <c:pt idx="37">
                    <c:v>69192.85</c:v>
                  </c:pt>
                  <c:pt idx="38">
                    <c:v>104802.63</c:v>
                  </c:pt>
                  <c:pt idx="39">
                    <c:v>88360.79</c:v>
                  </c:pt>
                  <c:pt idx="40">
                    <c:v>110042.37</c:v>
                  </c:pt>
                  <c:pt idx="41">
                    <c:v>86010.54</c:v>
                  </c:pt>
                  <c:pt idx="42">
                    <c:v>118976.16</c:v>
                  </c:pt>
                  <c:pt idx="43">
                    <c:v>40753.54</c:v>
                  </c:pt>
                  <c:pt idx="44">
                    <c:v>41934.71</c:v>
                  </c:pt>
                  <c:pt idx="45">
                    <c:v>111049.84</c:v>
                  </c:pt>
                  <c:pt idx="46">
                    <c:v>74279.01</c:v>
                  </c:pt>
                  <c:pt idx="47">
                    <c:v>54137.05</c:v>
                  </c:pt>
                  <c:pt idx="48">
                    <c:v>89690.38</c:v>
                  </c:pt>
                  <c:pt idx="49">
                    <c:v>38438.24</c:v>
                  </c:pt>
                  <c:pt idx="50">
                    <c:v>44447.26</c:v>
                  </c:pt>
                  <c:pt idx="51">
                    <c:v>74924.65</c:v>
                  </c:pt>
                  <c:pt idx="52">
                    <c:v>86556.96</c:v>
                  </c:pt>
                  <c:pt idx="53">
                    <c:v>68008.55</c:v>
                  </c:pt>
                  <c:pt idx="54">
                    <c:v>90697.67</c:v>
                  </c:pt>
                  <c:pt idx="55">
                    <c:v>44403.77</c:v>
                  </c:pt>
                  <c:pt idx="56">
                    <c:v>49915.14</c:v>
                  </c:pt>
                  <c:pt idx="57">
                    <c:v>113616.23</c:v>
                  </c:pt>
                  <c:pt idx="58">
                    <c:v>68860.4</c:v>
                  </c:pt>
                  <c:pt idx="59">
                    <c:v>71371.37</c:v>
                  </c:pt>
                  <c:pt idx="60">
                    <c:v>31241.24</c:v>
                  </c:pt>
                  <c:pt idx="61">
                    <c:v>66017.18</c:v>
                  </c:pt>
                  <c:pt idx="62">
                    <c:v>0</c:v>
                  </c:pt>
                  <c:pt idx="63">
                    <c:v>(blank)</c:v>
                  </c:pt>
                  <c:pt idx="64">
                    <c:v>40445.29</c:v>
                  </c:pt>
                  <c:pt idx="65">
                    <c:v>0</c:v>
                  </c:pt>
                  <c:pt idx="66">
                    <c:v>118442.54</c:v>
                  </c:pt>
                  <c:pt idx="67">
                    <c:v>44845.33</c:v>
                  </c:pt>
                  <c:pt idx="68">
                    <c:v>85455.53</c:v>
                  </c:pt>
                  <c:pt idx="69">
                    <c:v>52270.22</c:v>
                  </c:pt>
                  <c:pt idx="70">
                    <c:v>50855.53</c:v>
                  </c:pt>
                  <c:pt idx="71">
                    <c:v>90884.32</c:v>
                  </c:pt>
                  <c:pt idx="72">
                    <c:v>89605.13</c:v>
                  </c:pt>
                  <c:pt idx="73">
                    <c:v>88425.08</c:v>
                  </c:pt>
                  <c:pt idx="74">
                    <c:v>104903.79</c:v>
                  </c:pt>
                  <c:pt idx="75">
                    <c:v>69057.32</c:v>
                  </c:pt>
                  <c:pt idx="76">
                    <c:v>108872.77</c:v>
                  </c:pt>
                  <c:pt idx="77">
                    <c:v>68887.84</c:v>
                  </c:pt>
                  <c:pt idx="78">
                    <c:v>66865.49</c:v>
                  </c:pt>
                  <c:pt idx="79">
                    <c:v>100731.95</c:v>
                  </c:pt>
                  <c:pt idx="80">
                    <c:v>107107.6</c:v>
                  </c:pt>
                  <c:pt idx="81">
                    <c:v>75733.74</c:v>
                  </c:pt>
                  <c:pt idx="82">
                    <c:v>95677.9</c:v>
                  </c:pt>
                  <c:pt idx="83">
                    <c:v>109143.17</c:v>
                  </c:pt>
                  <c:pt idx="84">
                    <c:v>76932.6</c:v>
                  </c:pt>
                  <c:pt idx="85">
                    <c:v>69913.39</c:v>
                  </c:pt>
                  <c:pt idx="86">
                    <c:v>111229.47</c:v>
                  </c:pt>
                  <c:pt idx="87">
                    <c:v>85879.23</c:v>
                  </c:pt>
                  <c:pt idx="88">
                    <c:v>100424.23</c:v>
                  </c:pt>
                  <c:pt idx="89">
                    <c:v>71924.85</c:v>
                  </c:pt>
                  <c:pt idx="90">
                    <c:v>61688.77</c:v>
                  </c:pt>
                  <c:pt idx="91">
                    <c:v>(blank)</c:v>
                  </c:pt>
                  <c:pt idx="92">
                    <c:v>75475.93</c:v>
                  </c:pt>
                  <c:pt idx="93">
                    <c:v>37902.35</c:v>
                  </c:pt>
                  <c:pt idx="94">
                    <c:v>63555.73</c:v>
                  </c:pt>
                  <c:pt idx="95">
                    <c:v>52748.63</c:v>
                  </c:pt>
                  <c:pt idx="96">
                    <c:v>58744.17</c:v>
                  </c:pt>
                  <c:pt idx="97">
                    <c:v>109163.39</c:v>
                  </c:pt>
                  <c:pt idx="98">
                    <c:v>60000.87</c:v>
                  </c:pt>
                  <c:pt idx="99">
                    <c:v>58756.12</c:v>
                  </c:pt>
                  <c:pt idx="100">
                    <c:v>92704.48</c:v>
                  </c:pt>
                  <c:pt idx="101">
                    <c:v>88034.67</c:v>
                  </c:pt>
                  <c:pt idx="102">
                    <c:v>42161.77</c:v>
                  </c:pt>
                  <c:pt idx="103">
                    <c:v>59258.19</c:v>
                  </c:pt>
                  <c:pt idx="104">
                    <c:v>71570.99</c:v>
                  </c:pt>
                  <c:pt idx="105">
                    <c:v>67633.85</c:v>
                  </c:pt>
                  <c:pt idx="106">
                    <c:v>89838.77</c:v>
                  </c:pt>
                  <c:pt idx="107">
                    <c:v>28481.16</c:v>
                  </c:pt>
                  <c:pt idx="108">
                    <c:v>114425.19</c:v>
                  </c:pt>
                  <c:pt idx="109">
                    <c:v>99460.78</c:v>
                  </c:pt>
                  <c:pt idx="110">
                    <c:v>(blank)</c:v>
                  </c:pt>
                  <c:pt idx="111">
                    <c:v>88511.17</c:v>
                  </c:pt>
                  <c:pt idx="112">
                    <c:v>80169.42</c:v>
                  </c:pt>
                  <c:pt idx="113">
                    <c:v>88689.09</c:v>
                  </c:pt>
                  <c:pt idx="114">
                    <c:v>67957.9</c:v>
                  </c:pt>
                  <c:pt idx="115">
                    <c:v>69163.39</c:v>
                  </c:pt>
                  <c:pt idx="116">
                    <c:v>0</c:v>
                  </c:pt>
                  <c:pt idx="117">
                    <c:v>(blank)</c:v>
                  </c:pt>
                  <c:pt idx="118">
                    <c:v>96753.78</c:v>
                  </c:pt>
                  <c:pt idx="119">
                    <c:v>28974.03</c:v>
                  </c:pt>
                  <c:pt idx="120">
                    <c:v>57002.02</c:v>
                  </c:pt>
                  <c:pt idx="121">
                    <c:v>33031.26</c:v>
                  </c:pt>
                  <c:pt idx="122">
                    <c:v>84762.76</c:v>
                  </c:pt>
                  <c:pt idx="123">
                    <c:v>39700.82</c:v>
                  </c:pt>
                  <c:pt idx="124">
                    <c:v>39784.24</c:v>
                  </c:pt>
                  <c:pt idx="125">
                    <c:v>31816.57</c:v>
                  </c:pt>
                  <c:pt idx="126">
                    <c:v>67818.14</c:v>
                  </c:pt>
                  <c:pt idx="127">
                    <c:v>79567.69</c:v>
                  </c:pt>
                  <c:pt idx="128">
                    <c:v>72876.91</c:v>
                  </c:pt>
                  <c:pt idx="129">
                    <c:v>43329.22</c:v>
                  </c:pt>
                  <c:pt idx="130">
                    <c:v>99683.67</c:v>
                  </c:pt>
                  <c:pt idx="131">
                    <c:v>106775.14</c:v>
                  </c:pt>
                  <c:pt idx="132">
                    <c:v>73488.68</c:v>
                  </c:pt>
                  <c:pt idx="133">
                    <c:v>72843.23</c:v>
                  </c:pt>
                  <c:pt idx="134">
                    <c:v>92704.48</c:v>
                  </c:pt>
                  <c:pt idx="135">
                    <c:v>100371.31</c:v>
                  </c:pt>
                  <c:pt idx="136">
                    <c:v>99448.78</c:v>
                  </c:pt>
                  <c:pt idx="137">
                    <c:v>69764.1</c:v>
                  </c:pt>
                  <c:pt idx="138">
                    <c:v>104038.9</c:v>
                  </c:pt>
                  <c:pt idx="139">
                    <c:v>(blank)</c:v>
                  </c:pt>
                  <c:pt idx="140">
                    <c:v>47646.95</c:v>
                  </c:pt>
                  <c:pt idx="141">
                    <c:v>42314.39</c:v>
                  </c:pt>
                  <c:pt idx="142">
                    <c:v>84598.88</c:v>
                  </c:pt>
                  <c:pt idx="143">
                    <c:v>78443.78</c:v>
                  </c:pt>
                  <c:pt idx="144">
                    <c:v>57419.35</c:v>
                  </c:pt>
                  <c:pt idx="145">
                    <c:v>95017.1</c:v>
                  </c:pt>
                  <c:pt idx="146">
                    <c:v>31042.51</c:v>
                  </c:pt>
                  <c:pt idx="147">
                    <c:v>86233.83</c:v>
                  </c:pt>
                  <c:pt idx="148">
                    <c:v>86558.58</c:v>
                  </c:pt>
                  <c:pt idx="149">
                    <c:v>76303.82</c:v>
                  </c:pt>
                  <c:pt idx="150">
                    <c:v>101187.36</c:v>
                  </c:pt>
                  <c:pt idx="151">
                    <c:v>61624.77</c:v>
                  </c:pt>
                  <c:pt idx="152">
                    <c:v>31172.77</c:v>
                  </c:pt>
                  <c:pt idx="153">
                    <c:v>93128.34</c:v>
                  </c:pt>
                  <c:pt idx="154">
                    <c:v>112778.28</c:v>
                  </c:pt>
                  <c:pt idx="155">
                    <c:v>51165.37</c:v>
                  </c:pt>
                  <c:pt idx="156">
                    <c:v>59434.18</c:v>
                  </c:pt>
                  <c:pt idx="157">
                    <c:v>53949.26</c:v>
                  </c:pt>
                  <c:pt idx="158">
                    <c:v>96555.53</c:v>
                  </c:pt>
                  <c:pt idx="159">
                    <c:v>71823.56</c:v>
                  </c:pt>
                  <c:pt idx="160">
                    <c:v>61214.26</c:v>
                  </c:pt>
                  <c:pt idx="161">
                    <c:v>114465.93</c:v>
                  </c:pt>
                  <c:pt idx="162">
                    <c:v>32496.88</c:v>
                  </c:pt>
                  <c:pt idx="163">
                    <c:v>39969.72</c:v>
                  </c:pt>
                  <c:pt idx="164">
                    <c:v>28481.16</c:v>
                  </c:pt>
                  <c:pt idx="165">
                    <c:v>114691.03</c:v>
                  </c:pt>
                  <c:pt idx="166">
                    <c:v>83191.95</c:v>
                  </c:pt>
                  <c:pt idx="167">
                    <c:v>113747.56</c:v>
                  </c:pt>
                  <c:pt idx="168">
                    <c:v>37062.1</c:v>
                  </c:pt>
                  <c:pt idx="169">
                    <c:v>73360.38</c:v>
                  </c:pt>
                  <c:pt idx="170">
                    <c:v>36536.26</c:v>
                  </c:pt>
                  <c:pt idx="171">
                    <c:v>89829.33</c:v>
                  </c:pt>
                  <c:pt idx="172">
                    <c:v>63447.07</c:v>
                  </c:pt>
                  <c:pt idx="173">
                    <c:v>52246.29</c:v>
                  </c:pt>
                  <c:pt idx="174">
                    <c:v>58935.92</c:v>
                  </c:pt>
                  <c:pt idx="175">
                    <c:v>83396.5</c:v>
                  </c:pt>
                  <c:pt idx="176">
                    <c:v>111815.49</c:v>
                  </c:pt>
                  <c:pt idx="177">
                    <c:v>116767.63</c:v>
                  </c:pt>
                  <c:pt idx="178">
                    <c:v>78840.23</c:v>
                  </c:pt>
                  <c:pt idx="179">
                    <c:v>28160.79</c:v>
                  </c:pt>
                  <c:pt idx="180">
                    <c:v>58744.17</c:v>
                  </c:pt>
                  <c:pt idx="181">
                    <c:v>70755.5</c:v>
                  </c:pt>
                  <c:pt idx="182">
                    <c:v>106665.67</c:v>
                  </c:pt>
                  <c:pt idx="183">
                    <c:v>76320.44</c:v>
                  </c:pt>
                  <c:pt idx="184">
                    <c:v>110906.35</c:v>
                  </c:pt>
                  <c:pt idx="185">
                    <c:v>47362.62</c:v>
                  </c:pt>
                </c:lvl>
                <c:lvl>
                  <c:pt idx="0">
                    <c:v>PR00095</c:v>
                  </c:pt>
                  <c:pt idx="1">
                    <c:v>PR00147</c:v>
                  </c:pt>
                  <c:pt idx="2">
                    <c:v>PR00210</c:v>
                  </c:pt>
                  <c:pt idx="4">
                    <c:v>PR00419</c:v>
                  </c:pt>
                  <c:pt idx="5">
                    <c:v>PR00576</c:v>
                  </c:pt>
                  <c:pt idx="6">
                    <c:v>PR00746</c:v>
                  </c:pt>
                  <c:pt idx="7">
                    <c:v>PR00882</c:v>
                  </c:pt>
                  <c:pt idx="8">
                    <c:v>PR00893</c:v>
                  </c:pt>
                  <c:pt idx="9">
                    <c:v>PR00916</c:v>
                  </c:pt>
                  <c:pt idx="10">
                    <c:v>PR01159</c:v>
                  </c:pt>
                  <c:pt idx="11">
                    <c:v>PR01211</c:v>
                  </c:pt>
                  <c:pt idx="12">
                    <c:v>PR01269</c:v>
                  </c:pt>
                  <c:pt idx="13">
                    <c:v>PR01346</c:v>
                  </c:pt>
                  <c:pt idx="14">
                    <c:v>PR01662</c:v>
                  </c:pt>
                  <c:pt idx="15">
                    <c:v>PR01951</c:v>
                  </c:pt>
                  <c:pt idx="16">
                    <c:v>PR01956</c:v>
                  </c:pt>
                  <c:pt idx="17">
                    <c:v>PR02010</c:v>
                  </c:pt>
                  <c:pt idx="18">
                    <c:v>PR02016</c:v>
                  </c:pt>
                  <c:pt idx="19">
                    <c:v>PR02113</c:v>
                  </c:pt>
                  <c:pt idx="20">
                    <c:v>PR02140</c:v>
                  </c:pt>
                  <c:pt idx="21">
                    <c:v>PR02208</c:v>
                  </c:pt>
                  <c:pt idx="22">
                    <c:v>PR02288</c:v>
                  </c:pt>
                  <c:pt idx="23">
                    <c:v>PR02321</c:v>
                  </c:pt>
                  <c:pt idx="24">
                    <c:v>PR02603</c:v>
                  </c:pt>
                  <c:pt idx="25">
                    <c:v>PR02782</c:v>
                  </c:pt>
                  <c:pt idx="26">
                    <c:v>PR02957</c:v>
                  </c:pt>
                  <c:pt idx="27">
                    <c:v>PR03034</c:v>
                  </c:pt>
                  <c:pt idx="28">
                    <c:v>PR03158</c:v>
                  </c:pt>
                  <c:pt idx="29">
                    <c:v>PR03271</c:v>
                  </c:pt>
                  <c:pt idx="30">
                    <c:v>PR03445</c:v>
                  </c:pt>
                  <c:pt idx="31">
                    <c:v>PR03804</c:v>
                  </c:pt>
                  <c:pt idx="32">
                    <c:v>PR03844</c:v>
                  </c:pt>
                  <c:pt idx="33">
                    <c:v>PR03886</c:v>
                  </c:pt>
                  <c:pt idx="34">
                    <c:v>PR03980</c:v>
                  </c:pt>
                  <c:pt idx="35">
                    <c:v>PR04380</c:v>
                  </c:pt>
                  <c:pt idx="36">
                    <c:v>PR04446</c:v>
                  </c:pt>
                  <c:pt idx="37">
                    <c:v>PR04473</c:v>
                  </c:pt>
                  <c:pt idx="38">
                    <c:v>PR04601</c:v>
                  </c:pt>
                  <c:pt idx="39">
                    <c:v>PR04686</c:v>
                  </c:pt>
                  <c:pt idx="40">
                    <c:v>SQ00022</c:v>
                  </c:pt>
                  <c:pt idx="41">
                    <c:v>SQ00105</c:v>
                  </c:pt>
                  <c:pt idx="42">
                    <c:v>SQ00144</c:v>
                  </c:pt>
                  <c:pt idx="43">
                    <c:v>SQ00360</c:v>
                  </c:pt>
                  <c:pt idx="44">
                    <c:v>SQ00450</c:v>
                  </c:pt>
                  <c:pt idx="45">
                    <c:v>SQ00498</c:v>
                  </c:pt>
                  <c:pt idx="46">
                    <c:v>SQ00612</c:v>
                  </c:pt>
                  <c:pt idx="47">
                    <c:v>SQ00691</c:v>
                  </c:pt>
                  <c:pt idx="48">
                    <c:v>SQ00841</c:v>
                  </c:pt>
                  <c:pt idx="49">
                    <c:v>SQ00914</c:v>
                  </c:pt>
                  <c:pt idx="50">
                    <c:v>SQ00960</c:v>
                  </c:pt>
                  <c:pt idx="51">
                    <c:v>SQ01026</c:v>
                  </c:pt>
                  <c:pt idx="52">
                    <c:v>SQ01177</c:v>
                  </c:pt>
                  <c:pt idx="53">
                    <c:v>SQ01283</c:v>
                  </c:pt>
                  <c:pt idx="54">
                    <c:v>SQ01395</c:v>
                  </c:pt>
                  <c:pt idx="55">
                    <c:v>SQ01402</c:v>
                  </c:pt>
                  <c:pt idx="56">
                    <c:v>SQ01519</c:v>
                  </c:pt>
                  <c:pt idx="57">
                    <c:v>SQ01620</c:v>
                  </c:pt>
                  <c:pt idx="58">
                    <c:v>SQ01637</c:v>
                  </c:pt>
                  <c:pt idx="59">
                    <c:v>SQ01697</c:v>
                  </c:pt>
                  <c:pt idx="60">
                    <c:v>SQ01829</c:v>
                  </c:pt>
                  <c:pt idx="61">
                    <c:v>SQ01854</c:v>
                  </c:pt>
                  <c:pt idx="62">
                    <c:v>SQ01962</c:v>
                  </c:pt>
                  <c:pt idx="64">
                    <c:v>SQ01998</c:v>
                  </c:pt>
                  <c:pt idx="65">
                    <c:v>SQ02051</c:v>
                  </c:pt>
                  <c:pt idx="66">
                    <c:v>SQ02174</c:v>
                  </c:pt>
                  <c:pt idx="67">
                    <c:v>SQ02223</c:v>
                  </c:pt>
                  <c:pt idx="68">
                    <c:v>SQ02246</c:v>
                  </c:pt>
                  <c:pt idx="69">
                    <c:v>SQ02424</c:v>
                  </c:pt>
                  <c:pt idx="70">
                    <c:v>SQ02525</c:v>
                  </c:pt>
                  <c:pt idx="71">
                    <c:v>SQ02559</c:v>
                  </c:pt>
                  <c:pt idx="72">
                    <c:v>SQ02638</c:v>
                  </c:pt>
                  <c:pt idx="73">
                    <c:v>SQ02643</c:v>
                  </c:pt>
                  <c:pt idx="74">
                    <c:v>SQ02703</c:v>
                  </c:pt>
                  <c:pt idx="75">
                    <c:v>SQ03024</c:v>
                  </c:pt>
                  <c:pt idx="76">
                    <c:v>SQ03116</c:v>
                  </c:pt>
                  <c:pt idx="77">
                    <c:v>SQ03321</c:v>
                  </c:pt>
                  <c:pt idx="78">
                    <c:v>SQ03350</c:v>
                  </c:pt>
                  <c:pt idx="79">
                    <c:v>SQ03387</c:v>
                  </c:pt>
                  <c:pt idx="80">
                    <c:v>SQ03476</c:v>
                  </c:pt>
                  <c:pt idx="81">
                    <c:v>SQ03546</c:v>
                  </c:pt>
                  <c:pt idx="82">
                    <c:v>SQ03626</c:v>
                  </c:pt>
                  <c:pt idx="83">
                    <c:v>SQ03733</c:v>
                  </c:pt>
                  <c:pt idx="84">
                    <c:v>SQ04488</c:v>
                  </c:pt>
                  <c:pt idx="85">
                    <c:v>SQ04598</c:v>
                  </c:pt>
                  <c:pt idx="86">
                    <c:v>SQ04603</c:v>
                  </c:pt>
                  <c:pt idx="87">
                    <c:v>SQ04612</c:v>
                  </c:pt>
                  <c:pt idx="88">
                    <c:v>SQ04665</c:v>
                  </c:pt>
                  <c:pt idx="89">
                    <c:v>SQ04960</c:v>
                  </c:pt>
                  <c:pt idx="90">
                    <c:v>TN00083</c:v>
                  </c:pt>
                  <c:pt idx="91">
                    <c:v>TN00129</c:v>
                  </c:pt>
                  <c:pt idx="92">
                    <c:v>TN00182</c:v>
                  </c:pt>
                  <c:pt idx="93">
                    <c:v>TN00214</c:v>
                  </c:pt>
                  <c:pt idx="94">
                    <c:v>TN00227</c:v>
                  </c:pt>
                  <c:pt idx="95">
                    <c:v>TN00464</c:v>
                  </c:pt>
                  <c:pt idx="96">
                    <c:v>TN00546</c:v>
                  </c:pt>
                  <c:pt idx="97">
                    <c:v>TN00579</c:v>
                  </c:pt>
                  <c:pt idx="98">
                    <c:v>TN00645</c:v>
                  </c:pt>
                  <c:pt idx="99">
                    <c:v>TN00675</c:v>
                  </c:pt>
                  <c:pt idx="100">
                    <c:v>TN00683</c:v>
                  </c:pt>
                  <c:pt idx="101">
                    <c:v>TN00698</c:v>
                  </c:pt>
                  <c:pt idx="102">
                    <c:v>TN00727</c:v>
                  </c:pt>
                  <c:pt idx="103">
                    <c:v>TN00735</c:v>
                  </c:pt>
                  <c:pt idx="104">
                    <c:v>TN00890</c:v>
                  </c:pt>
                  <c:pt idx="105">
                    <c:v>TN01028</c:v>
                  </c:pt>
                  <c:pt idx="106">
                    <c:v>TN01210</c:v>
                  </c:pt>
                  <c:pt idx="107">
                    <c:v>TN01256</c:v>
                  </c:pt>
                  <c:pt idx="108">
                    <c:v>TN01281</c:v>
                  </c:pt>
                  <c:pt idx="109">
                    <c:v>TN01340</c:v>
                  </c:pt>
                  <c:pt idx="110">
                    <c:v>TN01389</c:v>
                  </c:pt>
                  <c:pt idx="111">
                    <c:v>TN01632</c:v>
                  </c:pt>
                  <c:pt idx="112">
                    <c:v>TN01876</c:v>
                  </c:pt>
                  <c:pt idx="113">
                    <c:v>TN01912</c:v>
                  </c:pt>
                  <c:pt idx="114">
                    <c:v>TN02496</c:v>
                  </c:pt>
                  <c:pt idx="115">
                    <c:v>TN02570</c:v>
                  </c:pt>
                  <c:pt idx="116">
                    <c:v>TN02667</c:v>
                  </c:pt>
                  <c:pt idx="118">
                    <c:v>TN02674</c:v>
                  </c:pt>
                  <c:pt idx="119">
                    <c:v>TN02727</c:v>
                  </c:pt>
                  <c:pt idx="120">
                    <c:v>TN02749</c:v>
                  </c:pt>
                  <c:pt idx="121">
                    <c:v>TN02798</c:v>
                  </c:pt>
                  <c:pt idx="122">
                    <c:v>TN02883</c:v>
                  </c:pt>
                  <c:pt idx="123">
                    <c:v>TN03032</c:v>
                  </c:pt>
                  <c:pt idx="124">
                    <c:v>TN03068</c:v>
                  </c:pt>
                  <c:pt idx="125">
                    <c:v>TN03097</c:v>
                  </c:pt>
                  <c:pt idx="126">
                    <c:v>TN03169</c:v>
                  </c:pt>
                  <c:pt idx="127">
                    <c:v>TN03210</c:v>
                  </c:pt>
                  <c:pt idx="128">
                    <c:v>TN03331</c:v>
                  </c:pt>
                  <c:pt idx="129">
                    <c:v>TN03416</c:v>
                  </c:pt>
                  <c:pt idx="130">
                    <c:v>TN03575</c:v>
                  </c:pt>
                  <c:pt idx="131">
                    <c:v>TN04058</c:v>
                  </c:pt>
                  <c:pt idx="132">
                    <c:v>TN04067</c:v>
                  </c:pt>
                  <c:pt idx="133">
                    <c:v>TN04101</c:v>
                  </c:pt>
                  <c:pt idx="134">
                    <c:v>TN04175</c:v>
                  </c:pt>
                  <c:pt idx="135">
                    <c:v>TN04246</c:v>
                  </c:pt>
                  <c:pt idx="136">
                    <c:v>TN04428</c:v>
                  </c:pt>
                  <c:pt idx="137">
                    <c:v>TN04660</c:v>
                  </c:pt>
                  <c:pt idx="138">
                    <c:v>TN04740</c:v>
                  </c:pt>
                  <c:pt idx="139">
                    <c:v>VT00017</c:v>
                  </c:pt>
                  <c:pt idx="140">
                    <c:v>VT00336</c:v>
                  </c:pt>
                  <c:pt idx="141">
                    <c:v>VT00578</c:v>
                  </c:pt>
                  <c:pt idx="142">
                    <c:v>VT00596</c:v>
                  </c:pt>
                  <c:pt idx="143">
                    <c:v>VT00687</c:v>
                  </c:pt>
                  <c:pt idx="144">
                    <c:v>VT01092</c:v>
                  </c:pt>
                  <c:pt idx="145">
                    <c:v>VT01101</c:v>
                  </c:pt>
                  <c:pt idx="146">
                    <c:v>VT01249</c:v>
                  </c:pt>
                  <c:pt idx="147">
                    <c:v>VT01323</c:v>
                  </c:pt>
                  <c:pt idx="148">
                    <c:v>VT01523</c:v>
                  </c:pt>
                  <c:pt idx="149">
                    <c:v>VT01610</c:v>
                  </c:pt>
                  <c:pt idx="150">
                    <c:v>VT01684</c:v>
                  </c:pt>
                  <c:pt idx="151">
                    <c:v>VT01703</c:v>
                  </c:pt>
                  <c:pt idx="152">
                    <c:v>VT01740</c:v>
                  </c:pt>
                  <c:pt idx="153">
                    <c:v>VT01803</c:v>
                  </c:pt>
                  <c:pt idx="154">
                    <c:v>VT01893</c:v>
                  </c:pt>
                  <c:pt idx="155">
                    <c:v>VT02118</c:v>
                  </c:pt>
                  <c:pt idx="156">
                    <c:v>VT02260</c:v>
                  </c:pt>
                  <c:pt idx="157">
                    <c:v>VT02313</c:v>
                  </c:pt>
                  <c:pt idx="158">
                    <c:v>VT02319</c:v>
                  </c:pt>
                  <c:pt idx="159">
                    <c:v>VT02374</c:v>
                  </c:pt>
                  <c:pt idx="160">
                    <c:v>VT02417</c:v>
                  </c:pt>
                  <c:pt idx="161">
                    <c:v>VT02491</c:v>
                  </c:pt>
                  <c:pt idx="162">
                    <c:v>VT02532</c:v>
                  </c:pt>
                  <c:pt idx="163">
                    <c:v>VT02539</c:v>
                  </c:pt>
                  <c:pt idx="164">
                    <c:v>VT02663</c:v>
                  </c:pt>
                  <c:pt idx="165">
                    <c:v>VT02801</c:v>
                  </c:pt>
                  <c:pt idx="166">
                    <c:v>VT03307</c:v>
                  </c:pt>
                  <c:pt idx="167">
                    <c:v>VT03421</c:v>
                  </c:pt>
                  <c:pt idx="168">
                    <c:v>VT03500</c:v>
                  </c:pt>
                  <c:pt idx="169">
                    <c:v>VT03537</c:v>
                  </c:pt>
                  <c:pt idx="170">
                    <c:v>VT03552</c:v>
                  </c:pt>
                  <c:pt idx="171">
                    <c:v>VT03701</c:v>
                  </c:pt>
                  <c:pt idx="172">
                    <c:v>VT03704</c:v>
                  </c:pt>
                  <c:pt idx="173">
                    <c:v>VT03849</c:v>
                  </c:pt>
                  <c:pt idx="174">
                    <c:v>VT03988</c:v>
                  </c:pt>
                  <c:pt idx="175">
                    <c:v>VT03993</c:v>
                  </c:pt>
                  <c:pt idx="176">
                    <c:v>VT04028</c:v>
                  </c:pt>
                  <c:pt idx="177">
                    <c:v>VT04093</c:v>
                  </c:pt>
                  <c:pt idx="178">
                    <c:v>VT04137</c:v>
                  </c:pt>
                  <c:pt idx="179">
                    <c:v>VT04373</c:v>
                  </c:pt>
                  <c:pt idx="180">
                    <c:v>VT04415</c:v>
                  </c:pt>
                  <c:pt idx="181">
                    <c:v>VT04467</c:v>
                  </c:pt>
                  <c:pt idx="182">
                    <c:v>VT04552</c:v>
                  </c:pt>
                  <c:pt idx="183">
                    <c:v>VT04627</c:v>
                  </c:pt>
                  <c:pt idx="184">
                    <c:v>VT04681</c:v>
                  </c:pt>
                  <c:pt idx="185">
                    <c:v>VT04984</c:v>
                  </c:pt>
                </c:lvl>
              </c:multiLvlStrCache>
            </c:multiLvlStrRef>
          </c:cat>
          <c:val>
            <c:numRef>
              <c:f>Sheet6!$C$5:$C$560</c:f>
              <c:numCache>
                <c:formatCode>General</c:formatCode>
                <c:ptCount val="18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9">
                  <c:v>1</c:v>
                </c:pt>
                <c:pt idx="40">
                  <c:v>1</c:v>
                </c:pt>
                <c:pt idx="41">
                  <c:v>1</c:v>
                </c:pt>
                <c:pt idx="42">
                  <c:v>1</c:v>
                </c:pt>
                <c:pt idx="43">
                  <c:v>1</c:v>
                </c:pt>
                <c:pt idx="44">
                  <c:v>1</c:v>
                </c:pt>
                <c:pt idx="45">
                  <c:v>1</c:v>
                </c:pt>
                <c:pt idx="46">
                  <c:v>1</c:v>
                </c:pt>
                <c:pt idx="47">
                  <c:v>1</c:v>
                </c:pt>
                <c:pt idx="48">
                  <c:v>1</c:v>
                </c:pt>
                <c:pt idx="49">
                  <c:v>2</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2</c:v>
                </c:pt>
                <c:pt idx="72">
                  <c:v>1</c:v>
                </c:pt>
                <c:pt idx="73">
                  <c:v>1</c:v>
                </c:pt>
                <c:pt idx="74">
                  <c:v>1</c:v>
                </c:pt>
                <c:pt idx="75">
                  <c:v>2</c:v>
                </c:pt>
                <c:pt idx="76">
                  <c:v>1</c:v>
                </c:pt>
                <c:pt idx="77">
                  <c:v>1</c:v>
                </c:pt>
                <c:pt idx="78">
                  <c:v>2</c:v>
                </c:pt>
                <c:pt idx="79">
                  <c:v>1</c:v>
                </c:pt>
                <c:pt idx="81">
                  <c:v>1</c:v>
                </c:pt>
                <c:pt idx="82">
                  <c:v>1</c:v>
                </c:pt>
                <c:pt idx="83">
                  <c:v>1</c:v>
                </c:pt>
                <c:pt idx="84">
                  <c:v>1</c:v>
                </c:pt>
                <c:pt idx="85">
                  <c:v>1</c:v>
                </c:pt>
                <c:pt idx="86">
                  <c:v>1</c:v>
                </c:pt>
                <c:pt idx="87">
                  <c:v>1</c:v>
                </c:pt>
                <c:pt idx="88">
                  <c:v>1</c:v>
                </c:pt>
                <c:pt idx="89">
                  <c:v>1</c:v>
                </c:pt>
                <c:pt idx="90">
                  <c:v>1</c:v>
                </c:pt>
                <c:pt idx="91">
                  <c:v>1</c:v>
                </c:pt>
                <c:pt idx="92">
                  <c:v>1</c:v>
                </c:pt>
                <c:pt idx="93">
                  <c:v>2</c:v>
                </c:pt>
                <c:pt idx="94">
                  <c:v>1</c:v>
                </c:pt>
                <c:pt idx="95">
                  <c:v>1</c:v>
                </c:pt>
                <c:pt idx="96">
                  <c:v>1</c:v>
                </c:pt>
                <c:pt idx="97">
                  <c:v>1</c:v>
                </c:pt>
                <c:pt idx="98">
                  <c:v>1</c:v>
                </c:pt>
                <c:pt idx="99">
                  <c:v>1</c:v>
                </c:pt>
                <c:pt idx="100">
                  <c:v>1</c:v>
                </c:pt>
                <c:pt idx="101">
                  <c:v>1</c:v>
                </c:pt>
                <c:pt idx="102">
                  <c:v>1</c:v>
                </c:pt>
                <c:pt idx="103">
                  <c:v>2</c:v>
                </c:pt>
                <c:pt idx="104">
                  <c:v>1</c:v>
                </c:pt>
                <c:pt idx="105">
                  <c:v>1</c:v>
                </c:pt>
                <c:pt idx="106">
                  <c:v>1</c:v>
                </c:pt>
                <c:pt idx="107">
                  <c:v>1</c:v>
                </c:pt>
                <c:pt idx="108">
                  <c:v>1</c:v>
                </c:pt>
                <c:pt idx="109">
                  <c:v>1</c:v>
                </c:pt>
                <c:pt idx="110">
                  <c:v>1</c:v>
                </c:pt>
                <c:pt idx="111">
                  <c:v>1</c:v>
                </c:pt>
                <c:pt idx="112">
                  <c:v>2</c:v>
                </c:pt>
                <c:pt idx="113">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2</c:v>
                </c:pt>
                <c:pt idx="132">
                  <c:v>1</c:v>
                </c:pt>
                <c:pt idx="133">
                  <c:v>1</c:v>
                </c:pt>
                <c:pt idx="134">
                  <c:v>1</c:v>
                </c:pt>
                <c:pt idx="135">
                  <c:v>1</c:v>
                </c:pt>
                <c:pt idx="137">
                  <c:v>1</c:v>
                </c:pt>
                <c:pt idx="138">
                  <c:v>1</c:v>
                </c:pt>
                <c:pt idx="139">
                  <c:v>1</c:v>
                </c:pt>
                <c:pt idx="140">
                  <c:v>1</c:v>
                </c:pt>
                <c:pt idx="141">
                  <c:v>1</c:v>
                </c:pt>
                <c:pt idx="142">
                  <c:v>1</c:v>
                </c:pt>
                <c:pt idx="143">
                  <c:v>1</c:v>
                </c:pt>
                <c:pt idx="144">
                  <c:v>1</c:v>
                </c:pt>
                <c:pt idx="145">
                  <c:v>1</c:v>
                </c:pt>
                <c:pt idx="146">
                  <c:v>1</c:v>
                </c:pt>
                <c:pt idx="147">
                  <c:v>1</c:v>
                </c:pt>
                <c:pt idx="148">
                  <c:v>1</c:v>
                </c:pt>
                <c:pt idx="149">
                  <c:v>2</c:v>
                </c:pt>
                <c:pt idx="150">
                  <c:v>1</c:v>
                </c:pt>
                <c:pt idx="151">
                  <c:v>1</c:v>
                </c:pt>
                <c:pt idx="152">
                  <c:v>1</c:v>
                </c:pt>
                <c:pt idx="153">
                  <c:v>1</c:v>
                </c:pt>
                <c:pt idx="154">
                  <c:v>2</c:v>
                </c:pt>
                <c:pt idx="155">
                  <c:v>1</c:v>
                </c:pt>
                <c:pt idx="156">
                  <c:v>1</c:v>
                </c:pt>
                <c:pt idx="157">
                  <c:v>2</c:v>
                </c:pt>
                <c:pt idx="158">
                  <c:v>1</c:v>
                </c:pt>
                <c:pt idx="159">
                  <c:v>2</c:v>
                </c:pt>
                <c:pt idx="160">
                  <c:v>1</c:v>
                </c:pt>
                <c:pt idx="161">
                  <c:v>1</c:v>
                </c:pt>
                <c:pt idx="162">
                  <c:v>1</c:v>
                </c:pt>
                <c:pt idx="163">
                  <c:v>1</c:v>
                </c:pt>
                <c:pt idx="164">
                  <c:v>1</c:v>
                </c:pt>
                <c:pt idx="165">
                  <c:v>1</c:v>
                </c:pt>
                <c:pt idx="166">
                  <c:v>1</c:v>
                </c:pt>
                <c:pt idx="167">
                  <c:v>1</c:v>
                </c:pt>
                <c:pt idx="168">
                  <c:v>1</c:v>
                </c:pt>
                <c:pt idx="169">
                  <c:v>2</c:v>
                </c:pt>
                <c:pt idx="170">
                  <c:v>1</c:v>
                </c:pt>
                <c:pt idx="171">
                  <c:v>1</c:v>
                </c:pt>
                <c:pt idx="173">
                  <c:v>1</c:v>
                </c:pt>
                <c:pt idx="174">
                  <c:v>1</c:v>
                </c:pt>
                <c:pt idx="175">
                  <c:v>1</c:v>
                </c:pt>
                <c:pt idx="176">
                  <c:v>2</c:v>
                </c:pt>
                <c:pt idx="177">
                  <c:v>1</c:v>
                </c:pt>
                <c:pt idx="179">
                  <c:v>1</c:v>
                </c:pt>
                <c:pt idx="180">
                  <c:v>1</c:v>
                </c:pt>
                <c:pt idx="181">
                  <c:v>1</c:v>
                </c:pt>
                <c:pt idx="182">
                  <c:v>1</c:v>
                </c:pt>
                <c:pt idx="183">
                  <c:v>1</c:v>
                </c:pt>
                <c:pt idx="184">
                  <c:v>1</c:v>
                </c:pt>
                <c:pt idx="185">
                  <c:v>1</c:v>
                </c:pt>
              </c:numCache>
            </c:numRef>
          </c:val>
          <c:extLst>
            <c:ext xmlns:c16="http://schemas.microsoft.com/office/drawing/2014/chart" uri="{C3380CC4-5D6E-409C-BE32-E72D297353CC}">
              <c16:uniqueId val="{00000001-EE52-4B65-B8C0-045916BFE788}"/>
            </c:ext>
          </c:extLst>
        </c:ser>
        <c:ser>
          <c:idx val="2"/>
          <c:order val="2"/>
          <c:tx>
            <c:strRef>
              <c:f>Sheet6!$D$3:$D$4</c:f>
              <c:strCache>
                <c:ptCount val="1"/>
                <c:pt idx="0">
                  <c:v>Count of Employee type</c:v>
                </c:pt>
              </c:strCache>
            </c:strRef>
          </c:tx>
          <c:invertIfNegative val="0"/>
          <c:cat>
            <c:multiLvlStrRef>
              <c:f>Sheet6!$A$5:$A$560</c:f>
              <c:multiLvlStrCache>
                <c:ptCount val="186"/>
                <c:lvl>
                  <c:pt idx="0">
                    <c:v>Business Development</c:v>
                  </c:pt>
                  <c:pt idx="1">
                    <c:v>NULL</c:v>
                  </c:pt>
                  <c:pt idx="2">
                    <c:v>Legal</c:v>
                  </c:pt>
                  <c:pt idx="3">
                    <c:v>Legal</c:v>
                  </c:pt>
                  <c:pt idx="4">
                    <c:v>Business Development</c:v>
                  </c:pt>
                  <c:pt idx="5">
                    <c:v>Legal</c:v>
                  </c:pt>
                  <c:pt idx="6">
                    <c:v>Accounting</c:v>
                  </c:pt>
                  <c:pt idx="7">
                    <c:v>Accounting</c:v>
                  </c:pt>
                  <c:pt idx="8">
                    <c:v>Human Resources</c:v>
                  </c:pt>
                  <c:pt idx="9">
                    <c:v>Research and Development</c:v>
                  </c:pt>
                  <c:pt idx="10">
                    <c:v>NULL</c:v>
                  </c:pt>
                  <c:pt idx="11">
                    <c:v>Accounting</c:v>
                  </c:pt>
                  <c:pt idx="12">
                    <c:v>Engineering</c:v>
                  </c:pt>
                  <c:pt idx="13">
                    <c:v>Business Development</c:v>
                  </c:pt>
                  <c:pt idx="14">
                    <c:v>Research and Development</c:v>
                  </c:pt>
                  <c:pt idx="15">
                    <c:v>NULL</c:v>
                  </c:pt>
                  <c:pt idx="16">
                    <c:v>Accounting</c:v>
                  </c:pt>
                  <c:pt idx="17">
                    <c:v>Product Management</c:v>
                  </c:pt>
                  <c:pt idx="18">
                    <c:v>NULL</c:v>
                  </c:pt>
                  <c:pt idx="19">
                    <c:v>Support</c:v>
                  </c:pt>
                  <c:pt idx="20">
                    <c:v>Accounting</c:v>
                  </c:pt>
                  <c:pt idx="21">
                    <c:v>Training</c:v>
                  </c:pt>
                  <c:pt idx="22">
                    <c:v>Product Management</c:v>
                  </c:pt>
                  <c:pt idx="23">
                    <c:v>Services</c:v>
                  </c:pt>
                  <c:pt idx="24">
                    <c:v>Human Resources</c:v>
                  </c:pt>
                  <c:pt idx="25">
                    <c:v>Marketing</c:v>
                  </c:pt>
                  <c:pt idx="26">
                    <c:v>Training</c:v>
                  </c:pt>
                  <c:pt idx="27">
                    <c:v>Sales</c:v>
                  </c:pt>
                  <c:pt idx="28">
                    <c:v>Services</c:v>
                  </c:pt>
                  <c:pt idx="29">
                    <c:v>Sales</c:v>
                  </c:pt>
                  <c:pt idx="30">
                    <c:v>Sales</c:v>
                  </c:pt>
                  <c:pt idx="31">
                    <c:v>Legal</c:v>
                  </c:pt>
                  <c:pt idx="32">
                    <c:v>Human Resources</c:v>
                  </c:pt>
                  <c:pt idx="33">
                    <c:v>Accounting</c:v>
                  </c:pt>
                  <c:pt idx="34">
                    <c:v>Marketing</c:v>
                  </c:pt>
                  <c:pt idx="35">
                    <c:v>Business Development</c:v>
                  </c:pt>
                  <c:pt idx="36">
                    <c:v>Research and Development</c:v>
                  </c:pt>
                  <c:pt idx="37">
                    <c:v>Business Development</c:v>
                  </c:pt>
                  <c:pt idx="38">
                    <c:v>Support</c:v>
                  </c:pt>
                  <c:pt idx="39">
                    <c:v>Business Development</c:v>
                  </c:pt>
                  <c:pt idx="40">
                    <c:v>Business Development</c:v>
                  </c:pt>
                  <c:pt idx="41">
                    <c:v>Training</c:v>
                  </c:pt>
                  <c:pt idx="42">
                    <c:v>Engineering</c:v>
                  </c:pt>
                  <c:pt idx="43">
                    <c:v>Marketing</c:v>
                  </c:pt>
                  <c:pt idx="44">
                    <c:v>Sales</c:v>
                  </c:pt>
                  <c:pt idx="45">
                    <c:v>Legal</c:v>
                  </c:pt>
                  <c:pt idx="46">
                    <c:v>Research and Development</c:v>
                  </c:pt>
                  <c:pt idx="47">
                    <c:v>Support</c:v>
                  </c:pt>
                  <c:pt idx="48">
                    <c:v>Services</c:v>
                  </c:pt>
                  <c:pt idx="49">
                    <c:v>Product Management</c:v>
                  </c:pt>
                  <c:pt idx="50">
                    <c:v>Research and Development</c:v>
                  </c:pt>
                  <c:pt idx="51">
                    <c:v>Product Management</c:v>
                  </c:pt>
                  <c:pt idx="52">
                    <c:v>Human Resources</c:v>
                  </c:pt>
                  <c:pt idx="53">
                    <c:v>Marketing</c:v>
                  </c:pt>
                  <c:pt idx="54">
                    <c:v>Legal</c:v>
                  </c:pt>
                  <c:pt idx="55">
                    <c:v>NULL</c:v>
                  </c:pt>
                  <c:pt idx="56">
                    <c:v>Accounting</c:v>
                  </c:pt>
                  <c:pt idx="57">
                    <c:v>Legal</c:v>
                  </c:pt>
                  <c:pt idx="58">
                    <c:v>Sales</c:v>
                  </c:pt>
                  <c:pt idx="59">
                    <c:v>Business Development</c:v>
                  </c:pt>
                  <c:pt idx="60">
                    <c:v>Product Management</c:v>
                  </c:pt>
                  <c:pt idx="61">
                    <c:v>Marketing</c:v>
                  </c:pt>
                  <c:pt idx="62">
                    <c:v>Research and Development</c:v>
                  </c:pt>
                  <c:pt idx="63">
                    <c:v>Research and Development</c:v>
                  </c:pt>
                  <c:pt idx="64">
                    <c:v>Product Management</c:v>
                  </c:pt>
                  <c:pt idx="65">
                    <c:v>Legal</c:v>
                  </c:pt>
                  <c:pt idx="66">
                    <c:v>NULL</c:v>
                  </c:pt>
                  <c:pt idx="67">
                    <c:v>Accounting</c:v>
                  </c:pt>
                  <c:pt idx="68">
                    <c:v>Research and Development</c:v>
                  </c:pt>
                  <c:pt idx="69">
                    <c:v>Accounting</c:v>
                  </c:pt>
                  <c:pt idx="70">
                    <c:v>Engineering</c:v>
                  </c:pt>
                  <c:pt idx="71">
                    <c:v>Business Development</c:v>
                  </c:pt>
                  <c:pt idx="72">
                    <c:v>Marketing</c:v>
                  </c:pt>
                  <c:pt idx="73">
                    <c:v>Engineering</c:v>
                  </c:pt>
                  <c:pt idx="74">
                    <c:v>Marketing</c:v>
                  </c:pt>
                  <c:pt idx="75">
                    <c:v>Services</c:v>
                  </c:pt>
                  <c:pt idx="76">
                    <c:v>Engineering</c:v>
                  </c:pt>
                  <c:pt idx="77">
                    <c:v>Accounting</c:v>
                  </c:pt>
                  <c:pt idx="78">
                    <c:v>Product Management</c:v>
                  </c:pt>
                  <c:pt idx="79">
                    <c:v>Human Resources</c:v>
                  </c:pt>
                  <c:pt idx="80">
                    <c:v>Accounting</c:v>
                  </c:pt>
                  <c:pt idx="81">
                    <c:v>Legal</c:v>
                  </c:pt>
                  <c:pt idx="82">
                    <c:v>Training</c:v>
                  </c:pt>
                  <c:pt idx="83">
                    <c:v>NULL</c:v>
                  </c:pt>
                  <c:pt idx="84">
                    <c:v>Marketing</c:v>
                  </c:pt>
                  <c:pt idx="85">
                    <c:v>Services</c:v>
                  </c:pt>
                  <c:pt idx="86">
                    <c:v>Product Management</c:v>
                  </c:pt>
                  <c:pt idx="87">
                    <c:v>Services</c:v>
                  </c:pt>
                  <c:pt idx="88">
                    <c:v>Services</c:v>
                  </c:pt>
                  <c:pt idx="89">
                    <c:v>Support</c:v>
                  </c:pt>
                  <c:pt idx="90">
                    <c:v>Business Development</c:v>
                  </c:pt>
                  <c:pt idx="91">
                    <c:v>Research and Development</c:v>
                  </c:pt>
                  <c:pt idx="92">
                    <c:v>Product Management</c:v>
                  </c:pt>
                  <c:pt idx="93">
                    <c:v>Training</c:v>
                  </c:pt>
                  <c:pt idx="94">
                    <c:v>Support</c:v>
                  </c:pt>
                  <c:pt idx="95">
                    <c:v>Research and Development</c:v>
                  </c:pt>
                  <c:pt idx="96">
                    <c:v>Training</c:v>
                  </c:pt>
                  <c:pt idx="97">
                    <c:v>Services</c:v>
                  </c:pt>
                  <c:pt idx="98">
                    <c:v>Training</c:v>
                  </c:pt>
                  <c:pt idx="99">
                    <c:v>Training</c:v>
                  </c:pt>
                  <c:pt idx="100">
                    <c:v>Human Resources</c:v>
                  </c:pt>
                  <c:pt idx="101">
                    <c:v>Support</c:v>
                  </c:pt>
                  <c:pt idx="102">
                    <c:v>Services</c:v>
                  </c:pt>
                  <c:pt idx="103">
                    <c:v>Support</c:v>
                  </c:pt>
                  <c:pt idx="104">
                    <c:v>Training</c:v>
                  </c:pt>
                  <c:pt idx="105">
                    <c:v>Accounting</c:v>
                  </c:pt>
                  <c:pt idx="106">
                    <c:v>Legal</c:v>
                  </c:pt>
                  <c:pt idx="107">
                    <c:v>Legal</c:v>
                  </c:pt>
                  <c:pt idx="108">
                    <c:v>Engineering</c:v>
                  </c:pt>
                  <c:pt idx="109">
                    <c:v>Legal</c:v>
                  </c:pt>
                  <c:pt idx="110">
                    <c:v>Product Management</c:v>
                  </c:pt>
                  <c:pt idx="111">
                    <c:v>Business Development</c:v>
                  </c:pt>
                  <c:pt idx="112">
                    <c:v>Business Development</c:v>
                  </c:pt>
                  <c:pt idx="113">
                    <c:v>Services</c:v>
                  </c:pt>
                  <c:pt idx="114">
                    <c:v>Human Resources</c:v>
                  </c:pt>
                  <c:pt idx="115">
                    <c:v>Accounting</c:v>
                  </c:pt>
                  <c:pt idx="116">
                    <c:v>Support</c:v>
                  </c:pt>
                  <c:pt idx="117">
                    <c:v>Support</c:v>
                  </c:pt>
                  <c:pt idx="118">
                    <c:v>Sales</c:v>
                  </c:pt>
                  <c:pt idx="119">
                    <c:v>Support</c:v>
                  </c:pt>
                  <c:pt idx="120">
                    <c:v>Training</c:v>
                  </c:pt>
                  <c:pt idx="121">
                    <c:v>Business Development</c:v>
                  </c:pt>
                  <c:pt idx="122">
                    <c:v>Sales</c:v>
                  </c:pt>
                  <c:pt idx="123">
                    <c:v>Research and Development</c:v>
                  </c:pt>
                  <c:pt idx="124">
                    <c:v>Business Development</c:v>
                  </c:pt>
                  <c:pt idx="125">
                    <c:v>Marketing</c:v>
                  </c:pt>
                  <c:pt idx="126">
                    <c:v>Product Management</c:v>
                  </c:pt>
                  <c:pt idx="127">
                    <c:v>Training</c:v>
                  </c:pt>
                  <c:pt idx="128">
                    <c:v>Human Resources</c:v>
                  </c:pt>
                  <c:pt idx="129">
                    <c:v>Engineering</c:v>
                  </c:pt>
                  <c:pt idx="130">
                    <c:v>Research and Development</c:v>
                  </c:pt>
                  <c:pt idx="131">
                    <c:v>Product Management</c:v>
                  </c:pt>
                  <c:pt idx="132">
                    <c:v>Human Resources</c:v>
                  </c:pt>
                  <c:pt idx="133">
                    <c:v>Legal</c:v>
                  </c:pt>
                  <c:pt idx="134">
                    <c:v>Human Resources</c:v>
                  </c:pt>
                  <c:pt idx="135">
                    <c:v>Support</c:v>
                  </c:pt>
                  <c:pt idx="136">
                    <c:v>Human Resources</c:v>
                  </c:pt>
                  <c:pt idx="137">
                    <c:v>Business Development</c:v>
                  </c:pt>
                  <c:pt idx="138">
                    <c:v>Support</c:v>
                  </c:pt>
                  <c:pt idx="139">
                    <c:v>Accounting</c:v>
                  </c:pt>
                  <c:pt idx="140">
                    <c:v>Services</c:v>
                  </c:pt>
                  <c:pt idx="141">
                    <c:v>Services</c:v>
                  </c:pt>
                  <c:pt idx="142">
                    <c:v>Sales</c:v>
                  </c:pt>
                  <c:pt idx="143">
                    <c:v>Engineering</c:v>
                  </c:pt>
                  <c:pt idx="144">
                    <c:v>Accounting</c:v>
                  </c:pt>
                  <c:pt idx="145">
                    <c:v>Support</c:v>
                  </c:pt>
                  <c:pt idx="146">
                    <c:v>Legal</c:v>
                  </c:pt>
                  <c:pt idx="147">
                    <c:v>Business Development</c:v>
                  </c:pt>
                  <c:pt idx="148">
                    <c:v>Business Development</c:v>
                  </c:pt>
                  <c:pt idx="149">
                    <c:v>Accounting</c:v>
                  </c:pt>
                  <c:pt idx="150">
                    <c:v>Training</c:v>
                  </c:pt>
                  <c:pt idx="151">
                    <c:v>Engineering</c:v>
                  </c:pt>
                  <c:pt idx="152">
                    <c:v>Services</c:v>
                  </c:pt>
                  <c:pt idx="153">
                    <c:v>Training</c:v>
                  </c:pt>
                  <c:pt idx="154">
                    <c:v>Training</c:v>
                  </c:pt>
                  <c:pt idx="155">
                    <c:v>NULL</c:v>
                  </c:pt>
                  <c:pt idx="156">
                    <c:v>Research and Development</c:v>
                  </c:pt>
                  <c:pt idx="157">
                    <c:v>Training</c:v>
                  </c:pt>
                  <c:pt idx="158">
                    <c:v>Research and Development</c:v>
                  </c:pt>
                  <c:pt idx="159">
                    <c:v>Accounting</c:v>
                  </c:pt>
                  <c:pt idx="160">
                    <c:v>Support</c:v>
                  </c:pt>
                  <c:pt idx="161">
                    <c:v>Engineering</c:v>
                  </c:pt>
                  <c:pt idx="162">
                    <c:v>Legal</c:v>
                  </c:pt>
                  <c:pt idx="163">
                    <c:v>Engineering</c:v>
                  </c:pt>
                  <c:pt idx="164">
                    <c:v>Legal</c:v>
                  </c:pt>
                  <c:pt idx="165">
                    <c:v>Training</c:v>
                  </c:pt>
                  <c:pt idx="166">
                    <c:v>Sales</c:v>
                  </c:pt>
                  <c:pt idx="167">
                    <c:v>Legal</c:v>
                  </c:pt>
                  <c:pt idx="168">
                    <c:v>Support</c:v>
                  </c:pt>
                  <c:pt idx="169">
                    <c:v>Business Development</c:v>
                  </c:pt>
                  <c:pt idx="170">
                    <c:v>Engineering</c:v>
                  </c:pt>
                  <c:pt idx="171">
                    <c:v>Product Management</c:v>
                  </c:pt>
                  <c:pt idx="172">
                    <c:v>Legal</c:v>
                  </c:pt>
                  <c:pt idx="173">
                    <c:v>Accounting</c:v>
                  </c:pt>
                  <c:pt idx="174">
                    <c:v>Support</c:v>
                  </c:pt>
                  <c:pt idx="175">
                    <c:v>Human Resources</c:v>
                  </c:pt>
                  <c:pt idx="176">
                    <c:v>Services</c:v>
                  </c:pt>
                  <c:pt idx="177">
                    <c:v>Training</c:v>
                  </c:pt>
                  <c:pt idx="178">
                    <c:v>Training</c:v>
                  </c:pt>
                  <c:pt idx="179">
                    <c:v>Research and Development</c:v>
                  </c:pt>
                  <c:pt idx="180">
                    <c:v>Training</c:v>
                  </c:pt>
                  <c:pt idx="181">
                    <c:v>Marketing</c:v>
                  </c:pt>
                  <c:pt idx="182">
                    <c:v>Product Management</c:v>
                  </c:pt>
                  <c:pt idx="183">
                    <c:v>Human Resources</c:v>
                  </c:pt>
                  <c:pt idx="184">
                    <c:v>Product Management</c:v>
                  </c:pt>
                  <c:pt idx="185">
                    <c:v>Engineering</c:v>
                  </c:pt>
                </c:lvl>
                <c:lvl>
                  <c:pt idx="0">
                    <c:v>70649.46</c:v>
                  </c:pt>
                  <c:pt idx="1">
                    <c:v>105468.7</c:v>
                  </c:pt>
                  <c:pt idx="2">
                    <c:v>0</c:v>
                  </c:pt>
                  <c:pt idx="3">
                    <c:v>(blank)</c:v>
                  </c:pt>
                  <c:pt idx="4">
                    <c:v>68980.52</c:v>
                  </c:pt>
                  <c:pt idx="5">
                    <c:v>63705.4</c:v>
                  </c:pt>
                  <c:pt idx="6">
                    <c:v>114177.23</c:v>
                  </c:pt>
                  <c:pt idx="7">
                    <c:v>52963.65</c:v>
                  </c:pt>
                  <c:pt idx="8">
                    <c:v>50310.09</c:v>
                  </c:pt>
                  <c:pt idx="9">
                    <c:v>84309.95</c:v>
                  </c:pt>
                  <c:pt idx="10">
                    <c:v>112645.99</c:v>
                  </c:pt>
                  <c:pt idx="11">
                    <c:v>91645.04</c:v>
                  </c:pt>
                  <c:pt idx="12">
                    <c:v>97105.19</c:v>
                  </c:pt>
                  <c:pt idx="13">
                    <c:v>85918.61</c:v>
                  </c:pt>
                  <c:pt idx="14">
                    <c:v>50449.46</c:v>
                  </c:pt>
                  <c:pt idx="15">
                    <c:v>(blank)</c:v>
                  </c:pt>
                  <c:pt idx="16">
                    <c:v>36547.58</c:v>
                  </c:pt>
                  <c:pt idx="17">
                    <c:v>115191.38</c:v>
                  </c:pt>
                  <c:pt idx="18">
                    <c:v>58861.19</c:v>
                  </c:pt>
                  <c:pt idx="19">
                    <c:v>75974.99</c:v>
                  </c:pt>
                  <c:pt idx="20">
                    <c:v>95954.02</c:v>
                  </c:pt>
                  <c:pt idx="21">
                    <c:v>102934.09</c:v>
                  </c:pt>
                  <c:pt idx="22">
                    <c:v>104335.04</c:v>
                  </c:pt>
                  <c:pt idx="23">
                    <c:v>81897.79</c:v>
                  </c:pt>
                  <c:pt idx="24">
                    <c:v>61994.76</c:v>
                  </c:pt>
                  <c:pt idx="25">
                    <c:v>37362.3</c:v>
                  </c:pt>
                  <c:pt idx="26">
                    <c:v>84745.93</c:v>
                  </c:pt>
                  <c:pt idx="27">
                    <c:v>32192.15</c:v>
                  </c:pt>
                  <c:pt idx="28">
                    <c:v>89690.38</c:v>
                  </c:pt>
                  <c:pt idx="29">
                    <c:v>39535.49</c:v>
                  </c:pt>
                  <c:pt idx="30">
                    <c:v>62195.47</c:v>
                  </c:pt>
                  <c:pt idx="31">
                    <c:v>66572.58</c:v>
                  </c:pt>
                  <c:pt idx="32">
                    <c:v>35943.62</c:v>
                  </c:pt>
                  <c:pt idx="33">
                    <c:v>119022.49</c:v>
                  </c:pt>
                  <c:pt idx="34">
                    <c:v>65699.02</c:v>
                  </c:pt>
                  <c:pt idx="35">
                    <c:v>80695.74</c:v>
                  </c:pt>
                  <c:pt idx="36">
                    <c:v>92336.08</c:v>
                  </c:pt>
                  <c:pt idx="37">
                    <c:v>69192.85</c:v>
                  </c:pt>
                  <c:pt idx="38">
                    <c:v>104802.63</c:v>
                  </c:pt>
                  <c:pt idx="39">
                    <c:v>88360.79</c:v>
                  </c:pt>
                  <c:pt idx="40">
                    <c:v>110042.37</c:v>
                  </c:pt>
                  <c:pt idx="41">
                    <c:v>86010.54</c:v>
                  </c:pt>
                  <c:pt idx="42">
                    <c:v>118976.16</c:v>
                  </c:pt>
                  <c:pt idx="43">
                    <c:v>40753.54</c:v>
                  </c:pt>
                  <c:pt idx="44">
                    <c:v>41934.71</c:v>
                  </c:pt>
                  <c:pt idx="45">
                    <c:v>111049.84</c:v>
                  </c:pt>
                  <c:pt idx="46">
                    <c:v>74279.01</c:v>
                  </c:pt>
                  <c:pt idx="47">
                    <c:v>54137.05</c:v>
                  </c:pt>
                  <c:pt idx="48">
                    <c:v>89690.38</c:v>
                  </c:pt>
                  <c:pt idx="49">
                    <c:v>38438.24</c:v>
                  </c:pt>
                  <c:pt idx="50">
                    <c:v>44447.26</c:v>
                  </c:pt>
                  <c:pt idx="51">
                    <c:v>74924.65</c:v>
                  </c:pt>
                  <c:pt idx="52">
                    <c:v>86556.96</c:v>
                  </c:pt>
                  <c:pt idx="53">
                    <c:v>68008.55</c:v>
                  </c:pt>
                  <c:pt idx="54">
                    <c:v>90697.67</c:v>
                  </c:pt>
                  <c:pt idx="55">
                    <c:v>44403.77</c:v>
                  </c:pt>
                  <c:pt idx="56">
                    <c:v>49915.14</c:v>
                  </c:pt>
                  <c:pt idx="57">
                    <c:v>113616.23</c:v>
                  </c:pt>
                  <c:pt idx="58">
                    <c:v>68860.4</c:v>
                  </c:pt>
                  <c:pt idx="59">
                    <c:v>71371.37</c:v>
                  </c:pt>
                  <c:pt idx="60">
                    <c:v>31241.24</c:v>
                  </c:pt>
                  <c:pt idx="61">
                    <c:v>66017.18</c:v>
                  </c:pt>
                  <c:pt idx="62">
                    <c:v>0</c:v>
                  </c:pt>
                  <c:pt idx="63">
                    <c:v>(blank)</c:v>
                  </c:pt>
                  <c:pt idx="64">
                    <c:v>40445.29</c:v>
                  </c:pt>
                  <c:pt idx="65">
                    <c:v>0</c:v>
                  </c:pt>
                  <c:pt idx="66">
                    <c:v>118442.54</c:v>
                  </c:pt>
                  <c:pt idx="67">
                    <c:v>44845.33</c:v>
                  </c:pt>
                  <c:pt idx="68">
                    <c:v>85455.53</c:v>
                  </c:pt>
                  <c:pt idx="69">
                    <c:v>52270.22</c:v>
                  </c:pt>
                  <c:pt idx="70">
                    <c:v>50855.53</c:v>
                  </c:pt>
                  <c:pt idx="71">
                    <c:v>90884.32</c:v>
                  </c:pt>
                  <c:pt idx="72">
                    <c:v>89605.13</c:v>
                  </c:pt>
                  <c:pt idx="73">
                    <c:v>88425.08</c:v>
                  </c:pt>
                  <c:pt idx="74">
                    <c:v>104903.79</c:v>
                  </c:pt>
                  <c:pt idx="75">
                    <c:v>69057.32</c:v>
                  </c:pt>
                  <c:pt idx="76">
                    <c:v>108872.77</c:v>
                  </c:pt>
                  <c:pt idx="77">
                    <c:v>68887.84</c:v>
                  </c:pt>
                  <c:pt idx="78">
                    <c:v>66865.49</c:v>
                  </c:pt>
                  <c:pt idx="79">
                    <c:v>100731.95</c:v>
                  </c:pt>
                  <c:pt idx="80">
                    <c:v>107107.6</c:v>
                  </c:pt>
                  <c:pt idx="81">
                    <c:v>75733.74</c:v>
                  </c:pt>
                  <c:pt idx="82">
                    <c:v>95677.9</c:v>
                  </c:pt>
                  <c:pt idx="83">
                    <c:v>109143.17</c:v>
                  </c:pt>
                  <c:pt idx="84">
                    <c:v>76932.6</c:v>
                  </c:pt>
                  <c:pt idx="85">
                    <c:v>69913.39</c:v>
                  </c:pt>
                  <c:pt idx="86">
                    <c:v>111229.47</c:v>
                  </c:pt>
                  <c:pt idx="87">
                    <c:v>85879.23</c:v>
                  </c:pt>
                  <c:pt idx="88">
                    <c:v>100424.23</c:v>
                  </c:pt>
                  <c:pt idx="89">
                    <c:v>71924.85</c:v>
                  </c:pt>
                  <c:pt idx="90">
                    <c:v>61688.77</c:v>
                  </c:pt>
                  <c:pt idx="91">
                    <c:v>(blank)</c:v>
                  </c:pt>
                  <c:pt idx="92">
                    <c:v>75475.93</c:v>
                  </c:pt>
                  <c:pt idx="93">
                    <c:v>37902.35</c:v>
                  </c:pt>
                  <c:pt idx="94">
                    <c:v>63555.73</c:v>
                  </c:pt>
                  <c:pt idx="95">
                    <c:v>52748.63</c:v>
                  </c:pt>
                  <c:pt idx="96">
                    <c:v>58744.17</c:v>
                  </c:pt>
                  <c:pt idx="97">
                    <c:v>109163.39</c:v>
                  </c:pt>
                  <c:pt idx="98">
                    <c:v>60000.87</c:v>
                  </c:pt>
                  <c:pt idx="99">
                    <c:v>58756.12</c:v>
                  </c:pt>
                  <c:pt idx="100">
                    <c:v>92704.48</c:v>
                  </c:pt>
                  <c:pt idx="101">
                    <c:v>88034.67</c:v>
                  </c:pt>
                  <c:pt idx="102">
                    <c:v>42161.77</c:v>
                  </c:pt>
                  <c:pt idx="103">
                    <c:v>59258.19</c:v>
                  </c:pt>
                  <c:pt idx="104">
                    <c:v>71570.99</c:v>
                  </c:pt>
                  <c:pt idx="105">
                    <c:v>67633.85</c:v>
                  </c:pt>
                  <c:pt idx="106">
                    <c:v>89838.77</c:v>
                  </c:pt>
                  <c:pt idx="107">
                    <c:v>28481.16</c:v>
                  </c:pt>
                  <c:pt idx="108">
                    <c:v>114425.19</c:v>
                  </c:pt>
                  <c:pt idx="109">
                    <c:v>99460.78</c:v>
                  </c:pt>
                  <c:pt idx="110">
                    <c:v>(blank)</c:v>
                  </c:pt>
                  <c:pt idx="111">
                    <c:v>88511.17</c:v>
                  </c:pt>
                  <c:pt idx="112">
                    <c:v>80169.42</c:v>
                  </c:pt>
                  <c:pt idx="113">
                    <c:v>88689.09</c:v>
                  </c:pt>
                  <c:pt idx="114">
                    <c:v>67957.9</c:v>
                  </c:pt>
                  <c:pt idx="115">
                    <c:v>69163.39</c:v>
                  </c:pt>
                  <c:pt idx="116">
                    <c:v>0</c:v>
                  </c:pt>
                  <c:pt idx="117">
                    <c:v>(blank)</c:v>
                  </c:pt>
                  <c:pt idx="118">
                    <c:v>96753.78</c:v>
                  </c:pt>
                  <c:pt idx="119">
                    <c:v>28974.03</c:v>
                  </c:pt>
                  <c:pt idx="120">
                    <c:v>57002.02</c:v>
                  </c:pt>
                  <c:pt idx="121">
                    <c:v>33031.26</c:v>
                  </c:pt>
                  <c:pt idx="122">
                    <c:v>84762.76</c:v>
                  </c:pt>
                  <c:pt idx="123">
                    <c:v>39700.82</c:v>
                  </c:pt>
                  <c:pt idx="124">
                    <c:v>39784.24</c:v>
                  </c:pt>
                  <c:pt idx="125">
                    <c:v>31816.57</c:v>
                  </c:pt>
                  <c:pt idx="126">
                    <c:v>67818.14</c:v>
                  </c:pt>
                  <c:pt idx="127">
                    <c:v>79567.69</c:v>
                  </c:pt>
                  <c:pt idx="128">
                    <c:v>72876.91</c:v>
                  </c:pt>
                  <c:pt idx="129">
                    <c:v>43329.22</c:v>
                  </c:pt>
                  <c:pt idx="130">
                    <c:v>99683.67</c:v>
                  </c:pt>
                  <c:pt idx="131">
                    <c:v>106775.14</c:v>
                  </c:pt>
                  <c:pt idx="132">
                    <c:v>73488.68</c:v>
                  </c:pt>
                  <c:pt idx="133">
                    <c:v>72843.23</c:v>
                  </c:pt>
                  <c:pt idx="134">
                    <c:v>92704.48</c:v>
                  </c:pt>
                  <c:pt idx="135">
                    <c:v>100371.31</c:v>
                  </c:pt>
                  <c:pt idx="136">
                    <c:v>99448.78</c:v>
                  </c:pt>
                  <c:pt idx="137">
                    <c:v>69764.1</c:v>
                  </c:pt>
                  <c:pt idx="138">
                    <c:v>104038.9</c:v>
                  </c:pt>
                  <c:pt idx="139">
                    <c:v>(blank)</c:v>
                  </c:pt>
                  <c:pt idx="140">
                    <c:v>47646.95</c:v>
                  </c:pt>
                  <c:pt idx="141">
                    <c:v>42314.39</c:v>
                  </c:pt>
                  <c:pt idx="142">
                    <c:v>84598.88</c:v>
                  </c:pt>
                  <c:pt idx="143">
                    <c:v>78443.78</c:v>
                  </c:pt>
                  <c:pt idx="144">
                    <c:v>57419.35</c:v>
                  </c:pt>
                  <c:pt idx="145">
                    <c:v>95017.1</c:v>
                  </c:pt>
                  <c:pt idx="146">
                    <c:v>31042.51</c:v>
                  </c:pt>
                  <c:pt idx="147">
                    <c:v>86233.83</c:v>
                  </c:pt>
                  <c:pt idx="148">
                    <c:v>86558.58</c:v>
                  </c:pt>
                  <c:pt idx="149">
                    <c:v>76303.82</c:v>
                  </c:pt>
                  <c:pt idx="150">
                    <c:v>101187.36</c:v>
                  </c:pt>
                  <c:pt idx="151">
                    <c:v>61624.77</c:v>
                  </c:pt>
                  <c:pt idx="152">
                    <c:v>31172.77</c:v>
                  </c:pt>
                  <c:pt idx="153">
                    <c:v>93128.34</c:v>
                  </c:pt>
                  <c:pt idx="154">
                    <c:v>112778.28</c:v>
                  </c:pt>
                  <c:pt idx="155">
                    <c:v>51165.37</c:v>
                  </c:pt>
                  <c:pt idx="156">
                    <c:v>59434.18</c:v>
                  </c:pt>
                  <c:pt idx="157">
                    <c:v>53949.26</c:v>
                  </c:pt>
                  <c:pt idx="158">
                    <c:v>96555.53</c:v>
                  </c:pt>
                  <c:pt idx="159">
                    <c:v>71823.56</c:v>
                  </c:pt>
                  <c:pt idx="160">
                    <c:v>61214.26</c:v>
                  </c:pt>
                  <c:pt idx="161">
                    <c:v>114465.93</c:v>
                  </c:pt>
                  <c:pt idx="162">
                    <c:v>32496.88</c:v>
                  </c:pt>
                  <c:pt idx="163">
                    <c:v>39969.72</c:v>
                  </c:pt>
                  <c:pt idx="164">
                    <c:v>28481.16</c:v>
                  </c:pt>
                  <c:pt idx="165">
                    <c:v>114691.03</c:v>
                  </c:pt>
                  <c:pt idx="166">
                    <c:v>83191.95</c:v>
                  </c:pt>
                  <c:pt idx="167">
                    <c:v>113747.56</c:v>
                  </c:pt>
                  <c:pt idx="168">
                    <c:v>37062.1</c:v>
                  </c:pt>
                  <c:pt idx="169">
                    <c:v>73360.38</c:v>
                  </c:pt>
                  <c:pt idx="170">
                    <c:v>36536.26</c:v>
                  </c:pt>
                  <c:pt idx="171">
                    <c:v>89829.33</c:v>
                  </c:pt>
                  <c:pt idx="172">
                    <c:v>63447.07</c:v>
                  </c:pt>
                  <c:pt idx="173">
                    <c:v>52246.29</c:v>
                  </c:pt>
                  <c:pt idx="174">
                    <c:v>58935.92</c:v>
                  </c:pt>
                  <c:pt idx="175">
                    <c:v>83396.5</c:v>
                  </c:pt>
                  <c:pt idx="176">
                    <c:v>111815.49</c:v>
                  </c:pt>
                  <c:pt idx="177">
                    <c:v>116767.63</c:v>
                  </c:pt>
                  <c:pt idx="178">
                    <c:v>78840.23</c:v>
                  </c:pt>
                  <c:pt idx="179">
                    <c:v>28160.79</c:v>
                  </c:pt>
                  <c:pt idx="180">
                    <c:v>58744.17</c:v>
                  </c:pt>
                  <c:pt idx="181">
                    <c:v>70755.5</c:v>
                  </c:pt>
                  <c:pt idx="182">
                    <c:v>106665.67</c:v>
                  </c:pt>
                  <c:pt idx="183">
                    <c:v>76320.44</c:v>
                  </c:pt>
                  <c:pt idx="184">
                    <c:v>110906.35</c:v>
                  </c:pt>
                  <c:pt idx="185">
                    <c:v>47362.62</c:v>
                  </c:pt>
                </c:lvl>
                <c:lvl>
                  <c:pt idx="0">
                    <c:v>PR00095</c:v>
                  </c:pt>
                  <c:pt idx="1">
                    <c:v>PR00147</c:v>
                  </c:pt>
                  <c:pt idx="2">
                    <c:v>PR00210</c:v>
                  </c:pt>
                  <c:pt idx="4">
                    <c:v>PR00419</c:v>
                  </c:pt>
                  <c:pt idx="5">
                    <c:v>PR00576</c:v>
                  </c:pt>
                  <c:pt idx="6">
                    <c:v>PR00746</c:v>
                  </c:pt>
                  <c:pt idx="7">
                    <c:v>PR00882</c:v>
                  </c:pt>
                  <c:pt idx="8">
                    <c:v>PR00893</c:v>
                  </c:pt>
                  <c:pt idx="9">
                    <c:v>PR00916</c:v>
                  </c:pt>
                  <c:pt idx="10">
                    <c:v>PR01159</c:v>
                  </c:pt>
                  <c:pt idx="11">
                    <c:v>PR01211</c:v>
                  </c:pt>
                  <c:pt idx="12">
                    <c:v>PR01269</c:v>
                  </c:pt>
                  <c:pt idx="13">
                    <c:v>PR01346</c:v>
                  </c:pt>
                  <c:pt idx="14">
                    <c:v>PR01662</c:v>
                  </c:pt>
                  <c:pt idx="15">
                    <c:v>PR01951</c:v>
                  </c:pt>
                  <c:pt idx="16">
                    <c:v>PR01956</c:v>
                  </c:pt>
                  <c:pt idx="17">
                    <c:v>PR02010</c:v>
                  </c:pt>
                  <c:pt idx="18">
                    <c:v>PR02016</c:v>
                  </c:pt>
                  <c:pt idx="19">
                    <c:v>PR02113</c:v>
                  </c:pt>
                  <c:pt idx="20">
                    <c:v>PR02140</c:v>
                  </c:pt>
                  <c:pt idx="21">
                    <c:v>PR02208</c:v>
                  </c:pt>
                  <c:pt idx="22">
                    <c:v>PR02288</c:v>
                  </c:pt>
                  <c:pt idx="23">
                    <c:v>PR02321</c:v>
                  </c:pt>
                  <c:pt idx="24">
                    <c:v>PR02603</c:v>
                  </c:pt>
                  <c:pt idx="25">
                    <c:v>PR02782</c:v>
                  </c:pt>
                  <c:pt idx="26">
                    <c:v>PR02957</c:v>
                  </c:pt>
                  <c:pt idx="27">
                    <c:v>PR03034</c:v>
                  </c:pt>
                  <c:pt idx="28">
                    <c:v>PR03158</c:v>
                  </c:pt>
                  <c:pt idx="29">
                    <c:v>PR03271</c:v>
                  </c:pt>
                  <c:pt idx="30">
                    <c:v>PR03445</c:v>
                  </c:pt>
                  <c:pt idx="31">
                    <c:v>PR03804</c:v>
                  </c:pt>
                  <c:pt idx="32">
                    <c:v>PR03844</c:v>
                  </c:pt>
                  <c:pt idx="33">
                    <c:v>PR03886</c:v>
                  </c:pt>
                  <c:pt idx="34">
                    <c:v>PR03980</c:v>
                  </c:pt>
                  <c:pt idx="35">
                    <c:v>PR04380</c:v>
                  </c:pt>
                  <c:pt idx="36">
                    <c:v>PR04446</c:v>
                  </c:pt>
                  <c:pt idx="37">
                    <c:v>PR04473</c:v>
                  </c:pt>
                  <c:pt idx="38">
                    <c:v>PR04601</c:v>
                  </c:pt>
                  <c:pt idx="39">
                    <c:v>PR04686</c:v>
                  </c:pt>
                  <c:pt idx="40">
                    <c:v>SQ00022</c:v>
                  </c:pt>
                  <c:pt idx="41">
                    <c:v>SQ00105</c:v>
                  </c:pt>
                  <c:pt idx="42">
                    <c:v>SQ00144</c:v>
                  </c:pt>
                  <c:pt idx="43">
                    <c:v>SQ00360</c:v>
                  </c:pt>
                  <c:pt idx="44">
                    <c:v>SQ00450</c:v>
                  </c:pt>
                  <c:pt idx="45">
                    <c:v>SQ00498</c:v>
                  </c:pt>
                  <c:pt idx="46">
                    <c:v>SQ00612</c:v>
                  </c:pt>
                  <c:pt idx="47">
                    <c:v>SQ00691</c:v>
                  </c:pt>
                  <c:pt idx="48">
                    <c:v>SQ00841</c:v>
                  </c:pt>
                  <c:pt idx="49">
                    <c:v>SQ00914</c:v>
                  </c:pt>
                  <c:pt idx="50">
                    <c:v>SQ00960</c:v>
                  </c:pt>
                  <c:pt idx="51">
                    <c:v>SQ01026</c:v>
                  </c:pt>
                  <c:pt idx="52">
                    <c:v>SQ01177</c:v>
                  </c:pt>
                  <c:pt idx="53">
                    <c:v>SQ01283</c:v>
                  </c:pt>
                  <c:pt idx="54">
                    <c:v>SQ01395</c:v>
                  </c:pt>
                  <c:pt idx="55">
                    <c:v>SQ01402</c:v>
                  </c:pt>
                  <c:pt idx="56">
                    <c:v>SQ01519</c:v>
                  </c:pt>
                  <c:pt idx="57">
                    <c:v>SQ01620</c:v>
                  </c:pt>
                  <c:pt idx="58">
                    <c:v>SQ01637</c:v>
                  </c:pt>
                  <c:pt idx="59">
                    <c:v>SQ01697</c:v>
                  </c:pt>
                  <c:pt idx="60">
                    <c:v>SQ01829</c:v>
                  </c:pt>
                  <c:pt idx="61">
                    <c:v>SQ01854</c:v>
                  </c:pt>
                  <c:pt idx="62">
                    <c:v>SQ01962</c:v>
                  </c:pt>
                  <c:pt idx="64">
                    <c:v>SQ01998</c:v>
                  </c:pt>
                  <c:pt idx="65">
                    <c:v>SQ02051</c:v>
                  </c:pt>
                  <c:pt idx="66">
                    <c:v>SQ02174</c:v>
                  </c:pt>
                  <c:pt idx="67">
                    <c:v>SQ02223</c:v>
                  </c:pt>
                  <c:pt idx="68">
                    <c:v>SQ02246</c:v>
                  </c:pt>
                  <c:pt idx="69">
                    <c:v>SQ02424</c:v>
                  </c:pt>
                  <c:pt idx="70">
                    <c:v>SQ02525</c:v>
                  </c:pt>
                  <c:pt idx="71">
                    <c:v>SQ02559</c:v>
                  </c:pt>
                  <c:pt idx="72">
                    <c:v>SQ02638</c:v>
                  </c:pt>
                  <c:pt idx="73">
                    <c:v>SQ02643</c:v>
                  </c:pt>
                  <c:pt idx="74">
                    <c:v>SQ02703</c:v>
                  </c:pt>
                  <c:pt idx="75">
                    <c:v>SQ03024</c:v>
                  </c:pt>
                  <c:pt idx="76">
                    <c:v>SQ03116</c:v>
                  </c:pt>
                  <c:pt idx="77">
                    <c:v>SQ03321</c:v>
                  </c:pt>
                  <c:pt idx="78">
                    <c:v>SQ03350</c:v>
                  </c:pt>
                  <c:pt idx="79">
                    <c:v>SQ03387</c:v>
                  </c:pt>
                  <c:pt idx="80">
                    <c:v>SQ03476</c:v>
                  </c:pt>
                  <c:pt idx="81">
                    <c:v>SQ03546</c:v>
                  </c:pt>
                  <c:pt idx="82">
                    <c:v>SQ03626</c:v>
                  </c:pt>
                  <c:pt idx="83">
                    <c:v>SQ03733</c:v>
                  </c:pt>
                  <c:pt idx="84">
                    <c:v>SQ04488</c:v>
                  </c:pt>
                  <c:pt idx="85">
                    <c:v>SQ04598</c:v>
                  </c:pt>
                  <c:pt idx="86">
                    <c:v>SQ04603</c:v>
                  </c:pt>
                  <c:pt idx="87">
                    <c:v>SQ04612</c:v>
                  </c:pt>
                  <c:pt idx="88">
                    <c:v>SQ04665</c:v>
                  </c:pt>
                  <c:pt idx="89">
                    <c:v>SQ04960</c:v>
                  </c:pt>
                  <c:pt idx="90">
                    <c:v>TN00083</c:v>
                  </c:pt>
                  <c:pt idx="91">
                    <c:v>TN00129</c:v>
                  </c:pt>
                  <c:pt idx="92">
                    <c:v>TN00182</c:v>
                  </c:pt>
                  <c:pt idx="93">
                    <c:v>TN00214</c:v>
                  </c:pt>
                  <c:pt idx="94">
                    <c:v>TN00227</c:v>
                  </c:pt>
                  <c:pt idx="95">
                    <c:v>TN00464</c:v>
                  </c:pt>
                  <c:pt idx="96">
                    <c:v>TN00546</c:v>
                  </c:pt>
                  <c:pt idx="97">
                    <c:v>TN00579</c:v>
                  </c:pt>
                  <c:pt idx="98">
                    <c:v>TN00645</c:v>
                  </c:pt>
                  <c:pt idx="99">
                    <c:v>TN00675</c:v>
                  </c:pt>
                  <c:pt idx="100">
                    <c:v>TN00683</c:v>
                  </c:pt>
                  <c:pt idx="101">
                    <c:v>TN00698</c:v>
                  </c:pt>
                  <c:pt idx="102">
                    <c:v>TN00727</c:v>
                  </c:pt>
                  <c:pt idx="103">
                    <c:v>TN00735</c:v>
                  </c:pt>
                  <c:pt idx="104">
                    <c:v>TN00890</c:v>
                  </c:pt>
                  <c:pt idx="105">
                    <c:v>TN01028</c:v>
                  </c:pt>
                  <c:pt idx="106">
                    <c:v>TN01210</c:v>
                  </c:pt>
                  <c:pt idx="107">
                    <c:v>TN01256</c:v>
                  </c:pt>
                  <c:pt idx="108">
                    <c:v>TN01281</c:v>
                  </c:pt>
                  <c:pt idx="109">
                    <c:v>TN01340</c:v>
                  </c:pt>
                  <c:pt idx="110">
                    <c:v>TN01389</c:v>
                  </c:pt>
                  <c:pt idx="111">
                    <c:v>TN01632</c:v>
                  </c:pt>
                  <c:pt idx="112">
                    <c:v>TN01876</c:v>
                  </c:pt>
                  <c:pt idx="113">
                    <c:v>TN01912</c:v>
                  </c:pt>
                  <c:pt idx="114">
                    <c:v>TN02496</c:v>
                  </c:pt>
                  <c:pt idx="115">
                    <c:v>TN02570</c:v>
                  </c:pt>
                  <c:pt idx="116">
                    <c:v>TN02667</c:v>
                  </c:pt>
                  <c:pt idx="118">
                    <c:v>TN02674</c:v>
                  </c:pt>
                  <c:pt idx="119">
                    <c:v>TN02727</c:v>
                  </c:pt>
                  <c:pt idx="120">
                    <c:v>TN02749</c:v>
                  </c:pt>
                  <c:pt idx="121">
                    <c:v>TN02798</c:v>
                  </c:pt>
                  <c:pt idx="122">
                    <c:v>TN02883</c:v>
                  </c:pt>
                  <c:pt idx="123">
                    <c:v>TN03032</c:v>
                  </c:pt>
                  <c:pt idx="124">
                    <c:v>TN03068</c:v>
                  </c:pt>
                  <c:pt idx="125">
                    <c:v>TN03097</c:v>
                  </c:pt>
                  <c:pt idx="126">
                    <c:v>TN03169</c:v>
                  </c:pt>
                  <c:pt idx="127">
                    <c:v>TN03210</c:v>
                  </c:pt>
                  <c:pt idx="128">
                    <c:v>TN03331</c:v>
                  </c:pt>
                  <c:pt idx="129">
                    <c:v>TN03416</c:v>
                  </c:pt>
                  <c:pt idx="130">
                    <c:v>TN03575</c:v>
                  </c:pt>
                  <c:pt idx="131">
                    <c:v>TN04058</c:v>
                  </c:pt>
                  <c:pt idx="132">
                    <c:v>TN04067</c:v>
                  </c:pt>
                  <c:pt idx="133">
                    <c:v>TN04101</c:v>
                  </c:pt>
                  <c:pt idx="134">
                    <c:v>TN04175</c:v>
                  </c:pt>
                  <c:pt idx="135">
                    <c:v>TN04246</c:v>
                  </c:pt>
                  <c:pt idx="136">
                    <c:v>TN04428</c:v>
                  </c:pt>
                  <c:pt idx="137">
                    <c:v>TN04660</c:v>
                  </c:pt>
                  <c:pt idx="138">
                    <c:v>TN04740</c:v>
                  </c:pt>
                  <c:pt idx="139">
                    <c:v>VT00017</c:v>
                  </c:pt>
                  <c:pt idx="140">
                    <c:v>VT00336</c:v>
                  </c:pt>
                  <c:pt idx="141">
                    <c:v>VT00578</c:v>
                  </c:pt>
                  <c:pt idx="142">
                    <c:v>VT00596</c:v>
                  </c:pt>
                  <c:pt idx="143">
                    <c:v>VT00687</c:v>
                  </c:pt>
                  <c:pt idx="144">
                    <c:v>VT01092</c:v>
                  </c:pt>
                  <c:pt idx="145">
                    <c:v>VT01101</c:v>
                  </c:pt>
                  <c:pt idx="146">
                    <c:v>VT01249</c:v>
                  </c:pt>
                  <c:pt idx="147">
                    <c:v>VT01323</c:v>
                  </c:pt>
                  <c:pt idx="148">
                    <c:v>VT01523</c:v>
                  </c:pt>
                  <c:pt idx="149">
                    <c:v>VT01610</c:v>
                  </c:pt>
                  <c:pt idx="150">
                    <c:v>VT01684</c:v>
                  </c:pt>
                  <c:pt idx="151">
                    <c:v>VT01703</c:v>
                  </c:pt>
                  <c:pt idx="152">
                    <c:v>VT01740</c:v>
                  </c:pt>
                  <c:pt idx="153">
                    <c:v>VT01803</c:v>
                  </c:pt>
                  <c:pt idx="154">
                    <c:v>VT01893</c:v>
                  </c:pt>
                  <c:pt idx="155">
                    <c:v>VT02118</c:v>
                  </c:pt>
                  <c:pt idx="156">
                    <c:v>VT02260</c:v>
                  </c:pt>
                  <c:pt idx="157">
                    <c:v>VT02313</c:v>
                  </c:pt>
                  <c:pt idx="158">
                    <c:v>VT02319</c:v>
                  </c:pt>
                  <c:pt idx="159">
                    <c:v>VT02374</c:v>
                  </c:pt>
                  <c:pt idx="160">
                    <c:v>VT02417</c:v>
                  </c:pt>
                  <c:pt idx="161">
                    <c:v>VT02491</c:v>
                  </c:pt>
                  <c:pt idx="162">
                    <c:v>VT02532</c:v>
                  </c:pt>
                  <c:pt idx="163">
                    <c:v>VT02539</c:v>
                  </c:pt>
                  <c:pt idx="164">
                    <c:v>VT02663</c:v>
                  </c:pt>
                  <c:pt idx="165">
                    <c:v>VT02801</c:v>
                  </c:pt>
                  <c:pt idx="166">
                    <c:v>VT03307</c:v>
                  </c:pt>
                  <c:pt idx="167">
                    <c:v>VT03421</c:v>
                  </c:pt>
                  <c:pt idx="168">
                    <c:v>VT03500</c:v>
                  </c:pt>
                  <c:pt idx="169">
                    <c:v>VT03537</c:v>
                  </c:pt>
                  <c:pt idx="170">
                    <c:v>VT03552</c:v>
                  </c:pt>
                  <c:pt idx="171">
                    <c:v>VT03701</c:v>
                  </c:pt>
                  <c:pt idx="172">
                    <c:v>VT03704</c:v>
                  </c:pt>
                  <c:pt idx="173">
                    <c:v>VT03849</c:v>
                  </c:pt>
                  <c:pt idx="174">
                    <c:v>VT03988</c:v>
                  </c:pt>
                  <c:pt idx="175">
                    <c:v>VT03993</c:v>
                  </c:pt>
                  <c:pt idx="176">
                    <c:v>VT04028</c:v>
                  </c:pt>
                  <c:pt idx="177">
                    <c:v>VT04093</c:v>
                  </c:pt>
                  <c:pt idx="178">
                    <c:v>VT04137</c:v>
                  </c:pt>
                  <c:pt idx="179">
                    <c:v>VT04373</c:v>
                  </c:pt>
                  <c:pt idx="180">
                    <c:v>VT04415</c:v>
                  </c:pt>
                  <c:pt idx="181">
                    <c:v>VT04467</c:v>
                  </c:pt>
                  <c:pt idx="182">
                    <c:v>VT04552</c:v>
                  </c:pt>
                  <c:pt idx="183">
                    <c:v>VT04627</c:v>
                  </c:pt>
                  <c:pt idx="184">
                    <c:v>VT04681</c:v>
                  </c:pt>
                  <c:pt idx="185">
                    <c:v>VT04984</c:v>
                  </c:pt>
                </c:lvl>
              </c:multiLvlStrCache>
            </c:multiLvlStrRef>
          </c:cat>
          <c:val>
            <c:numRef>
              <c:f>Sheet6!$D$5:$D$560</c:f>
              <c:numCache>
                <c:formatCode>General</c:formatCode>
                <c:ptCount val="18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2</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2</c:v>
                </c:pt>
                <c:pt idx="72">
                  <c:v>1</c:v>
                </c:pt>
                <c:pt idx="73">
                  <c:v>1</c:v>
                </c:pt>
                <c:pt idx="74">
                  <c:v>1</c:v>
                </c:pt>
                <c:pt idx="75">
                  <c:v>2</c:v>
                </c:pt>
                <c:pt idx="76">
                  <c:v>1</c:v>
                </c:pt>
                <c:pt idx="77">
                  <c:v>1</c:v>
                </c:pt>
                <c:pt idx="78">
                  <c:v>2</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2</c:v>
                </c:pt>
                <c:pt idx="94">
                  <c:v>1</c:v>
                </c:pt>
                <c:pt idx="95">
                  <c:v>1</c:v>
                </c:pt>
                <c:pt idx="96">
                  <c:v>1</c:v>
                </c:pt>
                <c:pt idx="97">
                  <c:v>1</c:v>
                </c:pt>
                <c:pt idx="98">
                  <c:v>1</c:v>
                </c:pt>
                <c:pt idx="99">
                  <c:v>1</c:v>
                </c:pt>
                <c:pt idx="100">
                  <c:v>1</c:v>
                </c:pt>
                <c:pt idx="101">
                  <c:v>1</c:v>
                </c:pt>
                <c:pt idx="102">
                  <c:v>1</c:v>
                </c:pt>
                <c:pt idx="103">
                  <c:v>2</c:v>
                </c:pt>
                <c:pt idx="104">
                  <c:v>1</c:v>
                </c:pt>
                <c:pt idx="105">
                  <c:v>1</c:v>
                </c:pt>
                <c:pt idx="106">
                  <c:v>1</c:v>
                </c:pt>
                <c:pt idx="107">
                  <c:v>1</c:v>
                </c:pt>
                <c:pt idx="108">
                  <c:v>1</c:v>
                </c:pt>
                <c:pt idx="109">
                  <c:v>1</c:v>
                </c:pt>
                <c:pt idx="110">
                  <c:v>1</c:v>
                </c:pt>
                <c:pt idx="111">
                  <c:v>1</c:v>
                </c:pt>
                <c:pt idx="112">
                  <c:v>2</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2</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2</c:v>
                </c:pt>
                <c:pt idx="150">
                  <c:v>1</c:v>
                </c:pt>
                <c:pt idx="151">
                  <c:v>1</c:v>
                </c:pt>
                <c:pt idx="152">
                  <c:v>1</c:v>
                </c:pt>
                <c:pt idx="153">
                  <c:v>1</c:v>
                </c:pt>
                <c:pt idx="154">
                  <c:v>2</c:v>
                </c:pt>
                <c:pt idx="155">
                  <c:v>1</c:v>
                </c:pt>
                <c:pt idx="156">
                  <c:v>1</c:v>
                </c:pt>
                <c:pt idx="157">
                  <c:v>2</c:v>
                </c:pt>
                <c:pt idx="158">
                  <c:v>1</c:v>
                </c:pt>
                <c:pt idx="159">
                  <c:v>2</c:v>
                </c:pt>
                <c:pt idx="160">
                  <c:v>1</c:v>
                </c:pt>
                <c:pt idx="161">
                  <c:v>1</c:v>
                </c:pt>
                <c:pt idx="162">
                  <c:v>1</c:v>
                </c:pt>
                <c:pt idx="163">
                  <c:v>1</c:v>
                </c:pt>
                <c:pt idx="164">
                  <c:v>1</c:v>
                </c:pt>
                <c:pt idx="165">
                  <c:v>1</c:v>
                </c:pt>
                <c:pt idx="166">
                  <c:v>1</c:v>
                </c:pt>
                <c:pt idx="167">
                  <c:v>1</c:v>
                </c:pt>
                <c:pt idx="168">
                  <c:v>1</c:v>
                </c:pt>
                <c:pt idx="169">
                  <c:v>2</c:v>
                </c:pt>
                <c:pt idx="170">
                  <c:v>1</c:v>
                </c:pt>
                <c:pt idx="171">
                  <c:v>1</c:v>
                </c:pt>
                <c:pt idx="172">
                  <c:v>1</c:v>
                </c:pt>
                <c:pt idx="173">
                  <c:v>1</c:v>
                </c:pt>
                <c:pt idx="174">
                  <c:v>1</c:v>
                </c:pt>
                <c:pt idx="175">
                  <c:v>1</c:v>
                </c:pt>
                <c:pt idx="176">
                  <c:v>2</c:v>
                </c:pt>
                <c:pt idx="177">
                  <c:v>1</c:v>
                </c:pt>
                <c:pt idx="178">
                  <c:v>1</c:v>
                </c:pt>
                <c:pt idx="179">
                  <c:v>1</c:v>
                </c:pt>
                <c:pt idx="180">
                  <c:v>1</c:v>
                </c:pt>
                <c:pt idx="181">
                  <c:v>1</c:v>
                </c:pt>
                <c:pt idx="182">
                  <c:v>1</c:v>
                </c:pt>
                <c:pt idx="183">
                  <c:v>1</c:v>
                </c:pt>
                <c:pt idx="184">
                  <c:v>1</c:v>
                </c:pt>
                <c:pt idx="185">
                  <c:v>1</c:v>
                </c:pt>
              </c:numCache>
            </c:numRef>
          </c:val>
          <c:extLst>
            <c:ext xmlns:c16="http://schemas.microsoft.com/office/drawing/2014/chart" uri="{C3380CC4-5D6E-409C-BE32-E72D297353CC}">
              <c16:uniqueId val="{00000002-EE52-4B65-B8C0-045916BFE788}"/>
            </c:ext>
          </c:extLst>
        </c:ser>
        <c:ser>
          <c:idx val="3"/>
          <c:order val="3"/>
          <c:tx>
            <c:strRef>
              <c:f>Sheet6!$E$3:$E$4</c:f>
              <c:strCache>
                <c:ptCount val="1"/>
                <c:pt idx="0">
                  <c:v>Count of Work location</c:v>
                </c:pt>
              </c:strCache>
            </c:strRef>
          </c:tx>
          <c:invertIfNegative val="0"/>
          <c:cat>
            <c:multiLvlStrRef>
              <c:f>Sheet6!$A$5:$A$560</c:f>
              <c:multiLvlStrCache>
                <c:ptCount val="186"/>
                <c:lvl>
                  <c:pt idx="0">
                    <c:v>Business Development</c:v>
                  </c:pt>
                  <c:pt idx="1">
                    <c:v>NULL</c:v>
                  </c:pt>
                  <c:pt idx="2">
                    <c:v>Legal</c:v>
                  </c:pt>
                  <c:pt idx="3">
                    <c:v>Legal</c:v>
                  </c:pt>
                  <c:pt idx="4">
                    <c:v>Business Development</c:v>
                  </c:pt>
                  <c:pt idx="5">
                    <c:v>Legal</c:v>
                  </c:pt>
                  <c:pt idx="6">
                    <c:v>Accounting</c:v>
                  </c:pt>
                  <c:pt idx="7">
                    <c:v>Accounting</c:v>
                  </c:pt>
                  <c:pt idx="8">
                    <c:v>Human Resources</c:v>
                  </c:pt>
                  <c:pt idx="9">
                    <c:v>Research and Development</c:v>
                  </c:pt>
                  <c:pt idx="10">
                    <c:v>NULL</c:v>
                  </c:pt>
                  <c:pt idx="11">
                    <c:v>Accounting</c:v>
                  </c:pt>
                  <c:pt idx="12">
                    <c:v>Engineering</c:v>
                  </c:pt>
                  <c:pt idx="13">
                    <c:v>Business Development</c:v>
                  </c:pt>
                  <c:pt idx="14">
                    <c:v>Research and Development</c:v>
                  </c:pt>
                  <c:pt idx="15">
                    <c:v>NULL</c:v>
                  </c:pt>
                  <c:pt idx="16">
                    <c:v>Accounting</c:v>
                  </c:pt>
                  <c:pt idx="17">
                    <c:v>Product Management</c:v>
                  </c:pt>
                  <c:pt idx="18">
                    <c:v>NULL</c:v>
                  </c:pt>
                  <c:pt idx="19">
                    <c:v>Support</c:v>
                  </c:pt>
                  <c:pt idx="20">
                    <c:v>Accounting</c:v>
                  </c:pt>
                  <c:pt idx="21">
                    <c:v>Training</c:v>
                  </c:pt>
                  <c:pt idx="22">
                    <c:v>Product Management</c:v>
                  </c:pt>
                  <c:pt idx="23">
                    <c:v>Services</c:v>
                  </c:pt>
                  <c:pt idx="24">
                    <c:v>Human Resources</c:v>
                  </c:pt>
                  <c:pt idx="25">
                    <c:v>Marketing</c:v>
                  </c:pt>
                  <c:pt idx="26">
                    <c:v>Training</c:v>
                  </c:pt>
                  <c:pt idx="27">
                    <c:v>Sales</c:v>
                  </c:pt>
                  <c:pt idx="28">
                    <c:v>Services</c:v>
                  </c:pt>
                  <c:pt idx="29">
                    <c:v>Sales</c:v>
                  </c:pt>
                  <c:pt idx="30">
                    <c:v>Sales</c:v>
                  </c:pt>
                  <c:pt idx="31">
                    <c:v>Legal</c:v>
                  </c:pt>
                  <c:pt idx="32">
                    <c:v>Human Resources</c:v>
                  </c:pt>
                  <c:pt idx="33">
                    <c:v>Accounting</c:v>
                  </c:pt>
                  <c:pt idx="34">
                    <c:v>Marketing</c:v>
                  </c:pt>
                  <c:pt idx="35">
                    <c:v>Business Development</c:v>
                  </c:pt>
                  <c:pt idx="36">
                    <c:v>Research and Development</c:v>
                  </c:pt>
                  <c:pt idx="37">
                    <c:v>Business Development</c:v>
                  </c:pt>
                  <c:pt idx="38">
                    <c:v>Support</c:v>
                  </c:pt>
                  <c:pt idx="39">
                    <c:v>Business Development</c:v>
                  </c:pt>
                  <c:pt idx="40">
                    <c:v>Business Development</c:v>
                  </c:pt>
                  <c:pt idx="41">
                    <c:v>Training</c:v>
                  </c:pt>
                  <c:pt idx="42">
                    <c:v>Engineering</c:v>
                  </c:pt>
                  <c:pt idx="43">
                    <c:v>Marketing</c:v>
                  </c:pt>
                  <c:pt idx="44">
                    <c:v>Sales</c:v>
                  </c:pt>
                  <c:pt idx="45">
                    <c:v>Legal</c:v>
                  </c:pt>
                  <c:pt idx="46">
                    <c:v>Research and Development</c:v>
                  </c:pt>
                  <c:pt idx="47">
                    <c:v>Support</c:v>
                  </c:pt>
                  <c:pt idx="48">
                    <c:v>Services</c:v>
                  </c:pt>
                  <c:pt idx="49">
                    <c:v>Product Management</c:v>
                  </c:pt>
                  <c:pt idx="50">
                    <c:v>Research and Development</c:v>
                  </c:pt>
                  <c:pt idx="51">
                    <c:v>Product Management</c:v>
                  </c:pt>
                  <c:pt idx="52">
                    <c:v>Human Resources</c:v>
                  </c:pt>
                  <c:pt idx="53">
                    <c:v>Marketing</c:v>
                  </c:pt>
                  <c:pt idx="54">
                    <c:v>Legal</c:v>
                  </c:pt>
                  <c:pt idx="55">
                    <c:v>NULL</c:v>
                  </c:pt>
                  <c:pt idx="56">
                    <c:v>Accounting</c:v>
                  </c:pt>
                  <c:pt idx="57">
                    <c:v>Legal</c:v>
                  </c:pt>
                  <c:pt idx="58">
                    <c:v>Sales</c:v>
                  </c:pt>
                  <c:pt idx="59">
                    <c:v>Business Development</c:v>
                  </c:pt>
                  <c:pt idx="60">
                    <c:v>Product Management</c:v>
                  </c:pt>
                  <c:pt idx="61">
                    <c:v>Marketing</c:v>
                  </c:pt>
                  <c:pt idx="62">
                    <c:v>Research and Development</c:v>
                  </c:pt>
                  <c:pt idx="63">
                    <c:v>Research and Development</c:v>
                  </c:pt>
                  <c:pt idx="64">
                    <c:v>Product Management</c:v>
                  </c:pt>
                  <c:pt idx="65">
                    <c:v>Legal</c:v>
                  </c:pt>
                  <c:pt idx="66">
                    <c:v>NULL</c:v>
                  </c:pt>
                  <c:pt idx="67">
                    <c:v>Accounting</c:v>
                  </c:pt>
                  <c:pt idx="68">
                    <c:v>Research and Development</c:v>
                  </c:pt>
                  <c:pt idx="69">
                    <c:v>Accounting</c:v>
                  </c:pt>
                  <c:pt idx="70">
                    <c:v>Engineering</c:v>
                  </c:pt>
                  <c:pt idx="71">
                    <c:v>Business Development</c:v>
                  </c:pt>
                  <c:pt idx="72">
                    <c:v>Marketing</c:v>
                  </c:pt>
                  <c:pt idx="73">
                    <c:v>Engineering</c:v>
                  </c:pt>
                  <c:pt idx="74">
                    <c:v>Marketing</c:v>
                  </c:pt>
                  <c:pt idx="75">
                    <c:v>Services</c:v>
                  </c:pt>
                  <c:pt idx="76">
                    <c:v>Engineering</c:v>
                  </c:pt>
                  <c:pt idx="77">
                    <c:v>Accounting</c:v>
                  </c:pt>
                  <c:pt idx="78">
                    <c:v>Product Management</c:v>
                  </c:pt>
                  <c:pt idx="79">
                    <c:v>Human Resources</c:v>
                  </c:pt>
                  <c:pt idx="80">
                    <c:v>Accounting</c:v>
                  </c:pt>
                  <c:pt idx="81">
                    <c:v>Legal</c:v>
                  </c:pt>
                  <c:pt idx="82">
                    <c:v>Training</c:v>
                  </c:pt>
                  <c:pt idx="83">
                    <c:v>NULL</c:v>
                  </c:pt>
                  <c:pt idx="84">
                    <c:v>Marketing</c:v>
                  </c:pt>
                  <c:pt idx="85">
                    <c:v>Services</c:v>
                  </c:pt>
                  <c:pt idx="86">
                    <c:v>Product Management</c:v>
                  </c:pt>
                  <c:pt idx="87">
                    <c:v>Services</c:v>
                  </c:pt>
                  <c:pt idx="88">
                    <c:v>Services</c:v>
                  </c:pt>
                  <c:pt idx="89">
                    <c:v>Support</c:v>
                  </c:pt>
                  <c:pt idx="90">
                    <c:v>Business Development</c:v>
                  </c:pt>
                  <c:pt idx="91">
                    <c:v>Research and Development</c:v>
                  </c:pt>
                  <c:pt idx="92">
                    <c:v>Product Management</c:v>
                  </c:pt>
                  <c:pt idx="93">
                    <c:v>Training</c:v>
                  </c:pt>
                  <c:pt idx="94">
                    <c:v>Support</c:v>
                  </c:pt>
                  <c:pt idx="95">
                    <c:v>Research and Development</c:v>
                  </c:pt>
                  <c:pt idx="96">
                    <c:v>Training</c:v>
                  </c:pt>
                  <c:pt idx="97">
                    <c:v>Services</c:v>
                  </c:pt>
                  <c:pt idx="98">
                    <c:v>Training</c:v>
                  </c:pt>
                  <c:pt idx="99">
                    <c:v>Training</c:v>
                  </c:pt>
                  <c:pt idx="100">
                    <c:v>Human Resources</c:v>
                  </c:pt>
                  <c:pt idx="101">
                    <c:v>Support</c:v>
                  </c:pt>
                  <c:pt idx="102">
                    <c:v>Services</c:v>
                  </c:pt>
                  <c:pt idx="103">
                    <c:v>Support</c:v>
                  </c:pt>
                  <c:pt idx="104">
                    <c:v>Training</c:v>
                  </c:pt>
                  <c:pt idx="105">
                    <c:v>Accounting</c:v>
                  </c:pt>
                  <c:pt idx="106">
                    <c:v>Legal</c:v>
                  </c:pt>
                  <c:pt idx="107">
                    <c:v>Legal</c:v>
                  </c:pt>
                  <c:pt idx="108">
                    <c:v>Engineering</c:v>
                  </c:pt>
                  <c:pt idx="109">
                    <c:v>Legal</c:v>
                  </c:pt>
                  <c:pt idx="110">
                    <c:v>Product Management</c:v>
                  </c:pt>
                  <c:pt idx="111">
                    <c:v>Business Development</c:v>
                  </c:pt>
                  <c:pt idx="112">
                    <c:v>Business Development</c:v>
                  </c:pt>
                  <c:pt idx="113">
                    <c:v>Services</c:v>
                  </c:pt>
                  <c:pt idx="114">
                    <c:v>Human Resources</c:v>
                  </c:pt>
                  <c:pt idx="115">
                    <c:v>Accounting</c:v>
                  </c:pt>
                  <c:pt idx="116">
                    <c:v>Support</c:v>
                  </c:pt>
                  <c:pt idx="117">
                    <c:v>Support</c:v>
                  </c:pt>
                  <c:pt idx="118">
                    <c:v>Sales</c:v>
                  </c:pt>
                  <c:pt idx="119">
                    <c:v>Support</c:v>
                  </c:pt>
                  <c:pt idx="120">
                    <c:v>Training</c:v>
                  </c:pt>
                  <c:pt idx="121">
                    <c:v>Business Development</c:v>
                  </c:pt>
                  <c:pt idx="122">
                    <c:v>Sales</c:v>
                  </c:pt>
                  <c:pt idx="123">
                    <c:v>Research and Development</c:v>
                  </c:pt>
                  <c:pt idx="124">
                    <c:v>Business Development</c:v>
                  </c:pt>
                  <c:pt idx="125">
                    <c:v>Marketing</c:v>
                  </c:pt>
                  <c:pt idx="126">
                    <c:v>Product Management</c:v>
                  </c:pt>
                  <c:pt idx="127">
                    <c:v>Training</c:v>
                  </c:pt>
                  <c:pt idx="128">
                    <c:v>Human Resources</c:v>
                  </c:pt>
                  <c:pt idx="129">
                    <c:v>Engineering</c:v>
                  </c:pt>
                  <c:pt idx="130">
                    <c:v>Research and Development</c:v>
                  </c:pt>
                  <c:pt idx="131">
                    <c:v>Product Management</c:v>
                  </c:pt>
                  <c:pt idx="132">
                    <c:v>Human Resources</c:v>
                  </c:pt>
                  <c:pt idx="133">
                    <c:v>Legal</c:v>
                  </c:pt>
                  <c:pt idx="134">
                    <c:v>Human Resources</c:v>
                  </c:pt>
                  <c:pt idx="135">
                    <c:v>Support</c:v>
                  </c:pt>
                  <c:pt idx="136">
                    <c:v>Human Resources</c:v>
                  </c:pt>
                  <c:pt idx="137">
                    <c:v>Business Development</c:v>
                  </c:pt>
                  <c:pt idx="138">
                    <c:v>Support</c:v>
                  </c:pt>
                  <c:pt idx="139">
                    <c:v>Accounting</c:v>
                  </c:pt>
                  <c:pt idx="140">
                    <c:v>Services</c:v>
                  </c:pt>
                  <c:pt idx="141">
                    <c:v>Services</c:v>
                  </c:pt>
                  <c:pt idx="142">
                    <c:v>Sales</c:v>
                  </c:pt>
                  <c:pt idx="143">
                    <c:v>Engineering</c:v>
                  </c:pt>
                  <c:pt idx="144">
                    <c:v>Accounting</c:v>
                  </c:pt>
                  <c:pt idx="145">
                    <c:v>Support</c:v>
                  </c:pt>
                  <c:pt idx="146">
                    <c:v>Legal</c:v>
                  </c:pt>
                  <c:pt idx="147">
                    <c:v>Business Development</c:v>
                  </c:pt>
                  <c:pt idx="148">
                    <c:v>Business Development</c:v>
                  </c:pt>
                  <c:pt idx="149">
                    <c:v>Accounting</c:v>
                  </c:pt>
                  <c:pt idx="150">
                    <c:v>Training</c:v>
                  </c:pt>
                  <c:pt idx="151">
                    <c:v>Engineering</c:v>
                  </c:pt>
                  <c:pt idx="152">
                    <c:v>Services</c:v>
                  </c:pt>
                  <c:pt idx="153">
                    <c:v>Training</c:v>
                  </c:pt>
                  <c:pt idx="154">
                    <c:v>Training</c:v>
                  </c:pt>
                  <c:pt idx="155">
                    <c:v>NULL</c:v>
                  </c:pt>
                  <c:pt idx="156">
                    <c:v>Research and Development</c:v>
                  </c:pt>
                  <c:pt idx="157">
                    <c:v>Training</c:v>
                  </c:pt>
                  <c:pt idx="158">
                    <c:v>Research and Development</c:v>
                  </c:pt>
                  <c:pt idx="159">
                    <c:v>Accounting</c:v>
                  </c:pt>
                  <c:pt idx="160">
                    <c:v>Support</c:v>
                  </c:pt>
                  <c:pt idx="161">
                    <c:v>Engineering</c:v>
                  </c:pt>
                  <c:pt idx="162">
                    <c:v>Legal</c:v>
                  </c:pt>
                  <c:pt idx="163">
                    <c:v>Engineering</c:v>
                  </c:pt>
                  <c:pt idx="164">
                    <c:v>Legal</c:v>
                  </c:pt>
                  <c:pt idx="165">
                    <c:v>Training</c:v>
                  </c:pt>
                  <c:pt idx="166">
                    <c:v>Sales</c:v>
                  </c:pt>
                  <c:pt idx="167">
                    <c:v>Legal</c:v>
                  </c:pt>
                  <c:pt idx="168">
                    <c:v>Support</c:v>
                  </c:pt>
                  <c:pt idx="169">
                    <c:v>Business Development</c:v>
                  </c:pt>
                  <c:pt idx="170">
                    <c:v>Engineering</c:v>
                  </c:pt>
                  <c:pt idx="171">
                    <c:v>Product Management</c:v>
                  </c:pt>
                  <c:pt idx="172">
                    <c:v>Legal</c:v>
                  </c:pt>
                  <c:pt idx="173">
                    <c:v>Accounting</c:v>
                  </c:pt>
                  <c:pt idx="174">
                    <c:v>Support</c:v>
                  </c:pt>
                  <c:pt idx="175">
                    <c:v>Human Resources</c:v>
                  </c:pt>
                  <c:pt idx="176">
                    <c:v>Services</c:v>
                  </c:pt>
                  <c:pt idx="177">
                    <c:v>Training</c:v>
                  </c:pt>
                  <c:pt idx="178">
                    <c:v>Training</c:v>
                  </c:pt>
                  <c:pt idx="179">
                    <c:v>Research and Development</c:v>
                  </c:pt>
                  <c:pt idx="180">
                    <c:v>Training</c:v>
                  </c:pt>
                  <c:pt idx="181">
                    <c:v>Marketing</c:v>
                  </c:pt>
                  <c:pt idx="182">
                    <c:v>Product Management</c:v>
                  </c:pt>
                  <c:pt idx="183">
                    <c:v>Human Resources</c:v>
                  </c:pt>
                  <c:pt idx="184">
                    <c:v>Product Management</c:v>
                  </c:pt>
                  <c:pt idx="185">
                    <c:v>Engineering</c:v>
                  </c:pt>
                </c:lvl>
                <c:lvl>
                  <c:pt idx="0">
                    <c:v>70649.46</c:v>
                  </c:pt>
                  <c:pt idx="1">
                    <c:v>105468.7</c:v>
                  </c:pt>
                  <c:pt idx="2">
                    <c:v>0</c:v>
                  </c:pt>
                  <c:pt idx="3">
                    <c:v>(blank)</c:v>
                  </c:pt>
                  <c:pt idx="4">
                    <c:v>68980.52</c:v>
                  </c:pt>
                  <c:pt idx="5">
                    <c:v>63705.4</c:v>
                  </c:pt>
                  <c:pt idx="6">
                    <c:v>114177.23</c:v>
                  </c:pt>
                  <c:pt idx="7">
                    <c:v>52963.65</c:v>
                  </c:pt>
                  <c:pt idx="8">
                    <c:v>50310.09</c:v>
                  </c:pt>
                  <c:pt idx="9">
                    <c:v>84309.95</c:v>
                  </c:pt>
                  <c:pt idx="10">
                    <c:v>112645.99</c:v>
                  </c:pt>
                  <c:pt idx="11">
                    <c:v>91645.04</c:v>
                  </c:pt>
                  <c:pt idx="12">
                    <c:v>97105.19</c:v>
                  </c:pt>
                  <c:pt idx="13">
                    <c:v>85918.61</c:v>
                  </c:pt>
                  <c:pt idx="14">
                    <c:v>50449.46</c:v>
                  </c:pt>
                  <c:pt idx="15">
                    <c:v>(blank)</c:v>
                  </c:pt>
                  <c:pt idx="16">
                    <c:v>36547.58</c:v>
                  </c:pt>
                  <c:pt idx="17">
                    <c:v>115191.38</c:v>
                  </c:pt>
                  <c:pt idx="18">
                    <c:v>58861.19</c:v>
                  </c:pt>
                  <c:pt idx="19">
                    <c:v>75974.99</c:v>
                  </c:pt>
                  <c:pt idx="20">
                    <c:v>95954.02</c:v>
                  </c:pt>
                  <c:pt idx="21">
                    <c:v>102934.09</c:v>
                  </c:pt>
                  <c:pt idx="22">
                    <c:v>104335.04</c:v>
                  </c:pt>
                  <c:pt idx="23">
                    <c:v>81897.79</c:v>
                  </c:pt>
                  <c:pt idx="24">
                    <c:v>61994.76</c:v>
                  </c:pt>
                  <c:pt idx="25">
                    <c:v>37362.3</c:v>
                  </c:pt>
                  <c:pt idx="26">
                    <c:v>84745.93</c:v>
                  </c:pt>
                  <c:pt idx="27">
                    <c:v>32192.15</c:v>
                  </c:pt>
                  <c:pt idx="28">
                    <c:v>89690.38</c:v>
                  </c:pt>
                  <c:pt idx="29">
                    <c:v>39535.49</c:v>
                  </c:pt>
                  <c:pt idx="30">
                    <c:v>62195.47</c:v>
                  </c:pt>
                  <c:pt idx="31">
                    <c:v>66572.58</c:v>
                  </c:pt>
                  <c:pt idx="32">
                    <c:v>35943.62</c:v>
                  </c:pt>
                  <c:pt idx="33">
                    <c:v>119022.49</c:v>
                  </c:pt>
                  <c:pt idx="34">
                    <c:v>65699.02</c:v>
                  </c:pt>
                  <c:pt idx="35">
                    <c:v>80695.74</c:v>
                  </c:pt>
                  <c:pt idx="36">
                    <c:v>92336.08</c:v>
                  </c:pt>
                  <c:pt idx="37">
                    <c:v>69192.85</c:v>
                  </c:pt>
                  <c:pt idx="38">
                    <c:v>104802.63</c:v>
                  </c:pt>
                  <c:pt idx="39">
                    <c:v>88360.79</c:v>
                  </c:pt>
                  <c:pt idx="40">
                    <c:v>110042.37</c:v>
                  </c:pt>
                  <c:pt idx="41">
                    <c:v>86010.54</c:v>
                  </c:pt>
                  <c:pt idx="42">
                    <c:v>118976.16</c:v>
                  </c:pt>
                  <c:pt idx="43">
                    <c:v>40753.54</c:v>
                  </c:pt>
                  <c:pt idx="44">
                    <c:v>41934.71</c:v>
                  </c:pt>
                  <c:pt idx="45">
                    <c:v>111049.84</c:v>
                  </c:pt>
                  <c:pt idx="46">
                    <c:v>74279.01</c:v>
                  </c:pt>
                  <c:pt idx="47">
                    <c:v>54137.05</c:v>
                  </c:pt>
                  <c:pt idx="48">
                    <c:v>89690.38</c:v>
                  </c:pt>
                  <c:pt idx="49">
                    <c:v>38438.24</c:v>
                  </c:pt>
                  <c:pt idx="50">
                    <c:v>44447.26</c:v>
                  </c:pt>
                  <c:pt idx="51">
                    <c:v>74924.65</c:v>
                  </c:pt>
                  <c:pt idx="52">
                    <c:v>86556.96</c:v>
                  </c:pt>
                  <c:pt idx="53">
                    <c:v>68008.55</c:v>
                  </c:pt>
                  <c:pt idx="54">
                    <c:v>90697.67</c:v>
                  </c:pt>
                  <c:pt idx="55">
                    <c:v>44403.77</c:v>
                  </c:pt>
                  <c:pt idx="56">
                    <c:v>49915.14</c:v>
                  </c:pt>
                  <c:pt idx="57">
                    <c:v>113616.23</c:v>
                  </c:pt>
                  <c:pt idx="58">
                    <c:v>68860.4</c:v>
                  </c:pt>
                  <c:pt idx="59">
                    <c:v>71371.37</c:v>
                  </c:pt>
                  <c:pt idx="60">
                    <c:v>31241.24</c:v>
                  </c:pt>
                  <c:pt idx="61">
                    <c:v>66017.18</c:v>
                  </c:pt>
                  <c:pt idx="62">
                    <c:v>0</c:v>
                  </c:pt>
                  <c:pt idx="63">
                    <c:v>(blank)</c:v>
                  </c:pt>
                  <c:pt idx="64">
                    <c:v>40445.29</c:v>
                  </c:pt>
                  <c:pt idx="65">
                    <c:v>0</c:v>
                  </c:pt>
                  <c:pt idx="66">
                    <c:v>118442.54</c:v>
                  </c:pt>
                  <c:pt idx="67">
                    <c:v>44845.33</c:v>
                  </c:pt>
                  <c:pt idx="68">
                    <c:v>85455.53</c:v>
                  </c:pt>
                  <c:pt idx="69">
                    <c:v>52270.22</c:v>
                  </c:pt>
                  <c:pt idx="70">
                    <c:v>50855.53</c:v>
                  </c:pt>
                  <c:pt idx="71">
                    <c:v>90884.32</c:v>
                  </c:pt>
                  <c:pt idx="72">
                    <c:v>89605.13</c:v>
                  </c:pt>
                  <c:pt idx="73">
                    <c:v>88425.08</c:v>
                  </c:pt>
                  <c:pt idx="74">
                    <c:v>104903.79</c:v>
                  </c:pt>
                  <c:pt idx="75">
                    <c:v>69057.32</c:v>
                  </c:pt>
                  <c:pt idx="76">
                    <c:v>108872.77</c:v>
                  </c:pt>
                  <c:pt idx="77">
                    <c:v>68887.84</c:v>
                  </c:pt>
                  <c:pt idx="78">
                    <c:v>66865.49</c:v>
                  </c:pt>
                  <c:pt idx="79">
                    <c:v>100731.95</c:v>
                  </c:pt>
                  <c:pt idx="80">
                    <c:v>107107.6</c:v>
                  </c:pt>
                  <c:pt idx="81">
                    <c:v>75733.74</c:v>
                  </c:pt>
                  <c:pt idx="82">
                    <c:v>95677.9</c:v>
                  </c:pt>
                  <c:pt idx="83">
                    <c:v>109143.17</c:v>
                  </c:pt>
                  <c:pt idx="84">
                    <c:v>76932.6</c:v>
                  </c:pt>
                  <c:pt idx="85">
                    <c:v>69913.39</c:v>
                  </c:pt>
                  <c:pt idx="86">
                    <c:v>111229.47</c:v>
                  </c:pt>
                  <c:pt idx="87">
                    <c:v>85879.23</c:v>
                  </c:pt>
                  <c:pt idx="88">
                    <c:v>100424.23</c:v>
                  </c:pt>
                  <c:pt idx="89">
                    <c:v>71924.85</c:v>
                  </c:pt>
                  <c:pt idx="90">
                    <c:v>61688.77</c:v>
                  </c:pt>
                  <c:pt idx="91">
                    <c:v>(blank)</c:v>
                  </c:pt>
                  <c:pt idx="92">
                    <c:v>75475.93</c:v>
                  </c:pt>
                  <c:pt idx="93">
                    <c:v>37902.35</c:v>
                  </c:pt>
                  <c:pt idx="94">
                    <c:v>63555.73</c:v>
                  </c:pt>
                  <c:pt idx="95">
                    <c:v>52748.63</c:v>
                  </c:pt>
                  <c:pt idx="96">
                    <c:v>58744.17</c:v>
                  </c:pt>
                  <c:pt idx="97">
                    <c:v>109163.39</c:v>
                  </c:pt>
                  <c:pt idx="98">
                    <c:v>60000.87</c:v>
                  </c:pt>
                  <c:pt idx="99">
                    <c:v>58756.12</c:v>
                  </c:pt>
                  <c:pt idx="100">
                    <c:v>92704.48</c:v>
                  </c:pt>
                  <c:pt idx="101">
                    <c:v>88034.67</c:v>
                  </c:pt>
                  <c:pt idx="102">
                    <c:v>42161.77</c:v>
                  </c:pt>
                  <c:pt idx="103">
                    <c:v>59258.19</c:v>
                  </c:pt>
                  <c:pt idx="104">
                    <c:v>71570.99</c:v>
                  </c:pt>
                  <c:pt idx="105">
                    <c:v>67633.85</c:v>
                  </c:pt>
                  <c:pt idx="106">
                    <c:v>89838.77</c:v>
                  </c:pt>
                  <c:pt idx="107">
                    <c:v>28481.16</c:v>
                  </c:pt>
                  <c:pt idx="108">
                    <c:v>114425.19</c:v>
                  </c:pt>
                  <c:pt idx="109">
                    <c:v>99460.78</c:v>
                  </c:pt>
                  <c:pt idx="110">
                    <c:v>(blank)</c:v>
                  </c:pt>
                  <c:pt idx="111">
                    <c:v>88511.17</c:v>
                  </c:pt>
                  <c:pt idx="112">
                    <c:v>80169.42</c:v>
                  </c:pt>
                  <c:pt idx="113">
                    <c:v>88689.09</c:v>
                  </c:pt>
                  <c:pt idx="114">
                    <c:v>67957.9</c:v>
                  </c:pt>
                  <c:pt idx="115">
                    <c:v>69163.39</c:v>
                  </c:pt>
                  <c:pt idx="116">
                    <c:v>0</c:v>
                  </c:pt>
                  <c:pt idx="117">
                    <c:v>(blank)</c:v>
                  </c:pt>
                  <c:pt idx="118">
                    <c:v>96753.78</c:v>
                  </c:pt>
                  <c:pt idx="119">
                    <c:v>28974.03</c:v>
                  </c:pt>
                  <c:pt idx="120">
                    <c:v>57002.02</c:v>
                  </c:pt>
                  <c:pt idx="121">
                    <c:v>33031.26</c:v>
                  </c:pt>
                  <c:pt idx="122">
                    <c:v>84762.76</c:v>
                  </c:pt>
                  <c:pt idx="123">
                    <c:v>39700.82</c:v>
                  </c:pt>
                  <c:pt idx="124">
                    <c:v>39784.24</c:v>
                  </c:pt>
                  <c:pt idx="125">
                    <c:v>31816.57</c:v>
                  </c:pt>
                  <c:pt idx="126">
                    <c:v>67818.14</c:v>
                  </c:pt>
                  <c:pt idx="127">
                    <c:v>79567.69</c:v>
                  </c:pt>
                  <c:pt idx="128">
                    <c:v>72876.91</c:v>
                  </c:pt>
                  <c:pt idx="129">
                    <c:v>43329.22</c:v>
                  </c:pt>
                  <c:pt idx="130">
                    <c:v>99683.67</c:v>
                  </c:pt>
                  <c:pt idx="131">
                    <c:v>106775.14</c:v>
                  </c:pt>
                  <c:pt idx="132">
                    <c:v>73488.68</c:v>
                  </c:pt>
                  <c:pt idx="133">
                    <c:v>72843.23</c:v>
                  </c:pt>
                  <c:pt idx="134">
                    <c:v>92704.48</c:v>
                  </c:pt>
                  <c:pt idx="135">
                    <c:v>100371.31</c:v>
                  </c:pt>
                  <c:pt idx="136">
                    <c:v>99448.78</c:v>
                  </c:pt>
                  <c:pt idx="137">
                    <c:v>69764.1</c:v>
                  </c:pt>
                  <c:pt idx="138">
                    <c:v>104038.9</c:v>
                  </c:pt>
                  <c:pt idx="139">
                    <c:v>(blank)</c:v>
                  </c:pt>
                  <c:pt idx="140">
                    <c:v>47646.95</c:v>
                  </c:pt>
                  <c:pt idx="141">
                    <c:v>42314.39</c:v>
                  </c:pt>
                  <c:pt idx="142">
                    <c:v>84598.88</c:v>
                  </c:pt>
                  <c:pt idx="143">
                    <c:v>78443.78</c:v>
                  </c:pt>
                  <c:pt idx="144">
                    <c:v>57419.35</c:v>
                  </c:pt>
                  <c:pt idx="145">
                    <c:v>95017.1</c:v>
                  </c:pt>
                  <c:pt idx="146">
                    <c:v>31042.51</c:v>
                  </c:pt>
                  <c:pt idx="147">
                    <c:v>86233.83</c:v>
                  </c:pt>
                  <c:pt idx="148">
                    <c:v>86558.58</c:v>
                  </c:pt>
                  <c:pt idx="149">
                    <c:v>76303.82</c:v>
                  </c:pt>
                  <c:pt idx="150">
                    <c:v>101187.36</c:v>
                  </c:pt>
                  <c:pt idx="151">
                    <c:v>61624.77</c:v>
                  </c:pt>
                  <c:pt idx="152">
                    <c:v>31172.77</c:v>
                  </c:pt>
                  <c:pt idx="153">
                    <c:v>93128.34</c:v>
                  </c:pt>
                  <c:pt idx="154">
                    <c:v>112778.28</c:v>
                  </c:pt>
                  <c:pt idx="155">
                    <c:v>51165.37</c:v>
                  </c:pt>
                  <c:pt idx="156">
                    <c:v>59434.18</c:v>
                  </c:pt>
                  <c:pt idx="157">
                    <c:v>53949.26</c:v>
                  </c:pt>
                  <c:pt idx="158">
                    <c:v>96555.53</c:v>
                  </c:pt>
                  <c:pt idx="159">
                    <c:v>71823.56</c:v>
                  </c:pt>
                  <c:pt idx="160">
                    <c:v>61214.26</c:v>
                  </c:pt>
                  <c:pt idx="161">
                    <c:v>114465.93</c:v>
                  </c:pt>
                  <c:pt idx="162">
                    <c:v>32496.88</c:v>
                  </c:pt>
                  <c:pt idx="163">
                    <c:v>39969.72</c:v>
                  </c:pt>
                  <c:pt idx="164">
                    <c:v>28481.16</c:v>
                  </c:pt>
                  <c:pt idx="165">
                    <c:v>114691.03</c:v>
                  </c:pt>
                  <c:pt idx="166">
                    <c:v>83191.95</c:v>
                  </c:pt>
                  <c:pt idx="167">
                    <c:v>113747.56</c:v>
                  </c:pt>
                  <c:pt idx="168">
                    <c:v>37062.1</c:v>
                  </c:pt>
                  <c:pt idx="169">
                    <c:v>73360.38</c:v>
                  </c:pt>
                  <c:pt idx="170">
                    <c:v>36536.26</c:v>
                  </c:pt>
                  <c:pt idx="171">
                    <c:v>89829.33</c:v>
                  </c:pt>
                  <c:pt idx="172">
                    <c:v>63447.07</c:v>
                  </c:pt>
                  <c:pt idx="173">
                    <c:v>52246.29</c:v>
                  </c:pt>
                  <c:pt idx="174">
                    <c:v>58935.92</c:v>
                  </c:pt>
                  <c:pt idx="175">
                    <c:v>83396.5</c:v>
                  </c:pt>
                  <c:pt idx="176">
                    <c:v>111815.49</c:v>
                  </c:pt>
                  <c:pt idx="177">
                    <c:v>116767.63</c:v>
                  </c:pt>
                  <c:pt idx="178">
                    <c:v>78840.23</c:v>
                  </c:pt>
                  <c:pt idx="179">
                    <c:v>28160.79</c:v>
                  </c:pt>
                  <c:pt idx="180">
                    <c:v>58744.17</c:v>
                  </c:pt>
                  <c:pt idx="181">
                    <c:v>70755.5</c:v>
                  </c:pt>
                  <c:pt idx="182">
                    <c:v>106665.67</c:v>
                  </c:pt>
                  <c:pt idx="183">
                    <c:v>76320.44</c:v>
                  </c:pt>
                  <c:pt idx="184">
                    <c:v>110906.35</c:v>
                  </c:pt>
                  <c:pt idx="185">
                    <c:v>47362.62</c:v>
                  </c:pt>
                </c:lvl>
                <c:lvl>
                  <c:pt idx="0">
                    <c:v>PR00095</c:v>
                  </c:pt>
                  <c:pt idx="1">
                    <c:v>PR00147</c:v>
                  </c:pt>
                  <c:pt idx="2">
                    <c:v>PR00210</c:v>
                  </c:pt>
                  <c:pt idx="4">
                    <c:v>PR00419</c:v>
                  </c:pt>
                  <c:pt idx="5">
                    <c:v>PR00576</c:v>
                  </c:pt>
                  <c:pt idx="6">
                    <c:v>PR00746</c:v>
                  </c:pt>
                  <c:pt idx="7">
                    <c:v>PR00882</c:v>
                  </c:pt>
                  <c:pt idx="8">
                    <c:v>PR00893</c:v>
                  </c:pt>
                  <c:pt idx="9">
                    <c:v>PR00916</c:v>
                  </c:pt>
                  <c:pt idx="10">
                    <c:v>PR01159</c:v>
                  </c:pt>
                  <c:pt idx="11">
                    <c:v>PR01211</c:v>
                  </c:pt>
                  <c:pt idx="12">
                    <c:v>PR01269</c:v>
                  </c:pt>
                  <c:pt idx="13">
                    <c:v>PR01346</c:v>
                  </c:pt>
                  <c:pt idx="14">
                    <c:v>PR01662</c:v>
                  </c:pt>
                  <c:pt idx="15">
                    <c:v>PR01951</c:v>
                  </c:pt>
                  <c:pt idx="16">
                    <c:v>PR01956</c:v>
                  </c:pt>
                  <c:pt idx="17">
                    <c:v>PR02010</c:v>
                  </c:pt>
                  <c:pt idx="18">
                    <c:v>PR02016</c:v>
                  </c:pt>
                  <c:pt idx="19">
                    <c:v>PR02113</c:v>
                  </c:pt>
                  <c:pt idx="20">
                    <c:v>PR02140</c:v>
                  </c:pt>
                  <c:pt idx="21">
                    <c:v>PR02208</c:v>
                  </c:pt>
                  <c:pt idx="22">
                    <c:v>PR02288</c:v>
                  </c:pt>
                  <c:pt idx="23">
                    <c:v>PR02321</c:v>
                  </c:pt>
                  <c:pt idx="24">
                    <c:v>PR02603</c:v>
                  </c:pt>
                  <c:pt idx="25">
                    <c:v>PR02782</c:v>
                  </c:pt>
                  <c:pt idx="26">
                    <c:v>PR02957</c:v>
                  </c:pt>
                  <c:pt idx="27">
                    <c:v>PR03034</c:v>
                  </c:pt>
                  <c:pt idx="28">
                    <c:v>PR03158</c:v>
                  </c:pt>
                  <c:pt idx="29">
                    <c:v>PR03271</c:v>
                  </c:pt>
                  <c:pt idx="30">
                    <c:v>PR03445</c:v>
                  </c:pt>
                  <c:pt idx="31">
                    <c:v>PR03804</c:v>
                  </c:pt>
                  <c:pt idx="32">
                    <c:v>PR03844</c:v>
                  </c:pt>
                  <c:pt idx="33">
                    <c:v>PR03886</c:v>
                  </c:pt>
                  <c:pt idx="34">
                    <c:v>PR03980</c:v>
                  </c:pt>
                  <c:pt idx="35">
                    <c:v>PR04380</c:v>
                  </c:pt>
                  <c:pt idx="36">
                    <c:v>PR04446</c:v>
                  </c:pt>
                  <c:pt idx="37">
                    <c:v>PR04473</c:v>
                  </c:pt>
                  <c:pt idx="38">
                    <c:v>PR04601</c:v>
                  </c:pt>
                  <c:pt idx="39">
                    <c:v>PR04686</c:v>
                  </c:pt>
                  <c:pt idx="40">
                    <c:v>SQ00022</c:v>
                  </c:pt>
                  <c:pt idx="41">
                    <c:v>SQ00105</c:v>
                  </c:pt>
                  <c:pt idx="42">
                    <c:v>SQ00144</c:v>
                  </c:pt>
                  <c:pt idx="43">
                    <c:v>SQ00360</c:v>
                  </c:pt>
                  <c:pt idx="44">
                    <c:v>SQ00450</c:v>
                  </c:pt>
                  <c:pt idx="45">
                    <c:v>SQ00498</c:v>
                  </c:pt>
                  <c:pt idx="46">
                    <c:v>SQ00612</c:v>
                  </c:pt>
                  <c:pt idx="47">
                    <c:v>SQ00691</c:v>
                  </c:pt>
                  <c:pt idx="48">
                    <c:v>SQ00841</c:v>
                  </c:pt>
                  <c:pt idx="49">
                    <c:v>SQ00914</c:v>
                  </c:pt>
                  <c:pt idx="50">
                    <c:v>SQ00960</c:v>
                  </c:pt>
                  <c:pt idx="51">
                    <c:v>SQ01026</c:v>
                  </c:pt>
                  <c:pt idx="52">
                    <c:v>SQ01177</c:v>
                  </c:pt>
                  <c:pt idx="53">
                    <c:v>SQ01283</c:v>
                  </c:pt>
                  <c:pt idx="54">
                    <c:v>SQ01395</c:v>
                  </c:pt>
                  <c:pt idx="55">
                    <c:v>SQ01402</c:v>
                  </c:pt>
                  <c:pt idx="56">
                    <c:v>SQ01519</c:v>
                  </c:pt>
                  <c:pt idx="57">
                    <c:v>SQ01620</c:v>
                  </c:pt>
                  <c:pt idx="58">
                    <c:v>SQ01637</c:v>
                  </c:pt>
                  <c:pt idx="59">
                    <c:v>SQ01697</c:v>
                  </c:pt>
                  <c:pt idx="60">
                    <c:v>SQ01829</c:v>
                  </c:pt>
                  <c:pt idx="61">
                    <c:v>SQ01854</c:v>
                  </c:pt>
                  <c:pt idx="62">
                    <c:v>SQ01962</c:v>
                  </c:pt>
                  <c:pt idx="64">
                    <c:v>SQ01998</c:v>
                  </c:pt>
                  <c:pt idx="65">
                    <c:v>SQ02051</c:v>
                  </c:pt>
                  <c:pt idx="66">
                    <c:v>SQ02174</c:v>
                  </c:pt>
                  <c:pt idx="67">
                    <c:v>SQ02223</c:v>
                  </c:pt>
                  <c:pt idx="68">
                    <c:v>SQ02246</c:v>
                  </c:pt>
                  <c:pt idx="69">
                    <c:v>SQ02424</c:v>
                  </c:pt>
                  <c:pt idx="70">
                    <c:v>SQ02525</c:v>
                  </c:pt>
                  <c:pt idx="71">
                    <c:v>SQ02559</c:v>
                  </c:pt>
                  <c:pt idx="72">
                    <c:v>SQ02638</c:v>
                  </c:pt>
                  <c:pt idx="73">
                    <c:v>SQ02643</c:v>
                  </c:pt>
                  <c:pt idx="74">
                    <c:v>SQ02703</c:v>
                  </c:pt>
                  <c:pt idx="75">
                    <c:v>SQ03024</c:v>
                  </c:pt>
                  <c:pt idx="76">
                    <c:v>SQ03116</c:v>
                  </c:pt>
                  <c:pt idx="77">
                    <c:v>SQ03321</c:v>
                  </c:pt>
                  <c:pt idx="78">
                    <c:v>SQ03350</c:v>
                  </c:pt>
                  <c:pt idx="79">
                    <c:v>SQ03387</c:v>
                  </c:pt>
                  <c:pt idx="80">
                    <c:v>SQ03476</c:v>
                  </c:pt>
                  <c:pt idx="81">
                    <c:v>SQ03546</c:v>
                  </c:pt>
                  <c:pt idx="82">
                    <c:v>SQ03626</c:v>
                  </c:pt>
                  <c:pt idx="83">
                    <c:v>SQ03733</c:v>
                  </c:pt>
                  <c:pt idx="84">
                    <c:v>SQ04488</c:v>
                  </c:pt>
                  <c:pt idx="85">
                    <c:v>SQ04598</c:v>
                  </c:pt>
                  <c:pt idx="86">
                    <c:v>SQ04603</c:v>
                  </c:pt>
                  <c:pt idx="87">
                    <c:v>SQ04612</c:v>
                  </c:pt>
                  <c:pt idx="88">
                    <c:v>SQ04665</c:v>
                  </c:pt>
                  <c:pt idx="89">
                    <c:v>SQ04960</c:v>
                  </c:pt>
                  <c:pt idx="90">
                    <c:v>TN00083</c:v>
                  </c:pt>
                  <c:pt idx="91">
                    <c:v>TN00129</c:v>
                  </c:pt>
                  <c:pt idx="92">
                    <c:v>TN00182</c:v>
                  </c:pt>
                  <c:pt idx="93">
                    <c:v>TN00214</c:v>
                  </c:pt>
                  <c:pt idx="94">
                    <c:v>TN00227</c:v>
                  </c:pt>
                  <c:pt idx="95">
                    <c:v>TN00464</c:v>
                  </c:pt>
                  <c:pt idx="96">
                    <c:v>TN00546</c:v>
                  </c:pt>
                  <c:pt idx="97">
                    <c:v>TN00579</c:v>
                  </c:pt>
                  <c:pt idx="98">
                    <c:v>TN00645</c:v>
                  </c:pt>
                  <c:pt idx="99">
                    <c:v>TN00675</c:v>
                  </c:pt>
                  <c:pt idx="100">
                    <c:v>TN00683</c:v>
                  </c:pt>
                  <c:pt idx="101">
                    <c:v>TN00698</c:v>
                  </c:pt>
                  <c:pt idx="102">
                    <c:v>TN00727</c:v>
                  </c:pt>
                  <c:pt idx="103">
                    <c:v>TN00735</c:v>
                  </c:pt>
                  <c:pt idx="104">
                    <c:v>TN00890</c:v>
                  </c:pt>
                  <c:pt idx="105">
                    <c:v>TN01028</c:v>
                  </c:pt>
                  <c:pt idx="106">
                    <c:v>TN01210</c:v>
                  </c:pt>
                  <c:pt idx="107">
                    <c:v>TN01256</c:v>
                  </c:pt>
                  <c:pt idx="108">
                    <c:v>TN01281</c:v>
                  </c:pt>
                  <c:pt idx="109">
                    <c:v>TN01340</c:v>
                  </c:pt>
                  <c:pt idx="110">
                    <c:v>TN01389</c:v>
                  </c:pt>
                  <c:pt idx="111">
                    <c:v>TN01632</c:v>
                  </c:pt>
                  <c:pt idx="112">
                    <c:v>TN01876</c:v>
                  </c:pt>
                  <c:pt idx="113">
                    <c:v>TN01912</c:v>
                  </c:pt>
                  <c:pt idx="114">
                    <c:v>TN02496</c:v>
                  </c:pt>
                  <c:pt idx="115">
                    <c:v>TN02570</c:v>
                  </c:pt>
                  <c:pt idx="116">
                    <c:v>TN02667</c:v>
                  </c:pt>
                  <c:pt idx="118">
                    <c:v>TN02674</c:v>
                  </c:pt>
                  <c:pt idx="119">
                    <c:v>TN02727</c:v>
                  </c:pt>
                  <c:pt idx="120">
                    <c:v>TN02749</c:v>
                  </c:pt>
                  <c:pt idx="121">
                    <c:v>TN02798</c:v>
                  </c:pt>
                  <c:pt idx="122">
                    <c:v>TN02883</c:v>
                  </c:pt>
                  <c:pt idx="123">
                    <c:v>TN03032</c:v>
                  </c:pt>
                  <c:pt idx="124">
                    <c:v>TN03068</c:v>
                  </c:pt>
                  <c:pt idx="125">
                    <c:v>TN03097</c:v>
                  </c:pt>
                  <c:pt idx="126">
                    <c:v>TN03169</c:v>
                  </c:pt>
                  <c:pt idx="127">
                    <c:v>TN03210</c:v>
                  </c:pt>
                  <c:pt idx="128">
                    <c:v>TN03331</c:v>
                  </c:pt>
                  <c:pt idx="129">
                    <c:v>TN03416</c:v>
                  </c:pt>
                  <c:pt idx="130">
                    <c:v>TN03575</c:v>
                  </c:pt>
                  <c:pt idx="131">
                    <c:v>TN04058</c:v>
                  </c:pt>
                  <c:pt idx="132">
                    <c:v>TN04067</c:v>
                  </c:pt>
                  <c:pt idx="133">
                    <c:v>TN04101</c:v>
                  </c:pt>
                  <c:pt idx="134">
                    <c:v>TN04175</c:v>
                  </c:pt>
                  <c:pt idx="135">
                    <c:v>TN04246</c:v>
                  </c:pt>
                  <c:pt idx="136">
                    <c:v>TN04428</c:v>
                  </c:pt>
                  <c:pt idx="137">
                    <c:v>TN04660</c:v>
                  </c:pt>
                  <c:pt idx="138">
                    <c:v>TN04740</c:v>
                  </c:pt>
                  <c:pt idx="139">
                    <c:v>VT00017</c:v>
                  </c:pt>
                  <c:pt idx="140">
                    <c:v>VT00336</c:v>
                  </c:pt>
                  <c:pt idx="141">
                    <c:v>VT00578</c:v>
                  </c:pt>
                  <c:pt idx="142">
                    <c:v>VT00596</c:v>
                  </c:pt>
                  <c:pt idx="143">
                    <c:v>VT00687</c:v>
                  </c:pt>
                  <c:pt idx="144">
                    <c:v>VT01092</c:v>
                  </c:pt>
                  <c:pt idx="145">
                    <c:v>VT01101</c:v>
                  </c:pt>
                  <c:pt idx="146">
                    <c:v>VT01249</c:v>
                  </c:pt>
                  <c:pt idx="147">
                    <c:v>VT01323</c:v>
                  </c:pt>
                  <c:pt idx="148">
                    <c:v>VT01523</c:v>
                  </c:pt>
                  <c:pt idx="149">
                    <c:v>VT01610</c:v>
                  </c:pt>
                  <c:pt idx="150">
                    <c:v>VT01684</c:v>
                  </c:pt>
                  <c:pt idx="151">
                    <c:v>VT01703</c:v>
                  </c:pt>
                  <c:pt idx="152">
                    <c:v>VT01740</c:v>
                  </c:pt>
                  <c:pt idx="153">
                    <c:v>VT01803</c:v>
                  </c:pt>
                  <c:pt idx="154">
                    <c:v>VT01893</c:v>
                  </c:pt>
                  <c:pt idx="155">
                    <c:v>VT02118</c:v>
                  </c:pt>
                  <c:pt idx="156">
                    <c:v>VT02260</c:v>
                  </c:pt>
                  <c:pt idx="157">
                    <c:v>VT02313</c:v>
                  </c:pt>
                  <c:pt idx="158">
                    <c:v>VT02319</c:v>
                  </c:pt>
                  <c:pt idx="159">
                    <c:v>VT02374</c:v>
                  </c:pt>
                  <c:pt idx="160">
                    <c:v>VT02417</c:v>
                  </c:pt>
                  <c:pt idx="161">
                    <c:v>VT02491</c:v>
                  </c:pt>
                  <c:pt idx="162">
                    <c:v>VT02532</c:v>
                  </c:pt>
                  <c:pt idx="163">
                    <c:v>VT02539</c:v>
                  </c:pt>
                  <c:pt idx="164">
                    <c:v>VT02663</c:v>
                  </c:pt>
                  <c:pt idx="165">
                    <c:v>VT02801</c:v>
                  </c:pt>
                  <c:pt idx="166">
                    <c:v>VT03307</c:v>
                  </c:pt>
                  <c:pt idx="167">
                    <c:v>VT03421</c:v>
                  </c:pt>
                  <c:pt idx="168">
                    <c:v>VT03500</c:v>
                  </c:pt>
                  <c:pt idx="169">
                    <c:v>VT03537</c:v>
                  </c:pt>
                  <c:pt idx="170">
                    <c:v>VT03552</c:v>
                  </c:pt>
                  <c:pt idx="171">
                    <c:v>VT03701</c:v>
                  </c:pt>
                  <c:pt idx="172">
                    <c:v>VT03704</c:v>
                  </c:pt>
                  <c:pt idx="173">
                    <c:v>VT03849</c:v>
                  </c:pt>
                  <c:pt idx="174">
                    <c:v>VT03988</c:v>
                  </c:pt>
                  <c:pt idx="175">
                    <c:v>VT03993</c:v>
                  </c:pt>
                  <c:pt idx="176">
                    <c:v>VT04028</c:v>
                  </c:pt>
                  <c:pt idx="177">
                    <c:v>VT04093</c:v>
                  </c:pt>
                  <c:pt idx="178">
                    <c:v>VT04137</c:v>
                  </c:pt>
                  <c:pt idx="179">
                    <c:v>VT04373</c:v>
                  </c:pt>
                  <c:pt idx="180">
                    <c:v>VT04415</c:v>
                  </c:pt>
                  <c:pt idx="181">
                    <c:v>VT04467</c:v>
                  </c:pt>
                  <c:pt idx="182">
                    <c:v>VT04552</c:v>
                  </c:pt>
                  <c:pt idx="183">
                    <c:v>VT04627</c:v>
                  </c:pt>
                  <c:pt idx="184">
                    <c:v>VT04681</c:v>
                  </c:pt>
                  <c:pt idx="185">
                    <c:v>VT04984</c:v>
                  </c:pt>
                </c:lvl>
              </c:multiLvlStrCache>
            </c:multiLvlStrRef>
          </c:cat>
          <c:val>
            <c:numRef>
              <c:f>Sheet6!$E$5:$E$560</c:f>
              <c:numCache>
                <c:formatCode>General</c:formatCode>
                <c:ptCount val="18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2</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2</c:v>
                </c:pt>
                <c:pt idx="72">
                  <c:v>1</c:v>
                </c:pt>
                <c:pt idx="73">
                  <c:v>1</c:v>
                </c:pt>
                <c:pt idx="74">
                  <c:v>1</c:v>
                </c:pt>
                <c:pt idx="75">
                  <c:v>2</c:v>
                </c:pt>
                <c:pt idx="76">
                  <c:v>1</c:v>
                </c:pt>
                <c:pt idx="77">
                  <c:v>1</c:v>
                </c:pt>
                <c:pt idx="78">
                  <c:v>2</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2</c:v>
                </c:pt>
                <c:pt idx="94">
                  <c:v>1</c:v>
                </c:pt>
                <c:pt idx="95">
                  <c:v>1</c:v>
                </c:pt>
                <c:pt idx="96">
                  <c:v>1</c:v>
                </c:pt>
                <c:pt idx="97">
                  <c:v>1</c:v>
                </c:pt>
                <c:pt idx="98">
                  <c:v>1</c:v>
                </c:pt>
                <c:pt idx="99">
                  <c:v>1</c:v>
                </c:pt>
                <c:pt idx="100">
                  <c:v>1</c:v>
                </c:pt>
                <c:pt idx="101">
                  <c:v>1</c:v>
                </c:pt>
                <c:pt idx="102">
                  <c:v>1</c:v>
                </c:pt>
                <c:pt idx="103">
                  <c:v>2</c:v>
                </c:pt>
                <c:pt idx="104">
                  <c:v>1</c:v>
                </c:pt>
                <c:pt idx="105">
                  <c:v>1</c:v>
                </c:pt>
                <c:pt idx="106">
                  <c:v>1</c:v>
                </c:pt>
                <c:pt idx="107">
                  <c:v>1</c:v>
                </c:pt>
                <c:pt idx="108">
                  <c:v>1</c:v>
                </c:pt>
                <c:pt idx="109">
                  <c:v>1</c:v>
                </c:pt>
                <c:pt idx="110">
                  <c:v>1</c:v>
                </c:pt>
                <c:pt idx="111">
                  <c:v>1</c:v>
                </c:pt>
                <c:pt idx="112">
                  <c:v>2</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2</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2</c:v>
                </c:pt>
                <c:pt idx="150">
                  <c:v>1</c:v>
                </c:pt>
                <c:pt idx="151">
                  <c:v>1</c:v>
                </c:pt>
                <c:pt idx="152">
                  <c:v>1</c:v>
                </c:pt>
                <c:pt idx="153">
                  <c:v>1</c:v>
                </c:pt>
                <c:pt idx="154">
                  <c:v>2</c:v>
                </c:pt>
                <c:pt idx="155">
                  <c:v>1</c:v>
                </c:pt>
                <c:pt idx="156">
                  <c:v>1</c:v>
                </c:pt>
                <c:pt idx="157">
                  <c:v>2</c:v>
                </c:pt>
                <c:pt idx="158">
                  <c:v>1</c:v>
                </c:pt>
                <c:pt idx="159">
                  <c:v>2</c:v>
                </c:pt>
                <c:pt idx="160">
                  <c:v>1</c:v>
                </c:pt>
                <c:pt idx="161">
                  <c:v>1</c:v>
                </c:pt>
                <c:pt idx="162">
                  <c:v>1</c:v>
                </c:pt>
                <c:pt idx="163">
                  <c:v>1</c:v>
                </c:pt>
                <c:pt idx="164">
                  <c:v>1</c:v>
                </c:pt>
                <c:pt idx="165">
                  <c:v>1</c:v>
                </c:pt>
                <c:pt idx="166">
                  <c:v>1</c:v>
                </c:pt>
                <c:pt idx="167">
                  <c:v>1</c:v>
                </c:pt>
                <c:pt idx="168">
                  <c:v>1</c:v>
                </c:pt>
                <c:pt idx="169">
                  <c:v>2</c:v>
                </c:pt>
                <c:pt idx="170">
                  <c:v>1</c:v>
                </c:pt>
                <c:pt idx="171">
                  <c:v>1</c:v>
                </c:pt>
                <c:pt idx="172">
                  <c:v>1</c:v>
                </c:pt>
                <c:pt idx="173">
                  <c:v>1</c:v>
                </c:pt>
                <c:pt idx="174">
                  <c:v>1</c:v>
                </c:pt>
                <c:pt idx="175">
                  <c:v>1</c:v>
                </c:pt>
                <c:pt idx="176">
                  <c:v>2</c:v>
                </c:pt>
                <c:pt idx="177">
                  <c:v>1</c:v>
                </c:pt>
                <c:pt idx="178">
                  <c:v>1</c:v>
                </c:pt>
                <c:pt idx="179">
                  <c:v>1</c:v>
                </c:pt>
                <c:pt idx="180">
                  <c:v>1</c:v>
                </c:pt>
                <c:pt idx="181">
                  <c:v>1</c:v>
                </c:pt>
                <c:pt idx="182">
                  <c:v>1</c:v>
                </c:pt>
                <c:pt idx="183">
                  <c:v>1</c:v>
                </c:pt>
                <c:pt idx="184">
                  <c:v>1</c:v>
                </c:pt>
                <c:pt idx="185">
                  <c:v>1</c:v>
                </c:pt>
              </c:numCache>
            </c:numRef>
          </c:val>
          <c:extLst>
            <c:ext xmlns:c16="http://schemas.microsoft.com/office/drawing/2014/chart" uri="{C3380CC4-5D6E-409C-BE32-E72D297353CC}">
              <c16:uniqueId val="{00000003-EE52-4B65-B8C0-045916BFE788}"/>
            </c:ext>
          </c:extLst>
        </c:ser>
        <c:dLbls>
          <c:showLegendKey val="0"/>
          <c:showVal val="0"/>
          <c:showCatName val="0"/>
          <c:showSerName val="0"/>
          <c:showPercent val="0"/>
          <c:showBubbleSize val="0"/>
        </c:dLbls>
        <c:gapWidth val="150"/>
        <c:shape val="cylinder"/>
        <c:axId val="212054784"/>
        <c:axId val="212056320"/>
        <c:axId val="0"/>
      </c:bar3DChart>
      <c:catAx>
        <c:axId val="212054784"/>
        <c:scaling>
          <c:orientation val="minMax"/>
        </c:scaling>
        <c:delete val="0"/>
        <c:axPos val="b"/>
        <c:numFmt formatCode="General" sourceLinked="0"/>
        <c:majorTickMark val="out"/>
        <c:minorTickMark val="none"/>
        <c:tickLblPos val="nextTo"/>
        <c:crossAx val="212056320"/>
        <c:crosses val="autoZero"/>
        <c:auto val="1"/>
        <c:lblAlgn val="ctr"/>
        <c:lblOffset val="100"/>
        <c:noMultiLvlLbl val="0"/>
      </c:catAx>
      <c:valAx>
        <c:axId val="212056320"/>
        <c:scaling>
          <c:orientation val="minMax"/>
        </c:scaling>
        <c:delete val="0"/>
        <c:axPos val="l"/>
        <c:majorGridlines/>
        <c:numFmt formatCode="0%" sourceLinked="1"/>
        <c:majorTickMark val="out"/>
        <c:minorTickMark val="none"/>
        <c:tickLblPos val="nextTo"/>
        <c:crossAx val="212054784"/>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8A3B97D-2107-4CE7-B5DB-AE7322D23A81}" type="datetimeFigureOut">
              <a:rPr lang="en-US" smtClean="0"/>
              <a:t>8/30/2024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0F62E2A-EACD-4B08-82C0-CCB87B9A5AA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3B97D-2107-4CE7-B5DB-AE7322D23A81}"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E2A-EACD-4B08-82C0-CCB87B9A5A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3B97D-2107-4CE7-B5DB-AE7322D23A81}"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E2A-EACD-4B08-82C0-CCB87B9A5A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48A3B97D-2107-4CE7-B5DB-AE7322D23A81}" type="datetimeFigureOut">
              <a:rPr lang="en-US" smtClean="0"/>
              <a:t>8/30/2024</a:t>
            </a:fld>
            <a:endParaRPr lang="en-US"/>
          </a:p>
        </p:txBody>
      </p:sp>
      <p:sp>
        <p:nvSpPr>
          <p:cNvPr id="9" name="Slide Number Placeholder 8"/>
          <p:cNvSpPr>
            <a:spLocks noGrp="1"/>
          </p:cNvSpPr>
          <p:nvPr>
            <p:ph type="sldNum" sz="quarter" idx="15"/>
          </p:nvPr>
        </p:nvSpPr>
        <p:spPr/>
        <p:txBody>
          <a:bodyPr rtlCol="0"/>
          <a:lstStyle/>
          <a:p>
            <a:fld id="{F0F62E2A-EACD-4B08-82C0-CCB87B9A5AA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8A3B97D-2107-4CE7-B5DB-AE7322D23A81}" type="datetimeFigureOut">
              <a:rPr lang="en-US" smtClean="0"/>
              <a:t>8/30/2024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0F62E2A-EACD-4B08-82C0-CCB87B9A5A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8A3B97D-2107-4CE7-B5DB-AE7322D23A81}"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E2A-EACD-4B08-82C0-CCB87B9A5AA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48A3B97D-2107-4CE7-B5DB-AE7322D23A81}"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62E2A-EACD-4B08-82C0-CCB87B9A5AA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8A3B97D-2107-4CE7-B5DB-AE7322D23A81}" type="datetimeFigureOut">
              <a:rPr lang="en-US" smtClean="0"/>
              <a:t>8/30/2024</a:t>
            </a:fld>
            <a:endParaRPr lang="en-US"/>
          </a:p>
        </p:txBody>
      </p:sp>
      <p:sp>
        <p:nvSpPr>
          <p:cNvPr id="7" name="Slide Number Placeholder 6"/>
          <p:cNvSpPr>
            <a:spLocks noGrp="1"/>
          </p:cNvSpPr>
          <p:nvPr>
            <p:ph type="sldNum" sz="quarter" idx="11"/>
          </p:nvPr>
        </p:nvSpPr>
        <p:spPr/>
        <p:txBody>
          <a:bodyPr rtlCol="0"/>
          <a:lstStyle/>
          <a:p>
            <a:fld id="{F0F62E2A-EACD-4B08-82C0-CCB87B9A5AA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3B97D-2107-4CE7-B5DB-AE7322D23A81}"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62E2A-EACD-4B08-82C0-CCB87B9A5A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48A3B97D-2107-4CE7-B5DB-AE7322D23A81}" type="datetimeFigureOut">
              <a:rPr lang="en-US" smtClean="0"/>
              <a:t>8/30/2024</a:t>
            </a:fld>
            <a:endParaRPr lang="en-US"/>
          </a:p>
        </p:txBody>
      </p:sp>
      <p:sp>
        <p:nvSpPr>
          <p:cNvPr id="22" name="Slide Number Placeholder 21"/>
          <p:cNvSpPr>
            <a:spLocks noGrp="1"/>
          </p:cNvSpPr>
          <p:nvPr>
            <p:ph type="sldNum" sz="quarter" idx="15"/>
          </p:nvPr>
        </p:nvSpPr>
        <p:spPr/>
        <p:txBody>
          <a:bodyPr rtlCol="0"/>
          <a:lstStyle/>
          <a:p>
            <a:fld id="{F0F62E2A-EACD-4B08-82C0-CCB87B9A5AA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8A3B97D-2107-4CE7-B5DB-AE7322D23A81}" type="datetimeFigureOut">
              <a:rPr lang="en-US" smtClean="0"/>
              <a:t>8/30/2024</a:t>
            </a:fld>
            <a:endParaRPr lang="en-US"/>
          </a:p>
        </p:txBody>
      </p:sp>
      <p:sp>
        <p:nvSpPr>
          <p:cNvPr id="18" name="Slide Number Placeholder 17"/>
          <p:cNvSpPr>
            <a:spLocks noGrp="1"/>
          </p:cNvSpPr>
          <p:nvPr>
            <p:ph type="sldNum" sz="quarter" idx="11"/>
          </p:nvPr>
        </p:nvSpPr>
        <p:spPr/>
        <p:txBody>
          <a:bodyPr rtlCol="0"/>
          <a:lstStyle/>
          <a:p>
            <a:fld id="{F0F62E2A-EACD-4B08-82C0-CCB87B9A5AA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8A3B97D-2107-4CE7-B5DB-AE7322D23A81}" type="datetimeFigureOut">
              <a:rPr lang="en-US" smtClean="0"/>
              <a:t>8/30/2024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0F62E2A-EACD-4B08-82C0-CCB87B9A5A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371600"/>
            <a:ext cx="7162800" cy="3048000"/>
          </a:xfrm>
        </p:spPr>
        <p:txBody>
          <a:bodyPr>
            <a:normAutofit/>
          </a:bodyPr>
          <a:lstStyle/>
          <a:p>
            <a:r>
              <a:rPr lang="en-US" sz="1800" dirty="0">
                <a:solidFill>
                  <a:schemeClr val="accent6">
                    <a:lumMod val="75000"/>
                  </a:schemeClr>
                </a:solidFill>
              </a:rPr>
              <a:t>NAME: SOUNDHARYA S</a:t>
            </a:r>
            <a:br>
              <a:rPr lang="en-US" sz="1800" dirty="0">
                <a:solidFill>
                  <a:schemeClr val="accent6">
                    <a:lumMod val="75000"/>
                  </a:schemeClr>
                </a:solidFill>
              </a:rPr>
            </a:br>
            <a:br>
              <a:rPr lang="en-US" sz="1800" dirty="0">
                <a:solidFill>
                  <a:schemeClr val="accent6">
                    <a:lumMod val="75000"/>
                  </a:schemeClr>
                </a:solidFill>
              </a:rPr>
            </a:br>
            <a:r>
              <a:rPr lang="en-US" sz="1800" dirty="0">
                <a:solidFill>
                  <a:schemeClr val="accent6">
                    <a:lumMod val="75000"/>
                  </a:schemeClr>
                </a:solidFill>
              </a:rPr>
              <a:t>REGISTER NO: 312209940</a:t>
            </a:r>
            <a:br>
              <a:rPr lang="en-US" sz="1800" dirty="0">
                <a:solidFill>
                  <a:schemeClr val="accent6">
                    <a:lumMod val="75000"/>
                  </a:schemeClr>
                </a:solidFill>
              </a:rPr>
            </a:br>
            <a:br>
              <a:rPr lang="en-US" sz="1800" dirty="0">
                <a:solidFill>
                  <a:schemeClr val="accent6">
                    <a:lumMod val="75000"/>
                  </a:schemeClr>
                </a:solidFill>
              </a:rPr>
            </a:br>
            <a:r>
              <a:rPr lang="en-US" sz="1800" dirty="0">
                <a:solidFill>
                  <a:schemeClr val="accent6">
                    <a:lumMod val="75000"/>
                  </a:schemeClr>
                </a:solidFill>
              </a:rPr>
              <a:t>DEPARTMENT: B.COM BANK MANAGEMENT</a:t>
            </a:r>
            <a:br>
              <a:rPr lang="en-US" sz="1800" dirty="0">
                <a:solidFill>
                  <a:schemeClr val="accent6">
                    <a:lumMod val="75000"/>
                  </a:schemeClr>
                </a:solidFill>
              </a:rPr>
            </a:br>
            <a:br>
              <a:rPr lang="en-US" sz="1800" dirty="0">
                <a:solidFill>
                  <a:schemeClr val="accent6">
                    <a:lumMod val="75000"/>
                  </a:schemeClr>
                </a:solidFill>
              </a:rPr>
            </a:br>
            <a:r>
              <a:rPr lang="en-US" sz="1800" dirty="0">
                <a:solidFill>
                  <a:schemeClr val="accent6">
                    <a:lumMod val="75000"/>
                  </a:schemeClr>
                </a:solidFill>
              </a:rPr>
              <a:t>COLLEGE: VALLIAMMAL COLLEGE FOR WOMEN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MODELLING</a:t>
            </a:r>
          </a:p>
        </p:txBody>
      </p:sp>
      <p:sp>
        <p:nvSpPr>
          <p:cNvPr id="3" name="Content Placeholder 2"/>
          <p:cNvSpPr>
            <a:spLocks noGrp="1"/>
          </p:cNvSpPr>
          <p:nvPr>
            <p:ph sz="quarter" idx="1"/>
          </p:nvPr>
        </p:nvSpPr>
        <p:spPr/>
        <p:txBody>
          <a:bodyPr>
            <a:normAutofit fontScale="70000" lnSpcReduction="20000"/>
          </a:bodyPr>
          <a:lstStyle/>
          <a:p>
            <a:pPr>
              <a:buFont typeface="Wingdings" pitchFamily="2" charset="2"/>
              <a:buChar char="Ø"/>
            </a:pPr>
            <a:r>
              <a:rPr lang="en-US" dirty="0">
                <a:solidFill>
                  <a:schemeClr val="accent5">
                    <a:lumMod val="50000"/>
                  </a:schemeClr>
                </a:solidFill>
              </a:rPr>
              <a:t>DATA COLLECTION  </a:t>
            </a:r>
          </a:p>
          <a:p>
            <a:pPr>
              <a:buFont typeface="Wingdings" pitchFamily="2" charset="2"/>
              <a:buChar char="Ø"/>
            </a:pPr>
            <a:endParaRPr lang="en-US" dirty="0">
              <a:solidFill>
                <a:schemeClr val="accent1">
                  <a:lumMod val="75000"/>
                </a:schemeClr>
              </a:solidFill>
            </a:endParaRPr>
          </a:p>
          <a:p>
            <a:pPr>
              <a:buFont typeface="Arial" pitchFamily="34" charset="0"/>
              <a:buChar char="•"/>
            </a:pPr>
            <a:r>
              <a:rPr lang="en-US" dirty="0">
                <a:solidFill>
                  <a:schemeClr val="accent1">
                    <a:lumMod val="75000"/>
                  </a:schemeClr>
                </a:solidFill>
              </a:rPr>
              <a:t>Identification</a:t>
            </a:r>
          </a:p>
          <a:p>
            <a:pPr>
              <a:buFont typeface="Arial" pitchFamily="34" charset="0"/>
              <a:buChar char="•"/>
            </a:pPr>
            <a:r>
              <a:rPr lang="en-US" dirty="0">
                <a:solidFill>
                  <a:schemeClr val="accent1">
                    <a:lumMod val="75000"/>
                  </a:schemeClr>
                </a:solidFill>
              </a:rPr>
              <a:t>Gathering</a:t>
            </a:r>
          </a:p>
          <a:p>
            <a:pPr>
              <a:buFont typeface="Arial" pitchFamily="34" charset="0"/>
              <a:buChar char="•"/>
            </a:pPr>
            <a:r>
              <a:rPr lang="en-US" dirty="0">
                <a:solidFill>
                  <a:schemeClr val="accent1">
                    <a:lumMod val="75000"/>
                  </a:schemeClr>
                </a:solidFill>
              </a:rPr>
              <a:t>Preparation</a:t>
            </a:r>
          </a:p>
          <a:p>
            <a:pPr>
              <a:buFont typeface="Arial" pitchFamily="34" charset="0"/>
              <a:buChar char="•"/>
            </a:pPr>
            <a:endParaRPr lang="en-US" dirty="0">
              <a:solidFill>
                <a:schemeClr val="accent1">
                  <a:lumMod val="75000"/>
                </a:schemeClr>
              </a:solidFill>
            </a:endParaRPr>
          </a:p>
          <a:p>
            <a:pPr>
              <a:buFont typeface="Wingdings" pitchFamily="2" charset="2"/>
              <a:buChar char="Ø"/>
            </a:pPr>
            <a:r>
              <a:rPr lang="en-US" dirty="0">
                <a:solidFill>
                  <a:schemeClr val="accent6">
                    <a:lumMod val="75000"/>
                  </a:schemeClr>
                </a:solidFill>
              </a:rPr>
              <a:t>DATA CLEANING</a:t>
            </a:r>
          </a:p>
          <a:p>
            <a:pPr>
              <a:buFont typeface="Wingdings" pitchFamily="2" charset="2"/>
              <a:buChar char="Ø"/>
            </a:pPr>
            <a:endParaRPr lang="en-US" dirty="0">
              <a:solidFill>
                <a:schemeClr val="accent1">
                  <a:lumMod val="75000"/>
                </a:schemeClr>
              </a:solidFill>
            </a:endParaRPr>
          </a:p>
          <a:p>
            <a:pPr>
              <a:buFont typeface="Arial" pitchFamily="34" charset="0"/>
              <a:buChar char="•"/>
            </a:pPr>
            <a:r>
              <a:rPr lang="en-US" dirty="0">
                <a:solidFill>
                  <a:schemeClr val="accent1">
                    <a:lumMod val="75000"/>
                  </a:schemeClr>
                </a:solidFill>
              </a:rPr>
              <a:t>Standardization</a:t>
            </a:r>
          </a:p>
          <a:p>
            <a:pPr>
              <a:buFont typeface="Arial" pitchFamily="34" charset="0"/>
              <a:buChar char="•"/>
            </a:pPr>
            <a:r>
              <a:rPr lang="en-US" dirty="0">
                <a:solidFill>
                  <a:schemeClr val="accent1">
                    <a:lumMod val="75000"/>
                  </a:schemeClr>
                </a:solidFill>
              </a:rPr>
              <a:t>Correction</a:t>
            </a:r>
          </a:p>
          <a:p>
            <a:pPr>
              <a:buFont typeface="Arial" pitchFamily="34" charset="0"/>
              <a:buChar char="•"/>
            </a:pPr>
            <a:r>
              <a:rPr lang="en-US" dirty="0">
                <a:solidFill>
                  <a:schemeClr val="accent1">
                    <a:lumMod val="75000"/>
                  </a:schemeClr>
                </a:solidFill>
              </a:rPr>
              <a:t>Validation</a:t>
            </a:r>
          </a:p>
          <a:p>
            <a:pPr>
              <a:buFont typeface="Arial" pitchFamily="34" charset="0"/>
              <a:buChar char="•"/>
            </a:pPr>
            <a:endParaRPr lang="en-US" dirty="0">
              <a:solidFill>
                <a:schemeClr val="accent1">
                  <a:lumMod val="75000"/>
                </a:schemeClr>
              </a:solidFill>
            </a:endParaRPr>
          </a:p>
          <a:p>
            <a:pPr>
              <a:buFont typeface="Wingdings" pitchFamily="2" charset="2"/>
              <a:buChar char="Ø"/>
            </a:pPr>
            <a:r>
              <a:rPr lang="en-US" dirty="0">
                <a:solidFill>
                  <a:schemeClr val="accent5">
                    <a:lumMod val="50000"/>
                  </a:schemeClr>
                </a:solidFill>
              </a:rPr>
              <a:t>SUMMARY</a:t>
            </a:r>
          </a:p>
          <a:p>
            <a:pPr>
              <a:buFont typeface="Wingdings" pitchFamily="2" charset="2"/>
              <a:buChar char="Ø"/>
            </a:pPr>
            <a:endParaRPr lang="en-US" dirty="0">
              <a:solidFill>
                <a:schemeClr val="accent1">
                  <a:lumMod val="75000"/>
                </a:schemeClr>
              </a:solidFill>
            </a:endParaRPr>
          </a:p>
          <a:p>
            <a:pPr>
              <a:buFont typeface="Arial" pitchFamily="34" charset="0"/>
              <a:buChar char="•"/>
            </a:pPr>
            <a:r>
              <a:rPr lang="en-US" dirty="0">
                <a:solidFill>
                  <a:schemeClr val="accent1">
                    <a:lumMod val="75000"/>
                  </a:schemeClr>
                </a:solidFill>
              </a:rPr>
              <a:t>Data analysis involves examining ,transforming and modeling data to extract insights , identify patterns ,and support decision -making.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143000"/>
          </a:xfrm>
        </p:spPr>
        <p:txBody>
          <a:bodyPr/>
          <a:lstStyle/>
          <a:p>
            <a:r>
              <a:rPr lang="en-US" dirty="0">
                <a:solidFill>
                  <a:schemeClr val="accent5">
                    <a:lumMod val="50000"/>
                  </a:schemeClr>
                </a:solidFill>
              </a:rPr>
              <a:t>RESULT</a:t>
            </a:r>
          </a:p>
        </p:txBody>
      </p:sp>
      <p:graphicFrame>
        <p:nvGraphicFramePr>
          <p:cNvPr id="6" name="Content Placeholder 5"/>
          <p:cNvGraphicFramePr>
            <a:graphicFrameLocks noGrp="1"/>
          </p:cNvGraphicFramePr>
          <p:nvPr>
            <p:ph sz="quarter" idx="1"/>
          </p:nvPr>
        </p:nvGraphicFramePr>
        <p:xfrm>
          <a:off x="0" y="762000"/>
          <a:ext cx="9144000" cy="6096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1143000"/>
          </a:xfrm>
        </p:spPr>
        <p:txBody>
          <a:bodyPr/>
          <a:lstStyle/>
          <a:p>
            <a:r>
              <a:rPr lang="en-US" dirty="0">
                <a:solidFill>
                  <a:schemeClr val="accent6">
                    <a:lumMod val="50000"/>
                  </a:schemeClr>
                </a:solidFill>
              </a:rPr>
              <a:t>CONCLUSION</a:t>
            </a:r>
          </a:p>
        </p:txBody>
      </p:sp>
      <p:sp>
        <p:nvSpPr>
          <p:cNvPr id="3" name="Content Placeholder 2"/>
          <p:cNvSpPr>
            <a:spLocks noGrp="1"/>
          </p:cNvSpPr>
          <p:nvPr>
            <p:ph sz="quarter" idx="1"/>
          </p:nvPr>
        </p:nvSpPr>
        <p:spPr/>
        <p:txBody>
          <a:bodyPr>
            <a:normAutofit lnSpcReduction="10000"/>
          </a:bodyPr>
          <a:lstStyle/>
          <a:p>
            <a:pPr>
              <a:lnSpc>
                <a:spcPct val="100000"/>
              </a:lnSpc>
            </a:pPr>
            <a:r>
              <a:rPr lang="en-IN" spc="-1" dirty="0">
                <a:solidFill>
                  <a:schemeClr val="accent1">
                    <a:lumMod val="75000"/>
                  </a:schemeClr>
                </a:solidFill>
                <a:latin typeface="Bodoni MT" panose="02070603080606020203"/>
              </a:rPr>
              <a:t> IN CONCLUSION, the employee data analysis conducted using Excel </a:t>
            </a:r>
            <a:endParaRPr lang="en-IN" spc="-1" dirty="0">
              <a:solidFill>
                <a:schemeClr val="accent1">
                  <a:lumMod val="75000"/>
                </a:schemeClr>
              </a:solidFill>
              <a:latin typeface="Arial" panose="020B0604020202020204"/>
            </a:endParaRPr>
          </a:p>
          <a:p>
            <a:pPr>
              <a:lnSpc>
                <a:spcPct val="100000"/>
              </a:lnSpc>
            </a:pPr>
            <a:r>
              <a:rPr lang="en-IN" spc="-1" dirty="0">
                <a:solidFill>
                  <a:schemeClr val="accent1">
                    <a:lumMod val="75000"/>
                  </a:schemeClr>
                </a:solidFill>
                <a:latin typeface="Bodoni MT" panose="02070603080606020203"/>
              </a:rPr>
              <a:t>    Provided valuable insights into workforce trends enabling more </a:t>
            </a:r>
            <a:endParaRPr lang="en-IN" spc="-1" dirty="0">
              <a:solidFill>
                <a:schemeClr val="accent1">
                  <a:lumMod val="75000"/>
                </a:schemeClr>
              </a:solidFill>
              <a:latin typeface="Arial" panose="020B0604020202020204"/>
            </a:endParaRPr>
          </a:p>
          <a:p>
            <a:pPr>
              <a:lnSpc>
                <a:spcPct val="100000"/>
              </a:lnSpc>
            </a:pPr>
            <a:r>
              <a:rPr lang="en-IN" spc="-1" dirty="0">
                <a:solidFill>
                  <a:schemeClr val="accent1">
                    <a:lumMod val="75000"/>
                  </a:schemeClr>
                </a:solidFill>
                <a:latin typeface="Bodoni MT" panose="02070603080606020203"/>
              </a:rPr>
              <a:t>    Informed decision-making.         </a:t>
            </a:r>
            <a:endParaRPr lang="en-IN" spc="-1" dirty="0">
              <a:solidFill>
                <a:schemeClr val="accent1">
                  <a:lumMod val="75000"/>
                </a:schemeClr>
              </a:solidFill>
              <a:latin typeface="Arial" panose="020B0604020202020204"/>
            </a:endParaRPr>
          </a:p>
          <a:p>
            <a:pPr>
              <a:lnSpc>
                <a:spcPct val="100000"/>
              </a:lnSpc>
            </a:pPr>
            <a:r>
              <a:rPr lang="en-IN" spc="-1" dirty="0">
                <a:solidFill>
                  <a:schemeClr val="accent1">
                    <a:lumMod val="75000"/>
                  </a:schemeClr>
                </a:solidFill>
                <a:latin typeface="Bodoni MT" panose="02070603080606020203"/>
              </a:rPr>
              <a:t>           The use of Excel allowed efficient data organization, visualization</a:t>
            </a:r>
            <a:endParaRPr lang="en-IN" spc="-1" dirty="0">
              <a:solidFill>
                <a:schemeClr val="accent1">
                  <a:lumMod val="75000"/>
                </a:schemeClr>
              </a:solidFill>
              <a:latin typeface="Arial" panose="020B0604020202020204"/>
            </a:endParaRPr>
          </a:p>
          <a:p>
            <a:pPr>
              <a:lnSpc>
                <a:spcPct val="100000"/>
              </a:lnSpc>
            </a:pPr>
            <a:r>
              <a:rPr lang="en-IN" spc="-1" dirty="0">
                <a:solidFill>
                  <a:schemeClr val="accent1">
                    <a:lumMod val="75000"/>
                  </a:schemeClr>
                </a:solidFill>
                <a:latin typeface="Bodoni MT" panose="02070603080606020203"/>
              </a:rPr>
              <a:t>    and reporting,   ultimately helping to enhance HR strategies, improve</a:t>
            </a:r>
            <a:endParaRPr lang="en-IN" spc="-1" dirty="0">
              <a:solidFill>
                <a:schemeClr val="accent1">
                  <a:lumMod val="75000"/>
                </a:schemeClr>
              </a:solidFill>
              <a:latin typeface="Arial" panose="020B0604020202020204"/>
            </a:endParaRPr>
          </a:p>
          <a:p>
            <a:pPr>
              <a:lnSpc>
                <a:spcPct val="100000"/>
              </a:lnSpc>
            </a:pPr>
            <a:r>
              <a:rPr lang="en-IN" spc="-1" dirty="0">
                <a:solidFill>
                  <a:schemeClr val="accent1">
                    <a:lumMod val="75000"/>
                  </a:schemeClr>
                </a:solidFill>
                <a:latin typeface="Bodoni MT" panose="02070603080606020203"/>
              </a:rPr>
              <a:t>    and employee satisfaction and optimize overall organizational </a:t>
            </a:r>
            <a:endParaRPr lang="en-IN" spc="-1" dirty="0">
              <a:solidFill>
                <a:schemeClr val="accent1">
                  <a:lumMod val="75000"/>
                </a:schemeClr>
              </a:solidFill>
              <a:latin typeface="Arial" panose="020B0604020202020204"/>
            </a:endParaRPr>
          </a:p>
          <a:p>
            <a:pPr>
              <a:lnSpc>
                <a:spcPct val="100000"/>
              </a:lnSpc>
            </a:pPr>
            <a:r>
              <a:rPr lang="en-IN" spc="-1" dirty="0">
                <a:solidFill>
                  <a:schemeClr val="accent1">
                    <a:lumMod val="75000"/>
                  </a:schemeClr>
                </a:solidFill>
                <a:latin typeface="Bodoni MT" panose="02070603080606020203"/>
              </a:rPr>
              <a:t>    performance.         </a:t>
            </a:r>
            <a:endParaRPr lang="en-IN" spc="-1" dirty="0">
              <a:solidFill>
                <a:schemeClr val="accent1">
                  <a:lumMod val="75000"/>
                </a:schemeClr>
              </a:solidFill>
              <a:latin typeface="Arial" panose="020B0604020202020204"/>
            </a:endParaRPr>
          </a:p>
          <a:p>
            <a:endParaRPr lang="en-US"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PROJECT TITLE</a:t>
            </a:r>
          </a:p>
        </p:txBody>
      </p:sp>
      <p:sp>
        <p:nvSpPr>
          <p:cNvPr id="3" name="Content Placeholder 2"/>
          <p:cNvSpPr>
            <a:spLocks noGrp="1"/>
          </p:cNvSpPr>
          <p:nvPr>
            <p:ph sz="quarter" idx="1"/>
          </p:nvPr>
        </p:nvSpPr>
        <p:spPr>
          <a:xfrm>
            <a:off x="838200" y="838200"/>
            <a:ext cx="8534400" cy="4873752"/>
          </a:xfrm>
        </p:spPr>
        <p:txBody>
          <a:bodyPr>
            <a:normAutofit/>
          </a:bodyPr>
          <a:lstStyle/>
          <a:p>
            <a:pPr>
              <a:buNone/>
            </a:pPr>
            <a:endParaRPr lang="en-US" sz="1800" dirty="0">
              <a:solidFill>
                <a:schemeClr val="accent2">
                  <a:lumMod val="60000"/>
                  <a:lumOff val="40000"/>
                </a:schemeClr>
              </a:solidFill>
            </a:endParaRPr>
          </a:p>
          <a:p>
            <a:pPr>
              <a:buNone/>
            </a:pPr>
            <a:endParaRPr lang="en-US" sz="1800" dirty="0">
              <a:solidFill>
                <a:schemeClr val="accent2">
                  <a:lumMod val="60000"/>
                  <a:lumOff val="40000"/>
                </a:schemeClr>
              </a:solidFill>
            </a:endParaRPr>
          </a:p>
          <a:p>
            <a:pPr>
              <a:buNone/>
            </a:pPr>
            <a:endParaRPr lang="en-US" sz="1800" dirty="0">
              <a:solidFill>
                <a:schemeClr val="accent2">
                  <a:lumMod val="60000"/>
                  <a:lumOff val="40000"/>
                </a:schemeClr>
              </a:solidFill>
            </a:endParaRPr>
          </a:p>
          <a:p>
            <a:pPr>
              <a:buNone/>
            </a:pPr>
            <a:endParaRPr lang="en-US" sz="1800" dirty="0">
              <a:solidFill>
                <a:schemeClr val="accent2">
                  <a:lumMod val="60000"/>
                  <a:lumOff val="40000"/>
                </a:schemeClr>
              </a:solidFill>
            </a:endParaRPr>
          </a:p>
          <a:p>
            <a:pPr>
              <a:buNone/>
            </a:pPr>
            <a:r>
              <a:rPr lang="en-US" sz="3600" dirty="0">
                <a:solidFill>
                  <a:schemeClr val="accent2">
                    <a:lumMod val="60000"/>
                    <a:lumOff val="40000"/>
                  </a:schemeClr>
                </a:solidFill>
              </a:rPr>
              <a:t>EMPLOYEE PERFORMANCE ANALYSIS USING  EXCEL     </a:t>
            </a:r>
          </a:p>
        </p:txBody>
      </p:sp>
      <p:pic>
        <p:nvPicPr>
          <p:cNvPr id="4" name="Picture 3" descr="WhatsApp Image 2024-08-29 at 12.06.22 PM (1).jpeg"/>
          <p:cNvPicPr>
            <a:picLocks noChangeAspect="1"/>
          </p:cNvPicPr>
          <p:nvPr/>
        </p:nvPicPr>
        <p:blipFill>
          <a:blip r:embed="rId2"/>
          <a:stretch>
            <a:fillRect/>
          </a:stretch>
        </p:blipFill>
        <p:spPr>
          <a:xfrm>
            <a:off x="533400" y="3886200"/>
            <a:ext cx="2590800" cy="2743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AGENDA</a:t>
            </a:r>
          </a:p>
        </p:txBody>
      </p:sp>
      <p:sp>
        <p:nvSpPr>
          <p:cNvPr id="3" name="Content Placeholder 2"/>
          <p:cNvSpPr>
            <a:spLocks noGrp="1"/>
          </p:cNvSpPr>
          <p:nvPr>
            <p:ph sz="quarter" idx="1"/>
          </p:nvPr>
        </p:nvSpPr>
        <p:spPr/>
        <p:txBody>
          <a:bodyPr/>
          <a:lstStyle/>
          <a:p>
            <a:pPr>
              <a:buFont typeface="Wingdings" pitchFamily="2" charset="2"/>
              <a:buChar char="v"/>
            </a:pPr>
            <a:r>
              <a:rPr lang="en-US" dirty="0">
                <a:solidFill>
                  <a:schemeClr val="accent2">
                    <a:lumMod val="60000"/>
                    <a:lumOff val="40000"/>
                  </a:schemeClr>
                </a:solidFill>
              </a:rPr>
              <a:t>PROBLEM STATEMENT</a:t>
            </a:r>
          </a:p>
          <a:p>
            <a:pPr>
              <a:buFont typeface="Wingdings" pitchFamily="2" charset="2"/>
              <a:buChar char="v"/>
            </a:pPr>
            <a:r>
              <a:rPr lang="en-US" dirty="0">
                <a:solidFill>
                  <a:schemeClr val="accent2">
                    <a:lumMod val="60000"/>
                    <a:lumOff val="40000"/>
                  </a:schemeClr>
                </a:solidFill>
              </a:rPr>
              <a:t>PROJECT OVERVIEW</a:t>
            </a:r>
          </a:p>
          <a:p>
            <a:pPr>
              <a:buFont typeface="Wingdings" pitchFamily="2" charset="2"/>
              <a:buChar char="v"/>
            </a:pPr>
            <a:r>
              <a:rPr lang="en-US" dirty="0">
                <a:solidFill>
                  <a:schemeClr val="accent2">
                    <a:lumMod val="60000"/>
                    <a:lumOff val="40000"/>
                  </a:schemeClr>
                </a:solidFill>
              </a:rPr>
              <a:t>END USERS</a:t>
            </a:r>
          </a:p>
          <a:p>
            <a:pPr>
              <a:buFont typeface="Wingdings" pitchFamily="2" charset="2"/>
              <a:buChar char="v"/>
            </a:pPr>
            <a:r>
              <a:rPr lang="en-US" dirty="0">
                <a:solidFill>
                  <a:schemeClr val="accent2">
                    <a:lumMod val="60000"/>
                    <a:lumOff val="40000"/>
                  </a:schemeClr>
                </a:solidFill>
              </a:rPr>
              <a:t>OUR SOLUTION AND PROPOSITION</a:t>
            </a:r>
          </a:p>
          <a:p>
            <a:pPr>
              <a:buFont typeface="Wingdings" pitchFamily="2" charset="2"/>
              <a:buChar char="v"/>
            </a:pPr>
            <a:r>
              <a:rPr lang="en-US" dirty="0">
                <a:solidFill>
                  <a:schemeClr val="accent2">
                    <a:lumMod val="60000"/>
                    <a:lumOff val="40000"/>
                  </a:schemeClr>
                </a:solidFill>
              </a:rPr>
              <a:t>DATA SET DESCRIPTION</a:t>
            </a:r>
          </a:p>
          <a:p>
            <a:pPr>
              <a:buFont typeface="Wingdings" pitchFamily="2" charset="2"/>
              <a:buChar char="v"/>
            </a:pPr>
            <a:r>
              <a:rPr lang="en-US" dirty="0">
                <a:solidFill>
                  <a:schemeClr val="accent2">
                    <a:lumMod val="60000"/>
                    <a:lumOff val="40000"/>
                  </a:schemeClr>
                </a:solidFill>
              </a:rPr>
              <a:t>MODELLING APPROACH</a:t>
            </a:r>
          </a:p>
          <a:p>
            <a:pPr>
              <a:buFont typeface="Wingdings" pitchFamily="2" charset="2"/>
              <a:buChar char="v"/>
            </a:pPr>
            <a:r>
              <a:rPr lang="en-US" dirty="0">
                <a:solidFill>
                  <a:schemeClr val="accent2">
                    <a:lumMod val="60000"/>
                    <a:lumOff val="40000"/>
                  </a:schemeClr>
                </a:solidFill>
              </a:rPr>
              <a:t>RESULTS AND DISCUSSION</a:t>
            </a:r>
          </a:p>
          <a:p>
            <a:pPr>
              <a:buFont typeface="Wingdings" pitchFamily="2" charset="2"/>
              <a:buChar char="v"/>
            </a:pPr>
            <a:r>
              <a:rPr lang="en-US" dirty="0">
                <a:solidFill>
                  <a:schemeClr val="accent2">
                    <a:lumMod val="60000"/>
                    <a:lumOff val="40000"/>
                  </a:schemeClr>
                </a:solidFill>
              </a:rPr>
              <a:t>CONCUSION</a:t>
            </a:r>
          </a:p>
        </p:txBody>
      </p:sp>
      <p:pic>
        <p:nvPicPr>
          <p:cNvPr id="4" name="Picture 3" descr="WhatsApp Image 2024-08-29 at 12.15.07 PM.jpeg"/>
          <p:cNvPicPr>
            <a:picLocks noChangeAspect="1"/>
          </p:cNvPicPr>
          <p:nvPr/>
        </p:nvPicPr>
        <p:blipFill>
          <a:blip r:embed="rId2"/>
          <a:stretch>
            <a:fillRect/>
          </a:stretch>
        </p:blipFill>
        <p:spPr>
          <a:xfrm>
            <a:off x="5334000" y="3657600"/>
            <a:ext cx="2476500" cy="2752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PROBLEM STATMENT</a:t>
            </a:r>
          </a:p>
        </p:txBody>
      </p:sp>
      <p:sp>
        <p:nvSpPr>
          <p:cNvPr id="3" name="Content Placeholder 2"/>
          <p:cNvSpPr>
            <a:spLocks noGrp="1"/>
          </p:cNvSpPr>
          <p:nvPr>
            <p:ph sz="quarter" idx="1"/>
          </p:nvPr>
        </p:nvSpPr>
        <p:spPr/>
        <p:txBody>
          <a:bodyPr/>
          <a:lstStyle/>
          <a:p>
            <a:pPr>
              <a:buFont typeface="Wingdings" pitchFamily="2" charset="2"/>
              <a:buChar char="Ø"/>
            </a:pPr>
            <a:r>
              <a:rPr lang="en-US" dirty="0">
                <a:solidFill>
                  <a:schemeClr val="accent2">
                    <a:lumMod val="60000"/>
                    <a:lumOff val="40000"/>
                  </a:schemeClr>
                </a:solidFill>
              </a:rPr>
              <a:t>To write a problem statement on employee performance, you need to identify the specific area of performance that is problematic, such as low productivity, high absenteeism, or poor quality of work.</a:t>
            </a:r>
          </a:p>
          <a:p>
            <a:pPr>
              <a:buFont typeface="Wingdings" pitchFamily="2" charset="2"/>
              <a:buChar char="Ø"/>
            </a:pPr>
            <a:r>
              <a:rPr lang="en-US" dirty="0">
                <a:solidFill>
                  <a:schemeClr val="accent2">
                    <a:lumMod val="60000"/>
                    <a:lumOff val="40000"/>
                  </a:schemeClr>
                </a:solidFill>
              </a:rPr>
              <a:t>It is effectively  identified through key trends of PIVOT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Project overview</a:t>
            </a:r>
          </a:p>
        </p:txBody>
      </p:sp>
      <p:sp>
        <p:nvSpPr>
          <p:cNvPr id="3" name="Content Placeholder 2"/>
          <p:cNvSpPr>
            <a:spLocks noGrp="1"/>
          </p:cNvSpPr>
          <p:nvPr>
            <p:ph sz="quarter" idx="1"/>
          </p:nvPr>
        </p:nvSpPr>
        <p:spPr/>
        <p:txBody>
          <a:bodyPr/>
          <a:lstStyle/>
          <a:p>
            <a:pPr>
              <a:buFont typeface="Wingdings" pitchFamily="2" charset="2"/>
              <a:buChar char="Ø"/>
            </a:pPr>
            <a:r>
              <a:rPr lang="en-US" dirty="0">
                <a:solidFill>
                  <a:schemeClr val="accent2">
                    <a:lumMod val="60000"/>
                    <a:lumOff val="40000"/>
                  </a:schemeClr>
                </a:solidFill>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p>
          <a:p>
            <a:pPr>
              <a:buFont typeface="Wingdings" pitchFamily="2" charset="2"/>
              <a:buChar char="Ø"/>
            </a:pPr>
            <a:endParaRPr lang="en-US" dirty="0">
              <a:solidFill>
                <a:schemeClr val="accent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6">
                    <a:lumMod val="50000"/>
                  </a:schemeClr>
                </a:solidFill>
              </a:rPr>
              <a:t>WHO ARE END USERS </a:t>
            </a:r>
            <a:r>
              <a:rPr lang="en-US" dirty="0">
                <a:solidFill>
                  <a:schemeClr val="accent6">
                    <a:lumMod val="50000"/>
                  </a:schemeClr>
                </a:solidFill>
              </a:rPr>
              <a:t>?</a:t>
            </a:r>
          </a:p>
        </p:txBody>
      </p:sp>
      <p:sp>
        <p:nvSpPr>
          <p:cNvPr id="3" name="Content Placeholder 2"/>
          <p:cNvSpPr>
            <a:spLocks noGrp="1"/>
          </p:cNvSpPr>
          <p:nvPr>
            <p:ph sz="quarter" idx="1"/>
          </p:nvPr>
        </p:nvSpPr>
        <p:spPr/>
        <p:txBody>
          <a:bodyPr/>
          <a:lstStyle/>
          <a:p>
            <a:pPr>
              <a:buFont typeface="Wingdings" pitchFamily="2" charset="2"/>
              <a:buChar char="Ø"/>
            </a:pPr>
            <a:r>
              <a:rPr lang="en-US" dirty="0">
                <a:solidFill>
                  <a:schemeClr val="accent2">
                    <a:lumMod val="60000"/>
                    <a:lumOff val="40000"/>
                  </a:schemeClr>
                </a:solidFill>
              </a:rPr>
              <a:t>Summarize the areas in which the employee has excelled, either individually or on a team, and express  sincere appreciation for a job well done.</a:t>
            </a:r>
          </a:p>
        </p:txBody>
      </p:sp>
      <p:pic>
        <p:nvPicPr>
          <p:cNvPr id="4" name="Picture 3" descr="WhatsApp Image 2024-08-29 at 12.17.25 PM.jpeg"/>
          <p:cNvPicPr>
            <a:picLocks noChangeAspect="1"/>
          </p:cNvPicPr>
          <p:nvPr/>
        </p:nvPicPr>
        <p:blipFill>
          <a:blip r:embed="rId2"/>
          <a:stretch>
            <a:fillRect/>
          </a:stretch>
        </p:blipFill>
        <p:spPr>
          <a:xfrm>
            <a:off x="4114800" y="3352800"/>
            <a:ext cx="3817374" cy="2514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Our solution and its value proposition</a:t>
            </a:r>
          </a:p>
        </p:txBody>
      </p:sp>
      <p:sp>
        <p:nvSpPr>
          <p:cNvPr id="3" name="Content Placeholder 2"/>
          <p:cNvSpPr>
            <a:spLocks noGrp="1"/>
          </p:cNvSpPr>
          <p:nvPr>
            <p:ph sz="quarter" idx="1"/>
          </p:nvPr>
        </p:nvSpPr>
        <p:spPr/>
        <p:txBody>
          <a:bodyPr/>
          <a:lstStyle/>
          <a:p>
            <a:pPr>
              <a:buFont typeface="Wingdings" pitchFamily="2" charset="2"/>
              <a:buChar char="Ø"/>
            </a:pPr>
            <a:r>
              <a:rPr lang="en-US" dirty="0">
                <a:solidFill>
                  <a:schemeClr val="accent2">
                    <a:lumMod val="60000"/>
                    <a:lumOff val="40000"/>
                  </a:schemeClr>
                </a:solidFill>
              </a:rPr>
              <a:t>Conditional formatting –highlights missing cells</a:t>
            </a:r>
          </a:p>
          <a:p>
            <a:pPr>
              <a:buFont typeface="Wingdings" pitchFamily="2" charset="2"/>
              <a:buChar char="Ø"/>
            </a:pPr>
            <a:endParaRPr lang="en-US" dirty="0">
              <a:solidFill>
                <a:schemeClr val="accent2">
                  <a:lumMod val="60000"/>
                  <a:lumOff val="40000"/>
                </a:schemeClr>
              </a:solidFill>
            </a:endParaRPr>
          </a:p>
          <a:p>
            <a:pPr>
              <a:buFont typeface="Wingdings" pitchFamily="2" charset="2"/>
              <a:buChar char="Ø"/>
            </a:pPr>
            <a:r>
              <a:rPr lang="en-US" dirty="0">
                <a:solidFill>
                  <a:schemeClr val="accent2">
                    <a:lumMod val="60000"/>
                    <a:lumOff val="40000"/>
                  </a:schemeClr>
                </a:solidFill>
              </a:rPr>
              <a:t>Filter- helps to remove the empty cells</a:t>
            </a:r>
          </a:p>
          <a:p>
            <a:pPr>
              <a:buNone/>
            </a:pPr>
            <a:endParaRPr lang="en-US" dirty="0">
              <a:solidFill>
                <a:schemeClr val="accent2">
                  <a:lumMod val="60000"/>
                  <a:lumOff val="40000"/>
                </a:schemeClr>
              </a:solidFill>
            </a:endParaRPr>
          </a:p>
          <a:p>
            <a:pPr>
              <a:buFont typeface="Wingdings" pitchFamily="2" charset="2"/>
              <a:buChar char="Ø"/>
            </a:pPr>
            <a:r>
              <a:rPr lang="en-US" dirty="0">
                <a:solidFill>
                  <a:schemeClr val="accent2">
                    <a:lumMod val="60000"/>
                    <a:lumOff val="40000"/>
                  </a:schemeClr>
                </a:solidFill>
              </a:rPr>
              <a:t>Formula- helps to identify the performance of employees</a:t>
            </a:r>
          </a:p>
          <a:p>
            <a:pPr>
              <a:buFont typeface="Wingdings" pitchFamily="2" charset="2"/>
              <a:buChar char="Ø"/>
            </a:pPr>
            <a:endParaRPr lang="en-US" dirty="0">
              <a:solidFill>
                <a:schemeClr val="accent2">
                  <a:lumMod val="60000"/>
                  <a:lumOff val="40000"/>
                </a:schemeClr>
              </a:solidFill>
            </a:endParaRPr>
          </a:p>
          <a:p>
            <a:pPr>
              <a:buFont typeface="Wingdings" pitchFamily="2" charset="2"/>
              <a:buChar char="Ø"/>
            </a:pPr>
            <a:r>
              <a:rPr lang="en-US" dirty="0">
                <a:solidFill>
                  <a:schemeClr val="accent2">
                    <a:lumMod val="60000"/>
                    <a:lumOff val="40000"/>
                  </a:schemeClr>
                </a:solidFill>
              </a:rPr>
              <a:t>Pivot table- helps to summarize </a:t>
            </a:r>
          </a:p>
          <a:p>
            <a:pPr>
              <a:buFont typeface="Wingdings" pitchFamily="2" charset="2"/>
              <a:buChar char="Ø"/>
            </a:pPr>
            <a:endParaRPr lang="en-US" dirty="0">
              <a:solidFill>
                <a:schemeClr val="accent2">
                  <a:lumMod val="60000"/>
                  <a:lumOff val="40000"/>
                </a:schemeClr>
              </a:solidFill>
            </a:endParaRPr>
          </a:p>
          <a:p>
            <a:pPr>
              <a:buFont typeface="Wingdings" pitchFamily="2" charset="2"/>
              <a:buChar char="Ø"/>
            </a:pPr>
            <a:r>
              <a:rPr lang="en-US" dirty="0">
                <a:solidFill>
                  <a:schemeClr val="accent2">
                    <a:lumMod val="60000"/>
                    <a:lumOff val="40000"/>
                  </a:schemeClr>
                </a:solidFill>
              </a:rPr>
              <a:t> Pie chart- shows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Data set description</a:t>
            </a:r>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a:solidFill>
                  <a:schemeClr val="accent2">
                    <a:lumMod val="60000"/>
                    <a:lumOff val="40000"/>
                  </a:schemeClr>
                </a:solidFill>
              </a:rPr>
              <a:t>Employee ID</a:t>
            </a:r>
          </a:p>
          <a:p>
            <a:pPr marL="457200" indent="-457200">
              <a:buFont typeface="+mj-lt"/>
              <a:buAutoNum type="arabicPeriod"/>
            </a:pPr>
            <a:r>
              <a:rPr lang="en-US" dirty="0">
                <a:solidFill>
                  <a:schemeClr val="accent2">
                    <a:lumMod val="60000"/>
                    <a:lumOff val="40000"/>
                  </a:schemeClr>
                </a:solidFill>
              </a:rPr>
              <a:t>First name</a:t>
            </a:r>
          </a:p>
          <a:p>
            <a:pPr marL="457200" indent="-457200">
              <a:buFont typeface="+mj-lt"/>
              <a:buAutoNum type="arabicPeriod"/>
            </a:pPr>
            <a:r>
              <a:rPr lang="en-US" dirty="0">
                <a:solidFill>
                  <a:schemeClr val="accent2">
                    <a:lumMod val="60000"/>
                    <a:lumOff val="40000"/>
                  </a:schemeClr>
                </a:solidFill>
              </a:rPr>
              <a:t>Last name</a:t>
            </a:r>
          </a:p>
          <a:p>
            <a:pPr marL="457200" indent="-457200">
              <a:buFont typeface="+mj-lt"/>
              <a:buAutoNum type="arabicPeriod"/>
            </a:pPr>
            <a:r>
              <a:rPr lang="en-US" dirty="0">
                <a:solidFill>
                  <a:schemeClr val="accent2">
                    <a:lumMod val="60000"/>
                    <a:lumOff val="40000"/>
                  </a:schemeClr>
                </a:solidFill>
              </a:rPr>
              <a:t>Business unit</a:t>
            </a:r>
          </a:p>
          <a:p>
            <a:pPr marL="457200" indent="-457200">
              <a:buFont typeface="+mj-lt"/>
              <a:buAutoNum type="arabicPeriod"/>
            </a:pPr>
            <a:r>
              <a:rPr lang="en-US" dirty="0">
                <a:solidFill>
                  <a:schemeClr val="accent2">
                    <a:lumMod val="60000"/>
                    <a:lumOff val="40000"/>
                  </a:schemeClr>
                </a:solidFill>
              </a:rPr>
              <a:t>Employee classification type</a:t>
            </a:r>
          </a:p>
          <a:p>
            <a:pPr marL="457200" indent="-457200">
              <a:buFont typeface="+mj-lt"/>
              <a:buAutoNum type="arabicPeriod"/>
            </a:pPr>
            <a:r>
              <a:rPr lang="en-US" dirty="0">
                <a:solidFill>
                  <a:schemeClr val="accent2">
                    <a:lumMod val="60000"/>
                    <a:lumOff val="40000"/>
                  </a:schemeClr>
                </a:solidFill>
              </a:rPr>
              <a:t>Employee type</a:t>
            </a:r>
          </a:p>
          <a:p>
            <a:pPr marL="457200" indent="-457200">
              <a:buFont typeface="+mj-lt"/>
              <a:buAutoNum type="arabicPeriod"/>
            </a:pPr>
            <a:r>
              <a:rPr lang="en-US" dirty="0">
                <a:solidFill>
                  <a:schemeClr val="accent2">
                    <a:lumMod val="60000"/>
                    <a:lumOff val="40000"/>
                  </a:schemeClr>
                </a:solidFill>
              </a:rPr>
              <a:t>Gender</a:t>
            </a:r>
          </a:p>
          <a:p>
            <a:pPr marL="457200" indent="-457200">
              <a:buFont typeface="+mj-lt"/>
              <a:buAutoNum type="arabicPeriod"/>
            </a:pPr>
            <a:r>
              <a:rPr lang="en-US" dirty="0">
                <a:solidFill>
                  <a:schemeClr val="accent2">
                    <a:lumMod val="60000"/>
                    <a:lumOff val="40000"/>
                  </a:schemeClr>
                </a:solidFill>
              </a:rPr>
              <a:t>Performance score</a:t>
            </a:r>
          </a:p>
          <a:p>
            <a:pPr marL="457200" indent="-457200">
              <a:buFont typeface="+mj-lt"/>
              <a:buAutoNum type="arabicPeriod"/>
            </a:pPr>
            <a:r>
              <a:rPr lang="en-US" dirty="0">
                <a:solidFill>
                  <a:schemeClr val="accent2">
                    <a:lumMod val="60000"/>
                    <a:lumOff val="40000"/>
                  </a:schemeClr>
                </a:solidFill>
              </a:rPr>
              <a:t>Current employee rate</a:t>
            </a:r>
          </a:p>
          <a:p>
            <a:pPr marL="457200" indent="-457200">
              <a:buFont typeface="+mj-lt"/>
              <a:buAutoNum type="arabicPeriod"/>
            </a:pPr>
            <a:r>
              <a:rPr lang="en-US" dirty="0">
                <a:solidFill>
                  <a:schemeClr val="accent2">
                    <a:lumMod val="60000"/>
                    <a:lumOff val="40000"/>
                  </a:schemeClr>
                </a:solidFill>
              </a:rPr>
              <a:t>Performance level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The “wow” in our solution</a:t>
            </a:r>
          </a:p>
        </p:txBody>
      </p:sp>
      <p:sp>
        <p:nvSpPr>
          <p:cNvPr id="3" name="Content Placeholder 2"/>
          <p:cNvSpPr>
            <a:spLocks noGrp="1"/>
          </p:cNvSpPr>
          <p:nvPr>
            <p:ph sz="quarter" idx="1"/>
          </p:nvPr>
        </p:nvSpPr>
        <p:spPr/>
        <p:txBody>
          <a:bodyPr/>
          <a:lstStyle/>
          <a:p>
            <a:r>
              <a:rPr lang="en-US" dirty="0">
                <a:solidFill>
                  <a:schemeClr val="accent2">
                    <a:lumMod val="60000"/>
                    <a:lumOff val="40000"/>
                  </a:schemeClr>
                </a:solidFill>
              </a:rPr>
              <a:t>PERFORMANCE LEVEL</a:t>
            </a:r>
          </a:p>
          <a:p>
            <a:endParaRPr lang="en-US" dirty="0">
              <a:solidFill>
                <a:schemeClr val="accent2">
                  <a:lumMod val="60000"/>
                  <a:lumOff val="40000"/>
                </a:schemeClr>
              </a:solidFill>
            </a:endParaRPr>
          </a:p>
          <a:p>
            <a:endParaRPr lang="en-US" dirty="0">
              <a:solidFill>
                <a:schemeClr val="accent2">
                  <a:lumMod val="60000"/>
                  <a:lumOff val="40000"/>
                </a:schemeClr>
              </a:solidFill>
            </a:endParaRPr>
          </a:p>
          <a:p>
            <a:endParaRPr lang="en-US" dirty="0">
              <a:solidFill>
                <a:schemeClr val="accent2">
                  <a:lumMod val="60000"/>
                  <a:lumOff val="40000"/>
                </a:schemeClr>
              </a:solidFill>
            </a:endParaRPr>
          </a:p>
          <a:p>
            <a:pPr>
              <a:buNone/>
            </a:pPr>
            <a:r>
              <a:rPr lang="en-US" dirty="0">
                <a:solidFill>
                  <a:schemeClr val="accent2">
                    <a:lumMod val="60000"/>
                    <a:lumOff val="40000"/>
                  </a:schemeClr>
                </a:solidFill>
              </a:rPr>
              <a:t>         =IFS(Z8&gt;=5,”VERYHIGH”, Z8&gt;=4,”HIGH”,</a:t>
            </a:r>
          </a:p>
          <a:p>
            <a:pPr>
              <a:buNone/>
            </a:pPr>
            <a:r>
              <a:rPr lang="en-US" dirty="0">
                <a:solidFill>
                  <a:schemeClr val="accent2">
                    <a:lumMod val="60000"/>
                    <a:lumOff val="40000"/>
                  </a:schemeClr>
                </a:solidFill>
              </a:rPr>
              <a:t>              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101</TotalTime>
  <Words>371</Words>
  <Application>Microsoft Office PowerPoint</Application>
  <PresentationFormat>On-screen Show (4:3)</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Bodoni MT</vt:lpstr>
      <vt:lpstr>Century Schoolbook</vt:lpstr>
      <vt:lpstr>Wingdings</vt:lpstr>
      <vt:lpstr>Wingdings 2</vt:lpstr>
      <vt:lpstr>Oriel</vt:lpstr>
      <vt:lpstr>NAME: SOUNDHARYA S  REGISTER NO: 312209940  DEPARTMENT: B.COM BANK MANAGEMENT  COLLEGE: VALLIAMMAL COLLEGE FOR WOMEN </vt:lpstr>
      <vt:lpstr>PROJECT TITLE</vt:lpstr>
      <vt:lpstr>AGENDA</vt:lpstr>
      <vt:lpstr>PROBLEM STATMENT</vt:lpstr>
      <vt:lpstr>Project overview</vt:lpstr>
      <vt:lpstr>WHO ARE END USERS ?</vt:lpstr>
      <vt:lpstr>Our solution and its value proposition</vt:lpstr>
      <vt:lpstr>Data set description</vt:lpstr>
      <vt:lpstr>The “wow” in our solution</vt:lpstr>
      <vt:lpstr>MODELLING</vt:lpstr>
      <vt:lpstr>RESULT</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SOUNDHARYA S  REGISTER NO: 312209940  DEPARTMENT: B.COM BANK MANAGEMENT  COLLEGE: VALLIAMMAL COLLEGE FOR WOMEN</dc:title>
  <dc:creator>admin</dc:creator>
  <cp:lastModifiedBy>ADMIN</cp:lastModifiedBy>
  <cp:revision>11</cp:revision>
  <dcterms:created xsi:type="dcterms:W3CDTF">2024-08-29T05:14:41Z</dcterms:created>
  <dcterms:modified xsi:type="dcterms:W3CDTF">2024-08-30T05:21:18Z</dcterms:modified>
</cp:coreProperties>
</file>