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Soundharya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Achieved an accuracy of &gt;95% on the test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Confusion matrix and classification report showcasing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Real-time demonstration of digit recognition using sample input images.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2538730" y="2667000"/>
            <a:ext cx="6798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500" b="1" i="0" dirty="0">
                <a:solidFill>
                  <a:schemeClr val="tx1"/>
                </a:solidFill>
                <a:effectLst/>
                <a:latin typeface="Söhne"/>
              </a:rPr>
              <a:t>MNIST Digit Recognition with TensorFlow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90600" y="1828800"/>
            <a:ext cx="678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Handwritten digit recognition is a fundamental problem in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Accurately identifying handwritten digits is essential in various applications such as postal services, bank check processing, and digitizing historical documents.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019300"/>
            <a:ext cx="7515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Traditional methods of handwritten digit recognition often rely on complex feature engineering and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These methods may not scale well or generalize to diverse handwriting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There's a need for a robust and scalable solution for handwritten digit recognition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2743200" y="2262973"/>
            <a:ext cx="4267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Postal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Financial institutions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Data entry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Educational institutions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The solution leverages deep learning techniques, specifically TensorFlow, to build a neural network model for handwritten digit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High accuracy in digit recognition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Scalability to handle large volumes of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Generalization to diverse handwriting styles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model achieves high accuracy (&gt;95%) on the MNIST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It offers real-time prediction, making it suitable for applications requiring quick digit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model's simplicity and efficiency make it accessible for developers and researchers alike.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14400" y="1317872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Söhne"/>
              </a:rPr>
              <a:t>Data Preprocessing: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 Normalizing pixel values to a range of 0 to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Söhne"/>
              </a:rPr>
              <a:t>Model Architecture:</a:t>
            </a:r>
            <a:endParaRPr lang="en-IN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Input Layer: Flattened 28x28 pixel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Hidden Layers: Two dense layers with 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Söhne"/>
              </a:rPr>
              <a:t>ReLU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 activation.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Output Layer: Dense layer with 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Söhne"/>
              </a:rPr>
              <a:t>softmax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 activation.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Söhne"/>
              </a:rPr>
              <a:t>Training: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 Using the Adam optimizer and sparse categorical cross-entropy loss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Söhne"/>
              </a:rPr>
              <a:t>Evaluation: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 Assessing model performance on a separate test dataset.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360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Soundharya R</cp:lastModifiedBy>
  <cp:revision>1</cp:revision>
  <dcterms:created xsi:type="dcterms:W3CDTF">2024-04-02T17:02:55Z</dcterms:created>
  <dcterms:modified xsi:type="dcterms:W3CDTF">2024-04-02T17:54:47Z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