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12192000" cy="6858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j+iI89a3Y/TNOlUABOcdAH37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4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0348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518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7186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5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024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111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046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101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92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974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545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9851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851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753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71674" y="2874504"/>
            <a:ext cx="665453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SOUNDHARYA K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asunm1429122202650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Com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ALPHA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AND SCIENCE COLLEGE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xmlns="" id="{47434654-5018-29D3-F71B-8139AE7D1D2F}"/>
              </a:ext>
            </a:extLst>
          </p:cNvPr>
          <p:cNvSpPr txBox="1"/>
          <p:nvPr/>
        </p:nvSpPr>
        <p:spPr>
          <a:xfrm>
            <a:off x="739775" y="1397695"/>
            <a:ext cx="703379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collection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Kaggle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-Using this website to collect the data for the project.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Feature collection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Excel spread sheet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Excel sheet is used to arrange the relevant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cleaning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Used to identify the blank area.</a:t>
            </a:r>
            <a:b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Option This option is used to remove the blanks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UMMARY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xmlns="" id="{330E5039-9F54-272F-FB71-BC3F344A8315}"/>
              </a:ext>
            </a:extLst>
          </p:cNvPr>
          <p:cNvSpPr txBox="1"/>
          <p:nvPr/>
        </p:nvSpPr>
        <p:spPr>
          <a:xfrm>
            <a:off x="739775" y="1380128"/>
            <a:ext cx="7033796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We use the pivot table to get crisp and clear data about the employee performance. For that we used the below details: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-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Column – Employee attendance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Row -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 - Count of First name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Visualization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-Graph show the result of this analysis.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FE55A9EE-E373-A19D-5CE0-8DAD4CDF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67044" y="1467484"/>
            <a:ext cx="7032894" cy="4676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FADEA4B-CB6B-59F0-1614-FBB184D4A2E8}"/>
              </a:ext>
            </a:extLst>
          </p:cNvPr>
          <p:cNvSpPr txBox="1"/>
          <p:nvPr/>
        </p:nvSpPr>
        <p:spPr>
          <a:xfrm>
            <a:off x="1280158" y="1350440"/>
            <a:ext cx="7033847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summary, the analysis reveals notable trends in absenteeism and punctuality that impact productivity.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Key issues include frequent absences in specific departments and recurring lateness.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address these, it is recommended to implement targeted interventions, such as revising attendance policies and offering support programs, to enhance overall attendance and operational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Attendance Analysis using Excel</a:t>
            </a:r>
            <a:endParaRPr sz="28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xmlns="" id="{C4C20063-F8BC-A065-8C5D-FF80D8BDE87C}"/>
              </a:ext>
            </a:extLst>
          </p:cNvPr>
          <p:cNvSpPr txBox="1"/>
          <p:nvPr/>
        </p:nvSpPr>
        <p:spPr>
          <a:xfrm>
            <a:off x="1824037" y="1881740"/>
            <a:ext cx="502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xmlns="" id="{1375DA6A-3E40-EF6E-9E5B-E19476AE08D3}"/>
              </a:ext>
            </a:extLst>
          </p:cNvPr>
          <p:cNvSpPr txBox="1"/>
          <p:nvPr/>
        </p:nvSpPr>
        <p:spPr>
          <a:xfrm>
            <a:off x="943729" y="2014340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 a system to analyze employee attendance patterns, identify trends and anomalies, and provide actionable insights for improving workforce management.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system should process attendance data, generate reports, and alert managers to significant deviations, ensuring effective integration with existing HR and payroll systems.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xmlns="" id="{36B09925-FAB8-BEF7-102D-CF6FBF6BFECD}"/>
              </a:ext>
            </a:extLst>
          </p:cNvPr>
          <p:cNvSpPr txBox="1"/>
          <p:nvPr/>
        </p:nvSpPr>
        <p:spPr>
          <a:xfrm>
            <a:off x="886013" y="2645093"/>
            <a:ext cx="651359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design and implement a system that analyzes employee attendance data to improve workforce management by identifying patterns, trends, and anomalies.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xmlns="" id="{3A2841B8-099E-5124-C3E5-9537C8834E76}"/>
              </a:ext>
            </a:extLst>
          </p:cNvPr>
          <p:cNvSpPr txBox="1"/>
          <p:nvPr/>
        </p:nvSpPr>
        <p:spPr>
          <a:xfrm>
            <a:off x="514685" y="2123658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 Managers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Oversee attendance tracking and enforce attendance policies.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Payroll Administrators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Use attendance data to calculate and manage payroll.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 Leaders/Supervisors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Monitor team attendance to manage productivity and address issues.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Upper Management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Analyze overall attendance trends for strategic decision-making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xmlns="" id="{0FA04C92-9876-03E4-9832-80A8BD41A731}"/>
              </a:ext>
            </a:extLst>
          </p:cNvPr>
          <p:cNvSpPr txBox="1"/>
          <p:nvPr/>
        </p:nvSpPr>
        <p:spPr>
          <a:xfrm>
            <a:off x="2930444" y="1757165"/>
            <a:ext cx="65135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xmlns="" id="{47E29043-4983-5A85-0EC9-3A5279240E5E}"/>
              </a:ext>
            </a:extLst>
          </p:cNvPr>
          <p:cNvSpPr txBox="1"/>
          <p:nvPr/>
        </p:nvSpPr>
        <p:spPr>
          <a:xfrm>
            <a:off x="2839957" y="2126456"/>
            <a:ext cx="65135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- Blank value.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Filter-Missing values, also known for a sorting data within a file.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 - Allocate the attendance of the 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mployees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- To summarize, organize, and analyze large amounts of data in a variety ways.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 - Represent the data in visualize of illustrate relationships in data.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xmlns="" id="{78FF8AF4-BB08-CB86-17E5-A9668C466A63}"/>
              </a:ext>
            </a:extLst>
          </p:cNvPr>
          <p:cNvSpPr txBox="1"/>
          <p:nvPr/>
        </p:nvSpPr>
        <p:spPr>
          <a:xfrm>
            <a:off x="755332" y="1536194"/>
            <a:ext cx="651359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Data Set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Kaggle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Total features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- 29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eatures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Numerical value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Male, Female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type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Performance score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xmlns="" id="{F4B8F339-93AA-DDF9-F721-A619B3F6DACB}"/>
              </a:ext>
            </a:extLst>
          </p:cNvPr>
          <p:cNvSpPr txBox="1"/>
          <p:nvPr/>
        </p:nvSpPr>
        <p:spPr>
          <a:xfrm>
            <a:off x="2180241" y="2180859"/>
            <a:ext cx="6710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e have taken the employee type field to ascertain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“Employees Attendance Analysis”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using pivot table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486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Trebuchet MS</vt:lpstr>
      <vt:lpstr>Calibri</vt:lpstr>
      <vt:lpstr>Times New Roman</vt:lpstr>
      <vt:lpstr>Roboto</vt:lpstr>
      <vt:lpstr>Arial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Konduru Narasimha</dc:creator>
  <cp:lastModifiedBy>Windows User</cp:lastModifiedBy>
  <cp:revision>22</cp:revision>
  <dcterms:created xsi:type="dcterms:W3CDTF">2024-03-29T15:07:22Z</dcterms:created>
  <dcterms:modified xsi:type="dcterms:W3CDTF">2024-09-03T15:39:56Z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