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a:t>
            </a:r>
            <a:r>
              <a:rPr lang="en-IN" sz="2000" dirty="0"/>
              <a:t> </a:t>
            </a:r>
            <a:r>
              <a:rPr lang="en-US" sz="2000" dirty="0"/>
              <a:t>MANJULA D</a:t>
            </a:r>
          </a:p>
          <a:p>
            <a:pPr>
              <a:lnSpc>
                <a:spcPct val="150000"/>
              </a:lnSpc>
            </a:pPr>
            <a:r>
              <a:rPr lang="en-US" sz="2000" dirty="0"/>
              <a:t>REGISTER NO: 22133910</a:t>
            </a:r>
            <a:r>
              <a:rPr lang="en-IN" sz="2000" dirty="0"/>
              <a:t>3</a:t>
            </a:r>
            <a:r>
              <a:rPr lang="en-US" sz="2000" dirty="0"/>
              <a:t>6302</a:t>
            </a:r>
          </a:p>
          <a:p>
            <a:pPr>
              <a:lnSpc>
                <a:spcPct val="150000"/>
              </a:lnSpc>
            </a:pPr>
            <a:r>
              <a:rPr lang="en-US" sz="2000" dirty="0"/>
              <a:t>NM ID NO: 01E95EC474F649FA38D45427FC54DE2F</a:t>
            </a:r>
          </a:p>
          <a:p>
            <a:pPr>
              <a:lnSpc>
                <a:spcPct val="150000"/>
              </a:lnSpc>
            </a:pPr>
            <a:r>
              <a:rPr lang="en-US" sz="2000" dirty="0"/>
              <a:t>DEPARTMENT: DEPARTMENT OF COMMERCE</a:t>
            </a:r>
          </a:p>
          <a:p>
            <a:pPr>
              <a:lnSpc>
                <a:spcPct val="150000"/>
              </a:lnSpc>
            </a:pPr>
            <a:r>
              <a:rPr lang="en-US" sz="2000" dirty="0"/>
              <a:t>COLLEGE: 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MANJULA D</cp:lastModifiedBy>
  <cp:revision>33</cp:revision>
  <dcterms:created xsi:type="dcterms:W3CDTF">2024-03-29T15:07:22Z</dcterms:created>
  <dcterms:modified xsi:type="dcterms:W3CDTF">2024-09-10T09:27:17Z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