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332" r:id="rId3"/>
    <p:sldId id="333" r:id="rId4"/>
    <p:sldId id="334" r:id="rId5"/>
    <p:sldId id="434" r:id="rId6"/>
    <p:sldId id="335" r:id="rId7"/>
    <p:sldId id="336" r:id="rId8"/>
    <p:sldId id="337" r:id="rId9"/>
    <p:sldId id="372" r:id="rId10"/>
    <p:sldId id="373" r:id="rId11"/>
    <p:sldId id="374" r:id="rId12"/>
    <p:sldId id="435" r:id="rId13"/>
    <p:sldId id="437" r:id="rId14"/>
    <p:sldId id="438" r:id="rId15"/>
    <p:sldId id="439" r:id="rId16"/>
    <p:sldId id="436" r:id="rId17"/>
    <p:sldId id="338" r:id="rId18"/>
    <p:sldId id="339" r:id="rId19"/>
    <p:sldId id="340" r:id="rId20"/>
    <p:sldId id="341" r:id="rId21"/>
    <p:sldId id="342" r:id="rId22"/>
    <p:sldId id="440" r:id="rId23"/>
    <p:sldId id="347" r:id="rId24"/>
    <p:sldId id="348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4AD5-AADE-40C1-9483-D7A99708E4E0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ECF58-A097-4238-8992-7BB26DEF51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248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B4B5-5DBC-4DC7-A539-13729122AD4C}" type="datetime1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B KEERTHI SAMHITHA, Asst Prof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939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6887-86C2-4ADE-B3D8-6BEAD613DCBF}" type="datetime1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B KEERTHI SAMHITHA, Asst Prof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449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0923-DDDD-457D-A0C3-3BB92B259233}" type="datetime1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B KEERTHI SAMHITHA, Asst Prof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725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E786-6B4D-4644-8C0B-972DBFD81243}" type="datetime1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B KEERTHI SAMHITHA, Asst Prof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14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1618-882C-478A-A0DA-22200BFCDFA0}" type="datetime1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B KEERTHI SAMHITHA, Asst Prof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6037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E4191-BFF3-4925-A228-2B09D3D6AB65}" type="datetime1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B KEERTHI SAMHITHA, Asst Prof -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070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BBCF-B20B-4DDE-9750-54ACEFEA2439}" type="datetime1">
              <a:rPr lang="en-US" smtClean="0"/>
              <a:pPr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B KEERTHI SAMHITHA, Asst Prof -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2629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7904-F227-4E8F-8FD5-465BEFEB82E1}" type="datetime1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484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9ACB-5CA1-4CD1-8BE8-517709745A28}" type="datetime1">
              <a:rPr lang="en-US" smtClean="0"/>
              <a:pPr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B KEERTHI SAMHITHA, Asst Prof -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564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C1D9-F40A-4363-BBEC-C3E9E3421C54}" type="datetime1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B KEERTHI SAMHITHA, Asst Prof -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129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5FE5-051D-45BA-8DF1-241860475009}" type="datetime1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B KEERTHI SAMHITHA, Asst Prof -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237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F6CA-3794-4887-A750-64443EFBCFE0}" type="datetime1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Ms. B KEERTHI SAMHITHA, </a:t>
            </a:r>
            <a:r>
              <a:rPr lang="en-US" dirty="0" err="1" smtClean="0"/>
              <a:t>Asst</a:t>
            </a:r>
            <a:r>
              <a:rPr lang="en-US" dirty="0" smtClean="0"/>
              <a:t> Prof -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7B48E-5347-4272-B1F0-0C266D2F26E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232" y="188640"/>
            <a:ext cx="1340768" cy="1340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683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666" y="1952745"/>
            <a:ext cx="7772400" cy="1260231"/>
          </a:xfrm>
        </p:spPr>
        <p:txBody>
          <a:bodyPr/>
          <a:lstStyle/>
          <a:p>
            <a:r>
              <a:rPr lang="en-US" b="1" dirty="0" smtClean="0"/>
              <a:t>SIT1304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1263" y="3212976"/>
            <a:ext cx="6257205" cy="288032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CLOUD COMPUTING UNIT 5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6" y="116632"/>
            <a:ext cx="893326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0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SECURITY THREATS AND SOLUTIONS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5" y="1785926"/>
            <a:ext cx="671991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7704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AUDITING PROTOCOL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Reference : https://www.slideshare.net/jonathansinclair86/cloud-auditing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5844" y="1714488"/>
            <a:ext cx="640080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7716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AUDITING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57488" y="6072206"/>
            <a:ext cx="3162312" cy="649269"/>
          </a:xfrm>
        </p:spPr>
        <p:txBody>
          <a:bodyPr/>
          <a:lstStyle/>
          <a:p>
            <a:r>
              <a:rPr lang="en-US" dirty="0" smtClean="0"/>
              <a:t>Reference : https://www.slideshare.net/jonathansinclair86/cloud-auditing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143116"/>
            <a:ext cx="5267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143248"/>
            <a:ext cx="60483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4143380"/>
            <a:ext cx="57626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AUDITING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7" y="1669964"/>
            <a:ext cx="5119706" cy="413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AUDITING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Reference : https://www.slideshare.net/jonathansinclair86/cloud-auditing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106230"/>
            <a:ext cx="4548202" cy="37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AUDITING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Reference : https://www.slideshare.net/jonathansinclair86/cloud-auditing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70950"/>
            <a:ext cx="5072098" cy="387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arises from cloud auditing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Reference : https://www.slideshare.net/jonathansinclair86/cloud-auditing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643050"/>
            <a:ext cx="6819927" cy="398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for cloud auditing 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57364"/>
            <a:ext cx="6648476" cy="348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000232" y="6000768"/>
            <a:ext cx="47149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Reference : https://www.slideshare.net/jonathansinclair86/cloud-auditing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465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Homomorphic</a:t>
            </a:r>
            <a:r>
              <a:rPr lang="en-US" b="1" dirty="0" smtClean="0"/>
              <a:t> Encryption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730081" lvl="1" indent="-272988" eaLnBrk="0" hangingPunct="0">
              <a:buClr>
                <a:schemeClr val="accent2"/>
              </a:buClr>
              <a:buSzPct val="90000"/>
              <a:buFont typeface="Wingdings" pitchFamily="2" charset="2"/>
              <a:buChar char=""/>
              <a:defRPr/>
            </a:pPr>
            <a:endParaRPr lang="en-US" sz="2000" dirty="0"/>
          </a:p>
          <a:p>
            <a:pPr marL="0" indent="0" algn="just">
              <a:buNone/>
            </a:pPr>
            <a:r>
              <a:rPr lang="en-US" b="1" dirty="0" err="1" smtClean="0"/>
              <a:t>Homomorphic</a:t>
            </a:r>
            <a:r>
              <a:rPr lang="en-US" b="1" dirty="0" smtClean="0"/>
              <a:t> encryption is a form of encryption that allows computation on </a:t>
            </a:r>
            <a:r>
              <a:rPr lang="en-US" b="1" dirty="0" err="1" smtClean="0"/>
              <a:t>ciphertexts</a:t>
            </a:r>
            <a:r>
              <a:rPr lang="en-US" b="1" dirty="0" smtClean="0"/>
              <a:t>, generating an encrypted result which, when decrypted, matches the result of the operations as if they had been performed on the plaintext </a:t>
            </a:r>
          </a:p>
          <a:p>
            <a:pPr marL="0" indent="0" algn="just">
              <a:buNone/>
            </a:pPr>
            <a:r>
              <a:rPr lang="en-US" b="1" dirty="0" err="1" smtClean="0"/>
              <a:t>Homomorphic</a:t>
            </a:r>
            <a:r>
              <a:rPr lang="en-US" b="1" dirty="0" smtClean="0"/>
              <a:t> encryption</a:t>
            </a:r>
            <a:r>
              <a:rPr lang="en-US" dirty="0" smtClean="0"/>
              <a:t> is a form of </a:t>
            </a:r>
            <a:r>
              <a:rPr lang="en-US" b="1" dirty="0" smtClean="0"/>
              <a:t>encryption</a:t>
            </a:r>
            <a:r>
              <a:rPr lang="en-US" dirty="0" smtClean="0"/>
              <a:t> that permits users to perform computations on its </a:t>
            </a:r>
            <a:r>
              <a:rPr lang="en-US" b="1" dirty="0" smtClean="0"/>
              <a:t>encrypted</a:t>
            </a:r>
            <a:r>
              <a:rPr lang="en-US" dirty="0" smtClean="0"/>
              <a:t> data without first decrypting it.</a:t>
            </a:r>
          </a:p>
          <a:p>
            <a:pPr marL="0" indent="0" algn="just">
              <a:buNone/>
            </a:pPr>
            <a:r>
              <a:rPr lang="en-US" b="1" dirty="0" err="1" smtClean="0"/>
              <a:t>homomorphic</a:t>
            </a:r>
            <a:r>
              <a:rPr lang="en-US" b="1" dirty="0" smtClean="0"/>
              <a:t> encryption </a:t>
            </a:r>
            <a:r>
              <a:rPr lang="en-US" dirty="0" smtClean="0"/>
              <a:t>is a method of encryption that allows any data to remain encrypted while it’s being processed and manipulated. </a:t>
            </a:r>
          </a:p>
          <a:p>
            <a:pPr marL="0" indent="0" algn="just">
              <a:buNone/>
            </a:pPr>
            <a:r>
              <a:rPr lang="en-US" dirty="0" smtClean="0"/>
              <a:t>It enables you or a third party (such as a cloud provider) to apply functions on encrypted data without needing to reveal the values of the data.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184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</a:t>
            </a:r>
            <a:r>
              <a:rPr lang="en-US" dirty="0" err="1" smtClean="0"/>
              <a:t>Homomorphic</a:t>
            </a:r>
            <a:r>
              <a:rPr lang="en-US" dirty="0" smtClean="0"/>
              <a:t> Encryption</a:t>
            </a:r>
            <a:br>
              <a:rPr lang="en-US" dirty="0" smtClean="0"/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There are three main types of </a:t>
            </a:r>
            <a:r>
              <a:rPr lang="en-US" dirty="0" err="1" smtClean="0"/>
              <a:t>homomorphic</a:t>
            </a:r>
            <a:r>
              <a:rPr lang="en-US" dirty="0" smtClean="0"/>
              <a:t> encryption. The primary difference between them boils down to the types and frequency of mathematical operations that can be performed on their </a:t>
            </a:r>
            <a:r>
              <a:rPr lang="en-US" dirty="0" err="1" smtClean="0"/>
              <a:t>ciphertext</a:t>
            </a:r>
            <a:r>
              <a:rPr lang="en-US" dirty="0" smtClean="0"/>
              <a:t>. The three types of </a:t>
            </a:r>
            <a:r>
              <a:rPr lang="en-US" dirty="0" err="1" smtClean="0"/>
              <a:t>homomorphic</a:t>
            </a:r>
            <a:r>
              <a:rPr lang="en-US" dirty="0" smtClean="0"/>
              <a:t> encryption include:</a:t>
            </a:r>
          </a:p>
          <a:p>
            <a:r>
              <a:rPr lang="en-US" dirty="0" smtClean="0"/>
              <a:t>Partially </a:t>
            </a:r>
            <a:r>
              <a:rPr lang="en-US" dirty="0" err="1" smtClean="0"/>
              <a:t>Homomorphic</a:t>
            </a:r>
            <a:r>
              <a:rPr lang="en-US" dirty="0" smtClean="0"/>
              <a:t> Encryption</a:t>
            </a:r>
          </a:p>
          <a:p>
            <a:r>
              <a:rPr lang="en-US" dirty="0" smtClean="0"/>
              <a:t>Somewhat </a:t>
            </a:r>
            <a:r>
              <a:rPr lang="en-US" dirty="0" err="1" smtClean="0"/>
              <a:t>Homomorphic</a:t>
            </a:r>
            <a:r>
              <a:rPr lang="en-US" dirty="0" smtClean="0"/>
              <a:t> Encryption</a:t>
            </a:r>
          </a:p>
          <a:p>
            <a:r>
              <a:rPr lang="en-US" dirty="0" smtClean="0"/>
              <a:t>Fully </a:t>
            </a:r>
            <a:r>
              <a:rPr lang="en-US" dirty="0" err="1" smtClean="0"/>
              <a:t>Homomorphic</a:t>
            </a:r>
            <a:r>
              <a:rPr lang="en-US" dirty="0" smtClean="0"/>
              <a:t> Encryption</a:t>
            </a:r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362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CLOUD SECURITY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1"/>
            <a:ext cx="864396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8305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Partially </a:t>
            </a:r>
            <a:r>
              <a:rPr lang="en-US" dirty="0" err="1" smtClean="0"/>
              <a:t>homomorphic</a:t>
            </a:r>
            <a:r>
              <a:rPr lang="en-US" dirty="0" smtClean="0"/>
              <a:t> encryption (PHE)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Partially </a:t>
            </a:r>
            <a:r>
              <a:rPr lang="en-US" dirty="0" err="1" smtClean="0"/>
              <a:t>homomorphic</a:t>
            </a:r>
            <a:r>
              <a:rPr lang="en-US" dirty="0" smtClean="0"/>
              <a:t> encryption (PHE) helps sensitive data remain confidential by only allowing selected mathematical functions to be performed on encrypted values.</a:t>
            </a:r>
          </a:p>
          <a:p>
            <a:pPr marL="0" indent="0">
              <a:buNone/>
            </a:pPr>
            <a:r>
              <a:rPr lang="en-US" dirty="0" smtClean="0"/>
              <a:t>This means that one operation can be performed an unlimited number of times on the </a:t>
            </a:r>
            <a:r>
              <a:rPr lang="en-US" dirty="0" err="1" smtClean="0"/>
              <a:t>ciphertext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9707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0100" y="1785926"/>
            <a:ext cx="75009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 somewhat </a:t>
            </a:r>
            <a:r>
              <a:rPr lang="en-US" sz="2800" dirty="0" err="1" smtClean="0"/>
              <a:t>homomorphic</a:t>
            </a:r>
            <a:r>
              <a:rPr lang="en-US" sz="2800" dirty="0" smtClean="0"/>
              <a:t> encryption (SHE) scheme is one that supports limited operations (for example, either addition </a:t>
            </a:r>
            <a:r>
              <a:rPr lang="en-US" sz="2800" i="1" dirty="0" smtClean="0"/>
              <a:t>or</a:t>
            </a:r>
            <a:r>
              <a:rPr lang="en-US" sz="2800" dirty="0" smtClean="0"/>
              <a:t> multiplication) up to a certain complexity, but these operations can only be performed a set number of times</a:t>
            </a:r>
            <a:endParaRPr lang="en-US" sz="2800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Somewhat </a:t>
            </a:r>
            <a:r>
              <a:rPr lang="en-US" dirty="0" err="1" smtClean="0"/>
              <a:t>homomorphic</a:t>
            </a:r>
            <a:r>
              <a:rPr lang="en-US" dirty="0" smtClean="0"/>
              <a:t> encryption (SHE)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819581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Fully </a:t>
            </a:r>
            <a:r>
              <a:rPr lang="en-US" b="1" dirty="0" err="1" smtClean="0"/>
              <a:t>homomorphic</a:t>
            </a:r>
            <a:r>
              <a:rPr lang="en-US" b="1" dirty="0" smtClean="0"/>
              <a:t> encryption</a:t>
            </a:r>
            <a:r>
              <a:rPr lang="en-US" dirty="0" smtClean="0"/>
              <a:t> (</a:t>
            </a:r>
            <a:r>
              <a:rPr lang="en-US" b="1" dirty="0" smtClean="0"/>
              <a:t>FHE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Fully </a:t>
            </a:r>
            <a:r>
              <a:rPr lang="en-US" b="1" dirty="0" err="1" smtClean="0"/>
              <a:t>homomorphic</a:t>
            </a:r>
            <a:r>
              <a:rPr lang="en-US" b="1" dirty="0" smtClean="0"/>
              <a:t> encryption</a:t>
            </a:r>
            <a:r>
              <a:rPr lang="en-US" dirty="0" smtClean="0"/>
              <a:t> (</a:t>
            </a:r>
            <a:r>
              <a:rPr lang="en-US" b="1" dirty="0" smtClean="0"/>
              <a:t>FHE</a:t>
            </a:r>
            <a:r>
              <a:rPr lang="en-US" dirty="0" smtClean="0"/>
              <a:t>) is an </a:t>
            </a:r>
            <a:r>
              <a:rPr lang="en-US" b="1" dirty="0" smtClean="0"/>
              <a:t>encryption</a:t>
            </a:r>
            <a:r>
              <a:rPr lang="en-US" dirty="0" smtClean="0"/>
              <a:t> scheme that enables analytical functions to be run directly on </a:t>
            </a:r>
            <a:r>
              <a:rPr lang="en-US" b="1" dirty="0" smtClean="0"/>
              <a:t>encrypted</a:t>
            </a:r>
            <a:r>
              <a:rPr lang="en-US" dirty="0" smtClean="0"/>
              <a:t> data while yielding </a:t>
            </a:r>
            <a:r>
              <a:rPr lang="en-US" b="1" dirty="0" smtClean="0"/>
              <a:t>the</a:t>
            </a:r>
            <a:r>
              <a:rPr lang="en-US" dirty="0" smtClean="0"/>
              <a:t> same </a:t>
            </a:r>
            <a:r>
              <a:rPr lang="en-US" b="1" dirty="0" smtClean="0"/>
              <a:t>encrypted</a:t>
            </a:r>
            <a:r>
              <a:rPr lang="en-US" dirty="0" smtClean="0"/>
              <a:t> results as if </a:t>
            </a:r>
            <a:r>
              <a:rPr lang="en-US" b="1" dirty="0" smtClean="0"/>
              <a:t>the</a:t>
            </a:r>
            <a:r>
              <a:rPr lang="en-US" dirty="0" smtClean="0"/>
              <a:t> functions were run on plaintext.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 ATTACKS: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4414" y="1928802"/>
            <a:ext cx="68580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 denial-of-service (</a:t>
            </a:r>
            <a:r>
              <a:rPr lang="en-US" b="1" dirty="0" err="1" smtClean="0"/>
              <a:t>DoS</a:t>
            </a:r>
            <a:r>
              <a:rPr lang="en-US" b="1" dirty="0" smtClean="0"/>
              <a:t>) </a:t>
            </a:r>
            <a:r>
              <a:rPr lang="en-US" dirty="0" smtClean="0"/>
              <a:t>is any type of attack where the attackers (hackers) attempt to prevent legitimate users from accessing the service.</a:t>
            </a:r>
          </a:p>
          <a:p>
            <a:r>
              <a:rPr lang="en-US" dirty="0" smtClean="0"/>
              <a:t>In a </a:t>
            </a:r>
            <a:r>
              <a:rPr lang="en-US" dirty="0" err="1" smtClean="0"/>
              <a:t>DoS</a:t>
            </a:r>
            <a:r>
              <a:rPr lang="en-US" dirty="0" smtClean="0"/>
              <a:t> attack, the attacker usually sends excessive messages asking the network or server to authenticate requests that have invalid return addresses.</a:t>
            </a:r>
          </a:p>
          <a:p>
            <a:r>
              <a:rPr lang="en-US" dirty="0" smtClean="0"/>
              <a:t>The network or server will not be able to find the return address of the attacker when sending the authentication approval, causing the server to wait before closing the connection.</a:t>
            </a:r>
          </a:p>
          <a:p>
            <a:r>
              <a:rPr lang="en-US" dirty="0" smtClean="0"/>
              <a:t>When the server closes the connection, the attacker sends more authentication messages with invalid return addresses. Hence, the process of authentication and server wait will begin again, keeping the</a:t>
            </a:r>
          </a:p>
          <a:p>
            <a:r>
              <a:rPr lang="en-US" dirty="0" smtClean="0"/>
              <a:t>network or server busy.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3616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632848" cy="1143000"/>
          </a:xfrm>
        </p:spPr>
        <p:txBody>
          <a:bodyPr/>
          <a:lstStyle/>
          <a:p>
            <a:r>
              <a:rPr lang="en-US" b="1" dirty="0" err="1" smtClean="0">
                <a:latin typeface="+mn-lt"/>
              </a:rPr>
              <a:t>DoS</a:t>
            </a:r>
            <a:r>
              <a:rPr lang="en-US" b="1" dirty="0" smtClean="0">
                <a:latin typeface="+mn-lt"/>
              </a:rPr>
              <a:t> attack 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85852" y="2214555"/>
            <a:ext cx="66437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DoS</a:t>
            </a:r>
            <a:r>
              <a:rPr lang="en-US" dirty="0" smtClean="0"/>
              <a:t> attack can be done in a several ways. The basic types of </a:t>
            </a:r>
            <a:r>
              <a:rPr lang="en-US" dirty="0" err="1" smtClean="0"/>
              <a:t>DoS</a:t>
            </a:r>
            <a:r>
              <a:rPr lang="en-US" dirty="0" smtClean="0"/>
              <a:t> attack include:</a:t>
            </a:r>
          </a:p>
          <a:p>
            <a:r>
              <a:rPr lang="en-US" dirty="0" smtClean="0"/>
              <a:t>1. Flooding the network to prevent legitimate network traffic</a:t>
            </a:r>
          </a:p>
          <a:p>
            <a:r>
              <a:rPr lang="en-US" dirty="0" smtClean="0"/>
              <a:t>2. Disrupting the connections between two machines, thus preventing access to a service</a:t>
            </a:r>
          </a:p>
          <a:p>
            <a:r>
              <a:rPr lang="en-US" dirty="0" smtClean="0"/>
              <a:t>3. Preventing a particular individual from accessing a service.</a:t>
            </a:r>
          </a:p>
          <a:p>
            <a:r>
              <a:rPr lang="en-US" dirty="0" smtClean="0"/>
              <a:t>4. Disrupting a service to a specific system or individual</a:t>
            </a:r>
          </a:p>
          <a:p>
            <a:r>
              <a:rPr lang="en-US" dirty="0" smtClean="0"/>
              <a:t>5. Disrupting the state of information, such resetting of TCP sessions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9402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DoS</a:t>
            </a:r>
            <a:r>
              <a:rPr lang="en-US" dirty="0" smtClean="0"/>
              <a:t> attacks can cause the following problems: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Ineffective services</a:t>
            </a:r>
          </a:p>
          <a:p>
            <a:r>
              <a:rPr lang="en-US" dirty="0" smtClean="0"/>
              <a:t> Inaccessible services</a:t>
            </a:r>
          </a:p>
          <a:p>
            <a:r>
              <a:rPr lang="en-US" dirty="0" smtClean="0"/>
              <a:t> Interruption of network traffic</a:t>
            </a:r>
          </a:p>
          <a:p>
            <a:r>
              <a:rPr lang="en-US" dirty="0" smtClean="0"/>
              <a:t> Connection interference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184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FAULY TOLERENCE IN CLOUD COMPUTING: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28728" y="1928802"/>
            <a:ext cx="68580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Fault tolerance </a:t>
            </a:r>
            <a:r>
              <a:rPr lang="en-US" dirty="0" smtClean="0"/>
              <a:t>in cloud computing is largely the same (conceptually) as in private or hosted environments. </a:t>
            </a:r>
          </a:p>
          <a:p>
            <a:r>
              <a:rPr lang="en-US" dirty="0" smtClean="0"/>
              <a:t>Meaning that it simply means the ability of your infrastructure to continue providing service to underlying applications even after the failure of one or more component pieces in any layer.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8150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Concepts behind Fault Tolerance in Cloud Computing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63" y="1919288"/>
            <a:ext cx="6905651" cy="3652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1980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Major Attributes of Fault Tolerance in Cloud Computing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623" y="2214554"/>
            <a:ext cx="8453377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25167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Existence of Fault Tolerance in Cloud Computing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574" y="1785926"/>
            <a:ext cx="673420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676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16824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CLOUD SECURITY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Cloud security </a:t>
            </a:r>
            <a:r>
              <a:rPr lang="en-US" dirty="0" smtClean="0"/>
              <a:t>is the protection of data, applications, and infrastructures involved in cloud computing.</a:t>
            </a:r>
          </a:p>
          <a:p>
            <a:pPr algn="just"/>
            <a:r>
              <a:rPr lang="en-US" dirty="0" smtClean="0"/>
              <a:t>High-level security concerns—</a:t>
            </a:r>
          </a:p>
          <a:p>
            <a:pPr algn="just">
              <a:buNone/>
            </a:pPr>
            <a:r>
              <a:rPr lang="en-US" dirty="0" smtClean="0"/>
              <a:t>    like unauthorized data exposure and leaks, weak access controls, susceptibility to attacks, and availability disruptions—affect traditional IT and cloud systems.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2428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DATA SECURITY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7338" y="1571612"/>
            <a:ext cx="644368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79190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BIGDATA SECURITY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9408" y="1428736"/>
            <a:ext cx="665488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08400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BIGDATA SECURITY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09700" y="1729581"/>
            <a:ext cx="6324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47760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 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4414" y="2786058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about cloud computing in India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859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CLOUD SECURITY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Like any computing environment, cloud security involves maintaining adequate preventative protections so you:</a:t>
            </a:r>
          </a:p>
          <a:p>
            <a:r>
              <a:rPr lang="en-US" dirty="0" smtClean="0"/>
              <a:t>Know that the data and systems are safe.</a:t>
            </a:r>
          </a:p>
          <a:p>
            <a:r>
              <a:rPr lang="en-US" dirty="0" smtClean="0"/>
              <a:t>Can see the current state of security.</a:t>
            </a:r>
          </a:p>
          <a:p>
            <a:r>
              <a:rPr lang="en-US" dirty="0" smtClean="0"/>
              <a:t>Know immediately if anything unusual happens.</a:t>
            </a:r>
          </a:p>
          <a:p>
            <a:r>
              <a:rPr lang="en-US" dirty="0" smtClean="0"/>
              <a:t>Can trace and respond to unexpected events.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096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CLOUD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Why Cloud Security is Different</a:t>
            </a:r>
          </a:p>
          <a:p>
            <a:r>
              <a:rPr lang="en-US" dirty="0" smtClean="0"/>
              <a:t>Dissolving Perimeters</a:t>
            </a:r>
          </a:p>
          <a:p>
            <a:r>
              <a:rPr lang="en-US" dirty="0" smtClean="0"/>
              <a:t>Sophisticated threat landscape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SECURITY THREATS AND SOLUTIONS: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Absence of adequate encryption</a:t>
            </a:r>
          </a:p>
          <a:p>
            <a:r>
              <a:rPr lang="en-US" dirty="0" smtClean="0"/>
              <a:t>Feeble security management</a:t>
            </a:r>
          </a:p>
          <a:p>
            <a:r>
              <a:rPr lang="en-US" dirty="0" smtClean="0"/>
              <a:t>Poor data redundancy</a:t>
            </a:r>
          </a:p>
          <a:p>
            <a:r>
              <a:rPr lang="en-US" dirty="0" smtClean="0"/>
              <a:t>Data leak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848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SECURITY THREATS AND SOLUTIONS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673420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429000"/>
            <a:ext cx="650085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5105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SECURITY THREATS AND SOLUTIONS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43050"/>
            <a:ext cx="6929485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2515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B48E-5347-4272-B1F0-0C266D2F26E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SECURITY THREATS AND SOLUTIONS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7364"/>
            <a:ext cx="700092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2813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4089</TotalTime>
  <Words>713</Words>
  <Application>Microsoft Office PowerPoint</Application>
  <PresentationFormat>On-screen Show (4:3)</PresentationFormat>
  <Paragraphs>123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SIT1304</vt:lpstr>
      <vt:lpstr>CLOUD SECURITY</vt:lpstr>
      <vt:lpstr>CLOUD SECURITY</vt:lpstr>
      <vt:lpstr>CLOUD SECURITY</vt:lpstr>
      <vt:lpstr>CLOUD SECURITY</vt:lpstr>
      <vt:lpstr>SECURITY THREATS AND SOLUTIONS:</vt:lpstr>
      <vt:lpstr>SECURITY THREATS AND SOLUTIONS</vt:lpstr>
      <vt:lpstr>SECURITY THREATS AND SOLUTIONS</vt:lpstr>
      <vt:lpstr>SECURITY THREATS AND SOLUTIONS</vt:lpstr>
      <vt:lpstr>SECURITY THREATS AND SOLUTIONS</vt:lpstr>
      <vt:lpstr>AUDITING PROTOCOL</vt:lpstr>
      <vt:lpstr>CLOUD AUDITING</vt:lpstr>
      <vt:lpstr>CLOUD AUDITING</vt:lpstr>
      <vt:lpstr>CLOUD AUDITING</vt:lpstr>
      <vt:lpstr>CLOUD AUDITING</vt:lpstr>
      <vt:lpstr>Problems arises from cloud auditing </vt:lpstr>
      <vt:lpstr>Challenges for cloud auditing </vt:lpstr>
      <vt:lpstr>Homomorphic Encryption</vt:lpstr>
      <vt:lpstr>Types of Homomorphic Encryption </vt:lpstr>
      <vt:lpstr>Partially homomorphic encryption (PHE)</vt:lpstr>
      <vt:lpstr>Somewhat homomorphic encryption (SHE)</vt:lpstr>
      <vt:lpstr>Fully homomorphic encryption (FHE)</vt:lpstr>
      <vt:lpstr>DOS ATTACKS:</vt:lpstr>
      <vt:lpstr>DoS attack </vt:lpstr>
      <vt:lpstr>DoS attacks can cause the following problems:</vt:lpstr>
      <vt:lpstr>FAULY TOLERENCE IN CLOUD COMPUTING:</vt:lpstr>
      <vt:lpstr>Main Concepts behind Fault Tolerance in Cloud Computing System</vt:lpstr>
      <vt:lpstr>Major Attributes of Fault Tolerance in Cloud Computing</vt:lpstr>
      <vt:lpstr>Existence of Fault Tolerance in Cloud Computing</vt:lpstr>
      <vt:lpstr>BIG DATA SECURITY</vt:lpstr>
      <vt:lpstr>BIGDATA SECURITY</vt:lpstr>
      <vt:lpstr>BIGDATA SECURITY</vt:lpstr>
      <vt:lpstr>Assignment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HP</cp:lastModifiedBy>
  <cp:revision>238</cp:revision>
  <dcterms:created xsi:type="dcterms:W3CDTF">2020-08-23T13:35:42Z</dcterms:created>
  <dcterms:modified xsi:type="dcterms:W3CDTF">2021-05-18T16:19:00Z</dcterms:modified>
</cp:coreProperties>
</file>