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9" r:id="rId12"/>
    <p:sldId id="371" r:id="rId13"/>
    <p:sldId id="372" r:id="rId14"/>
    <p:sldId id="373" r:id="rId15"/>
    <p:sldId id="384" r:id="rId16"/>
    <p:sldId id="385" r:id="rId17"/>
    <p:sldId id="386" r:id="rId18"/>
    <p:sldId id="387" r:id="rId19"/>
    <p:sldId id="388" r:id="rId20"/>
    <p:sldId id="389" r:id="rId21"/>
    <p:sldId id="359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A3106F1-38F5-43C0-B28C-C7D3FA32B6CB}" type="datetimeFigureOut">
              <a:rPr lang="en-IN"/>
              <a:pPr>
                <a:defRPr/>
              </a:pPr>
              <a:t>20-03-2021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2F68A32-CFCB-439A-A2CF-80099F4C3D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89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35DB2-CFF7-42E7-B8A1-C20A5D8AD1CB}" type="datetime1">
              <a:rPr lang="en-IN" smtClean="0"/>
              <a:t>20-03-2021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3DF03-D648-482C-A66E-4587A5A9BEB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0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287E-E219-4081-A37A-1112D3939340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BA7F-6634-4DC5-B802-048462A3092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5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A5579-4F5E-48A3-B1D8-1F08E984AF40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2353F-7109-4797-9682-A284E98B826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2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77BA3-81CC-4140-BB85-B45B67795DA0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E0478-4D7A-4DB5-A717-F7A53182A5E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14D65-EDE7-4BB9-83AD-DB9660CDBFA7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EFF24-08E3-4FA1-8C45-BF7676C768F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2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F76A6-171B-4882-8171-C681E060CFE1}" type="datetime1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705EA-2511-4E21-9742-1E8F21F470B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8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A4CFA-16DB-4ECF-AB07-7CA873D7F726}" type="datetime1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F28FC-90B3-42AA-ACD9-B0DF29CE455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F5B6-AA46-43E1-B547-D905DA680BAA}" type="datetime1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52310-FE4C-42B6-8C50-D86B05F55E0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7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EBF10-2852-4D39-8012-17B25C8D7810}" type="datetime1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CBE4F-0B07-4B98-ADFA-E02A443B702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8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A44D4-7D10-4B7F-A21B-303BADD1209D}" type="datetime1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4EE9A-F5A0-4A67-9DDE-C66AFA93B31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01F2-77C7-434A-97B8-7F42F92A4F86}" type="datetime1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124A0-E6C0-44B0-9ED9-F9BC7B6DD75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8727BE-C1AD-44D8-B0F6-149E871F4A8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7" name="Oval 6"/>
          <p:cNvSpPr/>
          <p:nvPr userDrawn="1"/>
        </p:nvSpPr>
        <p:spPr>
          <a:xfrm>
            <a:off x="0" y="5406571"/>
            <a:ext cx="1582058" cy="1451429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977900" y="2095500"/>
            <a:ext cx="10236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IN" sz="4000" b="1" dirty="0"/>
              <a:t>Subject Code: </a:t>
            </a:r>
            <a:r>
              <a:rPr lang="en-US" sz="4000" b="1" dirty="0" smtClean="0"/>
              <a:t>SIT-1205</a:t>
            </a:r>
            <a:r>
              <a:rPr lang="en-IN" sz="4000" b="1" dirty="0" smtClean="0"/>
              <a:t> </a:t>
            </a:r>
            <a:endParaRPr lang="en-IN" sz="4000" b="1" dirty="0"/>
          </a:p>
          <a:p>
            <a:pPr algn="ctr"/>
            <a:r>
              <a:rPr lang="en-IN" sz="4000" b="1" dirty="0" smtClean="0"/>
              <a:t>Subject </a:t>
            </a:r>
            <a:r>
              <a:rPr lang="en-IN" sz="4000" b="1" dirty="0"/>
              <a:t>Name: </a:t>
            </a:r>
            <a:r>
              <a:rPr lang="en-IN" sz="4000" b="1" dirty="0" smtClean="0"/>
              <a:t>Object Oriented Analysis and Design</a:t>
            </a:r>
          </a:p>
          <a:p>
            <a:pPr algn="ctr"/>
            <a:endParaRPr lang="en-IN" sz="4000" dirty="0"/>
          </a:p>
          <a:p>
            <a:pPr algn="ctr"/>
            <a:r>
              <a:rPr lang="en-IN" sz="4000" b="1" dirty="0"/>
              <a:t>Faculty Name: </a:t>
            </a:r>
            <a:r>
              <a:rPr lang="en-IN" sz="4000" b="1" dirty="0" err="1" smtClean="0"/>
              <a:t>Dr.R.Jeberson</a:t>
            </a:r>
            <a:r>
              <a:rPr lang="en-IN" sz="4000" b="1" dirty="0" smtClean="0"/>
              <a:t> Retna Raj</a:t>
            </a:r>
          </a:p>
          <a:p>
            <a:pPr algn="ctr"/>
            <a:r>
              <a:rPr lang="en-IN" sz="4000" b="1" dirty="0" err="1" smtClean="0"/>
              <a:t>Dr.R.M</a:t>
            </a:r>
            <a:r>
              <a:rPr lang="en-IN" sz="4000" b="1" dirty="0" smtClean="0"/>
              <a:t> </a:t>
            </a:r>
            <a:r>
              <a:rPr lang="en-IN" sz="4000" b="1" dirty="0" err="1" smtClean="0"/>
              <a:t>Gomathi</a:t>
            </a:r>
            <a:endParaRPr lang="en-IN" sz="4000" b="1" dirty="0"/>
          </a:p>
        </p:txBody>
      </p:sp>
      <p:sp>
        <p:nvSpPr>
          <p:cNvPr id="3" name="Slide Number Placeholder 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A30C0-ADC2-46E6-BC23-A6925828123C}" type="slidenum">
              <a:rPr lang="en-IN"/>
              <a:pPr>
                <a:defRPr/>
              </a:pPr>
              <a:t>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model an entire business process.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flows and what is going on inside a use case.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represent a class’s methods implementation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as state chart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Blackdot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represents operation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Round box containing the name of the operation.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Outgoing solid arrow indicate transition triggered by completion of activity.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Synchronization bar for incoming and outgoing arrows.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UML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Activity diagrams: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131" y="147553"/>
            <a:ext cx="3967809" cy="656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090615" y="354842"/>
            <a:ext cx="586854" cy="232012"/>
            <a:chOff x="5090615" y="354842"/>
            <a:chExt cx="586854" cy="232012"/>
          </a:xfrm>
        </p:grpSpPr>
        <p:sp>
          <p:nvSpPr>
            <p:cNvPr id="7" name="Oval 6"/>
            <p:cNvSpPr/>
            <p:nvPr/>
          </p:nvSpPr>
          <p:spPr>
            <a:xfrm>
              <a:off x="5090615" y="354842"/>
              <a:ext cx="232012" cy="2320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6"/>
            </p:cNvCxnSpPr>
            <p:nvPr/>
          </p:nvCxnSpPr>
          <p:spPr>
            <a:xfrm>
              <a:off x="5322627" y="470848"/>
              <a:ext cx="3548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diagrams show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implementation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systems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development.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source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structure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run-time implementation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types of implementation diagrams: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Component diagrams show the structure of the code itself.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Deployment diagrams show the structure of the run-time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Component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physical component (such as source code, executable program, user interface ) in a design.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interface may contain many off-the-shelf components.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Packages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used to group logical components of the application.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04" y="2613263"/>
            <a:ext cx="36957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Deployment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Configuration of run time processing elements and software components, processes, and objects that live in the system.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1" y="1744902"/>
            <a:ext cx="3763013" cy="478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Extensibility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Model Constraints and comments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constraints such as association OR constraints are predefined in the UML.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Constraints are shown in { }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Constraints may be written in a natural language.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Constraints may be a “Comment” in a text form.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class or association path, the constraints string may be placed near the symbol name.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Example : Constraint is shown as dashed arrow from one element to another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3684855"/>
            <a:ext cx="79152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5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Extensibility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2.Note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Graphic Symbol containing textual information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Rectangle with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“bent corner in the upper right corner.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45" y="1959240"/>
            <a:ext cx="5802573" cy="382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5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Extensibility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3.Stereo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builtin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extensibility mechanism in UML.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defined extensions of UML are enabled through the use if stereotype and constraints.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 existing modeling element with attributes, relationship with different intent.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matched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guillemets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“&lt;&lt;“   “&gt;&gt;” such as flow.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double angle bracket.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can be used in one or two ways.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UML Extensibility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Mechanism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Shortcoming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the model less universal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easily interchangeable with other tools.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2" y="1078315"/>
            <a:ext cx="6110785" cy="359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8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Meta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describe a model itself.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model of modeling elements.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mean to connect different UML diagrams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consistency among diagrams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serve as a means to exchange data between different CASE tools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UML notation not only to describe the system components, but also to describe a model itself. This is known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metamodel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of modeling elements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UNIT 2 OBJECT ORIENTED METHODOLOGIES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4769077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Rumbaugh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 al.’s Object Modeling Technique - Booch Methodology - Jacobson et al. Methodologies - Patterns - Framework - Unified approach - Unified Modeling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Language:Static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 Model - UML Diagrams - UML Class Diagram - UML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Diagram - UML Dynamic Modeling - UML Extensibility - UML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UML Meta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61" y="1561602"/>
            <a:ext cx="7594268" cy="504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2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Static and Dynamic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8" name="image11.jpeg"/>
          <p:cNvPicPr>
            <a:picLocks noGrp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4514" y="1812331"/>
            <a:ext cx="8841475" cy="35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UML Dynamic Modeling (Behavioral Diagram)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Interaction diagrams: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Sequence diagrams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Collaboration diagrams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Statechart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UML Dynamic Modeling (Behavioral Diagram)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Interaction diagrams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Interaction diagrams describe how groups of objects collaborate to get the job done.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Interaction diagrams capture the behavior of a single use case, showing the pattern of interaction among objects.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Interaction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diagrams are an easy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intuitive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way of describing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behavior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 system.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sequence diagram shows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interaction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arranged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sequence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99" y="2691166"/>
            <a:ext cx="7043002" cy="339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2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UML Sequence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lines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participating in the interaction by their life lines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Message they exchanged, arranged in a time sequence.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Vertical life line : object life line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Horizontal life line : represents different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Collaboration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Represents a collaboration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set of object related in a particular context.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 is indicated by numbering the messages.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exchange of their messages to achieve a desired outcome.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36" y="2778578"/>
            <a:ext cx="5353050" cy="362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UML State Chart Diagram (state diagram)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statechart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diagram (also called a state diagram) shows the sequence of states that an 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through during its life in response to outside stimuli and messages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 chart diagram may contains sub diagrams.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Represents state of the method execution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 is represented as a rounded box, which may contain one or more compartments.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compartment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contains optional state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Internal transition compartment hold a list of internal actions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Two special events entry/exit are reserved words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Entry /action expression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Exit /action expression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UML State Chart Diagram (state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statechart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: Nested state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653" y="1176549"/>
            <a:ext cx="68389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819</Words>
  <Application>Microsoft Office PowerPoint</Application>
  <PresentationFormat>Custom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UNIT 2 OBJECT ORIENTED METHODOLOGIES  </vt:lpstr>
      <vt:lpstr>UML Dynamic Modeling (Behavioral Diagram)</vt:lpstr>
      <vt:lpstr>UML Dynamic Modeling (Behavioral Diagram)</vt:lpstr>
      <vt:lpstr>Interaction diagrams</vt:lpstr>
      <vt:lpstr>Interaction diagrams</vt:lpstr>
      <vt:lpstr>Collaboration Diagram</vt:lpstr>
      <vt:lpstr>UML State Chart Diagram (state diagram)</vt:lpstr>
      <vt:lpstr>UML State Chart Diagram (state diagram)</vt:lpstr>
      <vt:lpstr>Activity Diagram</vt:lpstr>
      <vt:lpstr>UML</vt:lpstr>
      <vt:lpstr>Implementation Diagram</vt:lpstr>
      <vt:lpstr>Component diagram</vt:lpstr>
      <vt:lpstr>Deployment Diagram</vt:lpstr>
      <vt:lpstr>UML Extensibility</vt:lpstr>
      <vt:lpstr>UML Extensibility</vt:lpstr>
      <vt:lpstr>UML Extensibility</vt:lpstr>
      <vt:lpstr>UML Extensibility Mechanism</vt:lpstr>
      <vt:lpstr>UML Meta model</vt:lpstr>
      <vt:lpstr>UML Meta model</vt:lpstr>
      <vt:lpstr>Static and Dynamic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Internet</dc:creator>
  <cp:lastModifiedBy>Windows User</cp:lastModifiedBy>
  <cp:revision>156</cp:revision>
  <dcterms:created xsi:type="dcterms:W3CDTF">2020-07-27T17:33:40Z</dcterms:created>
  <dcterms:modified xsi:type="dcterms:W3CDTF">2021-03-20T04:38:41Z</dcterms:modified>
</cp:coreProperties>
</file>