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62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7" r:id="rId26"/>
    <p:sldId id="288" r:id="rId27"/>
    <p:sldId id="289" r:id="rId28"/>
    <p:sldId id="290" r:id="rId29"/>
    <p:sldId id="291" r:id="rId30"/>
    <p:sldId id="292" r:id="rId31"/>
    <p:sldId id="293" r:id="rId32"/>
    <p:sldId id="294" r:id="rId33"/>
    <p:sldId id="295" r:id="rId34"/>
    <p:sldId id="296" r:id="rId35"/>
    <p:sldId id="297" r:id="rId36"/>
    <p:sldId id="298" r:id="rId37"/>
    <p:sldId id="299" r:id="rId38"/>
    <p:sldId id="300" r:id="rId39"/>
    <p:sldId id="301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EA4490-B60F-40BA-A3A1-A2472C6BA691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7E71E9-F1D9-40C5-A036-3C0FBE3A0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4399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Tw Cen MT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w Cen MT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w Cen MT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w Cen MT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w Cen MT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  <a:cs typeface="Arial" charset="0"/>
              </a:defRPr>
            </a:lvl9pPr>
          </a:lstStyle>
          <a:p>
            <a:pPr eaLnBrk="1" hangingPunct="1"/>
            <a:fld id="{D1A11642-E5C5-49CD-AB6E-D5854605A510}" type="slidenum">
              <a:rPr lang="en-US" altLang="en-US" smtClean="0"/>
              <a:pPr eaLnBrk="1" hangingPunct="1"/>
              <a:t>4</a:t>
            </a:fld>
            <a:endParaRPr lang="en-US" altLang="en-US" smtClean="0"/>
          </a:p>
        </p:txBody>
      </p:sp>
      <p:sp>
        <p:nvSpPr>
          <p:cNvPr id="3686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95325"/>
            <a:ext cx="4570413" cy="342741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Tw Cen MT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w Cen MT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w Cen MT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w Cen MT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w Cen MT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  <a:cs typeface="Arial" charset="0"/>
              </a:defRPr>
            </a:lvl9pPr>
          </a:lstStyle>
          <a:p>
            <a:pPr eaLnBrk="1" hangingPunct="1"/>
            <a:fld id="{A2CBAFEC-2592-4D04-9BD9-0E94F70F42C0}" type="slidenum">
              <a:rPr lang="en-US" altLang="en-US" smtClean="0"/>
              <a:pPr eaLnBrk="1" hangingPunct="1"/>
              <a:t>14</a:t>
            </a:fld>
            <a:endParaRPr lang="en-US" altLang="en-US" smtClean="0"/>
          </a:p>
        </p:txBody>
      </p:sp>
      <p:sp>
        <p:nvSpPr>
          <p:cNvPr id="460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95325"/>
            <a:ext cx="4570413" cy="342741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Tw Cen MT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w Cen MT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w Cen MT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w Cen MT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w Cen MT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  <a:cs typeface="Arial" charset="0"/>
              </a:defRPr>
            </a:lvl9pPr>
          </a:lstStyle>
          <a:p>
            <a:pPr eaLnBrk="1" hangingPunct="1"/>
            <a:fld id="{CE8826EE-A227-48E7-AE8A-05741F403DCC}" type="slidenum">
              <a:rPr lang="en-US" altLang="en-US" smtClean="0"/>
              <a:pPr eaLnBrk="1" hangingPunct="1"/>
              <a:t>15</a:t>
            </a:fld>
            <a:endParaRPr lang="en-US" altLang="en-US" smtClean="0"/>
          </a:p>
        </p:txBody>
      </p:sp>
      <p:sp>
        <p:nvSpPr>
          <p:cNvPr id="4710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95325"/>
            <a:ext cx="4570413" cy="342741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Tw Cen MT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w Cen MT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w Cen MT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w Cen MT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w Cen MT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  <a:cs typeface="Arial" charset="0"/>
              </a:defRPr>
            </a:lvl9pPr>
          </a:lstStyle>
          <a:p>
            <a:pPr eaLnBrk="1" hangingPunct="1"/>
            <a:fld id="{F9F35059-3FF0-489E-80C4-958C260BAEB3}" type="slidenum">
              <a:rPr lang="en-US" altLang="en-US" smtClean="0"/>
              <a:pPr eaLnBrk="1" hangingPunct="1"/>
              <a:t>16</a:t>
            </a:fld>
            <a:endParaRPr lang="en-US" altLang="en-US" smtClean="0"/>
          </a:p>
        </p:txBody>
      </p:sp>
      <p:sp>
        <p:nvSpPr>
          <p:cNvPr id="4813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95325"/>
            <a:ext cx="4570413" cy="342741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Tw Cen MT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w Cen MT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w Cen MT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w Cen MT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w Cen MT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  <a:cs typeface="Arial" charset="0"/>
              </a:defRPr>
            </a:lvl9pPr>
          </a:lstStyle>
          <a:p>
            <a:pPr eaLnBrk="1" hangingPunct="1"/>
            <a:fld id="{B19D1052-6A72-4398-AD2D-F841AA4BDA6B}" type="slidenum">
              <a:rPr lang="en-US" altLang="en-US" smtClean="0"/>
              <a:pPr eaLnBrk="1" hangingPunct="1"/>
              <a:t>17</a:t>
            </a:fld>
            <a:endParaRPr lang="en-US" altLang="en-US" smtClean="0"/>
          </a:p>
        </p:txBody>
      </p:sp>
      <p:sp>
        <p:nvSpPr>
          <p:cNvPr id="4915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95325"/>
            <a:ext cx="4570413" cy="342741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6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Tw Cen MT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w Cen MT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w Cen MT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w Cen MT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w Cen MT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  <a:cs typeface="Arial" charset="0"/>
              </a:defRPr>
            </a:lvl9pPr>
          </a:lstStyle>
          <a:p>
            <a:pPr eaLnBrk="1" hangingPunct="1"/>
            <a:fld id="{E28BEA28-A224-4770-A2CE-ED6821963C81}" type="slidenum">
              <a:rPr lang="en-US" altLang="en-US" smtClean="0"/>
              <a:pPr eaLnBrk="1" hangingPunct="1"/>
              <a:t>18</a:t>
            </a:fld>
            <a:endParaRPr lang="en-US" altLang="en-US" smtClean="0"/>
          </a:p>
        </p:txBody>
      </p:sp>
      <p:sp>
        <p:nvSpPr>
          <p:cNvPr id="5017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95325"/>
            <a:ext cx="4570413" cy="342741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8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Tw Cen MT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w Cen MT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w Cen MT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w Cen MT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w Cen MT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  <a:cs typeface="Arial" charset="0"/>
              </a:defRPr>
            </a:lvl9pPr>
          </a:lstStyle>
          <a:p>
            <a:pPr eaLnBrk="1" hangingPunct="1"/>
            <a:fld id="{6AE31A68-BA9B-4644-B42B-511378EEB1DC}" type="slidenum">
              <a:rPr lang="en-US" altLang="en-US" smtClean="0"/>
              <a:pPr eaLnBrk="1" hangingPunct="1"/>
              <a:t>19</a:t>
            </a:fld>
            <a:endParaRPr lang="en-US" altLang="en-US" smtClean="0"/>
          </a:p>
        </p:txBody>
      </p:sp>
      <p:sp>
        <p:nvSpPr>
          <p:cNvPr id="5120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95325"/>
            <a:ext cx="4570413" cy="342741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Tw Cen MT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w Cen MT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w Cen MT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w Cen MT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w Cen MT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  <a:cs typeface="Arial" charset="0"/>
              </a:defRPr>
            </a:lvl9pPr>
          </a:lstStyle>
          <a:p>
            <a:pPr eaLnBrk="1" hangingPunct="1"/>
            <a:fld id="{77FA308B-1EC4-44DC-864C-395E58B1760F}" type="slidenum">
              <a:rPr lang="en-US" altLang="en-US" smtClean="0"/>
              <a:pPr eaLnBrk="1" hangingPunct="1"/>
              <a:t>20</a:t>
            </a:fld>
            <a:endParaRPr lang="en-US" altLang="en-US" smtClean="0"/>
          </a:p>
        </p:txBody>
      </p:sp>
      <p:sp>
        <p:nvSpPr>
          <p:cNvPr id="5222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95325"/>
            <a:ext cx="4570413" cy="342741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Tw Cen MT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w Cen MT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w Cen MT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w Cen MT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w Cen MT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  <a:cs typeface="Arial" charset="0"/>
              </a:defRPr>
            </a:lvl9pPr>
          </a:lstStyle>
          <a:p>
            <a:pPr eaLnBrk="1" hangingPunct="1"/>
            <a:fld id="{A4A4EDE2-43DE-4F65-9E0E-62DCD3D0CC4D}" type="slidenum">
              <a:rPr lang="en-US" altLang="en-US" smtClean="0"/>
              <a:pPr eaLnBrk="1" hangingPunct="1"/>
              <a:t>21</a:t>
            </a:fld>
            <a:endParaRPr lang="en-US" altLang="en-US" smtClean="0"/>
          </a:p>
        </p:txBody>
      </p:sp>
      <p:sp>
        <p:nvSpPr>
          <p:cNvPr id="532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95325"/>
            <a:ext cx="4570413" cy="342741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2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Tw Cen MT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w Cen MT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w Cen MT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w Cen MT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w Cen MT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  <a:cs typeface="Arial" charset="0"/>
              </a:defRPr>
            </a:lvl9pPr>
          </a:lstStyle>
          <a:p>
            <a:pPr eaLnBrk="1" hangingPunct="1"/>
            <a:fld id="{0FC5AE1A-39DC-4A07-A5FA-7EC0839D9684}" type="slidenum">
              <a:rPr lang="en-US" altLang="en-US" smtClean="0"/>
              <a:pPr eaLnBrk="1" hangingPunct="1"/>
              <a:t>23</a:t>
            </a:fld>
            <a:endParaRPr lang="en-US" altLang="en-US" smtClean="0"/>
          </a:p>
        </p:txBody>
      </p:sp>
      <p:sp>
        <p:nvSpPr>
          <p:cNvPr id="5427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95325"/>
            <a:ext cx="4570413" cy="342741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6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Tw Cen MT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w Cen MT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w Cen MT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w Cen MT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w Cen MT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  <a:cs typeface="Arial" charset="0"/>
              </a:defRPr>
            </a:lvl9pPr>
          </a:lstStyle>
          <a:p>
            <a:pPr eaLnBrk="1" hangingPunct="1"/>
            <a:fld id="{2F537A60-E1BB-4327-9937-AD87CD548F2E}" type="slidenum">
              <a:rPr lang="en-US" altLang="en-US" smtClean="0"/>
              <a:pPr eaLnBrk="1" hangingPunct="1"/>
              <a:t>24</a:t>
            </a:fld>
            <a:endParaRPr lang="en-US" altLang="en-US" smtClean="0"/>
          </a:p>
        </p:txBody>
      </p:sp>
      <p:sp>
        <p:nvSpPr>
          <p:cNvPr id="5529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95325"/>
            <a:ext cx="4570413" cy="342741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30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Tw Cen MT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w Cen MT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w Cen MT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w Cen MT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w Cen MT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  <a:cs typeface="Arial" charset="0"/>
              </a:defRPr>
            </a:lvl9pPr>
          </a:lstStyle>
          <a:p>
            <a:pPr eaLnBrk="1" hangingPunct="1"/>
            <a:fld id="{458B25F1-5582-4251-9123-811A143B6ADE}" type="slidenum">
              <a:rPr lang="en-US" altLang="en-US" smtClean="0"/>
              <a:pPr eaLnBrk="1" hangingPunct="1"/>
              <a:t>6</a:t>
            </a:fld>
            <a:endParaRPr lang="en-US" altLang="en-US" smtClean="0"/>
          </a:p>
        </p:txBody>
      </p:sp>
      <p:sp>
        <p:nvSpPr>
          <p:cNvPr id="3789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95325"/>
            <a:ext cx="4570413" cy="342741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Tw Cen MT" pitchFamily="34" charset="0"/>
                <a:cs typeface="Arial" charset="0"/>
              </a:defRPr>
            </a:lvl1pPr>
            <a:lvl2pPr marL="729057" indent="-280406" eaLnBrk="0" hangingPunct="0">
              <a:defRPr>
                <a:solidFill>
                  <a:schemeClr val="tx1"/>
                </a:solidFill>
                <a:latin typeface="Tw Cen MT" pitchFamily="34" charset="0"/>
                <a:cs typeface="Arial" charset="0"/>
              </a:defRPr>
            </a:lvl2pPr>
            <a:lvl3pPr marL="1121626" indent="-224325" eaLnBrk="0" hangingPunct="0">
              <a:defRPr>
                <a:solidFill>
                  <a:schemeClr val="tx1"/>
                </a:solidFill>
                <a:latin typeface="Tw Cen MT" pitchFamily="34" charset="0"/>
                <a:cs typeface="Arial" charset="0"/>
              </a:defRPr>
            </a:lvl3pPr>
            <a:lvl4pPr marL="1570276" indent="-224325" eaLnBrk="0" hangingPunct="0">
              <a:defRPr>
                <a:solidFill>
                  <a:schemeClr val="tx1"/>
                </a:solidFill>
                <a:latin typeface="Tw Cen MT" pitchFamily="34" charset="0"/>
                <a:cs typeface="Arial" charset="0"/>
              </a:defRPr>
            </a:lvl4pPr>
            <a:lvl5pPr marL="2018927" indent="-224325" eaLnBrk="0" hangingPunct="0">
              <a:defRPr>
                <a:solidFill>
                  <a:schemeClr val="tx1"/>
                </a:solidFill>
                <a:latin typeface="Tw Cen MT" pitchFamily="34" charset="0"/>
                <a:cs typeface="Arial" charset="0"/>
              </a:defRPr>
            </a:lvl5pPr>
            <a:lvl6pPr marL="2467577" indent="-224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  <a:cs typeface="Arial" charset="0"/>
              </a:defRPr>
            </a:lvl6pPr>
            <a:lvl7pPr marL="2916227" indent="-224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  <a:cs typeface="Arial" charset="0"/>
              </a:defRPr>
            </a:lvl7pPr>
            <a:lvl8pPr marL="3364878" indent="-224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  <a:cs typeface="Arial" charset="0"/>
              </a:defRPr>
            </a:lvl8pPr>
            <a:lvl9pPr marL="3813528" indent="-224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  <a:cs typeface="Arial" charset="0"/>
              </a:defRPr>
            </a:lvl9pPr>
          </a:lstStyle>
          <a:p>
            <a:pPr eaLnBrk="1" hangingPunct="1"/>
            <a:fld id="{3BA40FCB-03BD-487E-A6F9-751AA5879243}" type="slidenum">
              <a:rPr lang="en-US" smtClean="0"/>
              <a:pPr eaLnBrk="1" hangingPunct="1"/>
              <a:t>27</a:t>
            </a:fld>
            <a:endParaRPr lang="en-US" smtClean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711" y="4344025"/>
            <a:ext cx="5028579" cy="41144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Tw Cen MT" pitchFamily="34" charset="0"/>
                <a:cs typeface="Arial" charset="0"/>
              </a:defRPr>
            </a:lvl1pPr>
            <a:lvl2pPr marL="729057" indent="-280406" eaLnBrk="0" hangingPunct="0">
              <a:defRPr>
                <a:solidFill>
                  <a:schemeClr val="tx1"/>
                </a:solidFill>
                <a:latin typeface="Tw Cen MT" pitchFamily="34" charset="0"/>
                <a:cs typeface="Arial" charset="0"/>
              </a:defRPr>
            </a:lvl2pPr>
            <a:lvl3pPr marL="1121626" indent="-224325" eaLnBrk="0" hangingPunct="0">
              <a:defRPr>
                <a:solidFill>
                  <a:schemeClr val="tx1"/>
                </a:solidFill>
                <a:latin typeface="Tw Cen MT" pitchFamily="34" charset="0"/>
                <a:cs typeface="Arial" charset="0"/>
              </a:defRPr>
            </a:lvl3pPr>
            <a:lvl4pPr marL="1570276" indent="-224325" eaLnBrk="0" hangingPunct="0">
              <a:defRPr>
                <a:solidFill>
                  <a:schemeClr val="tx1"/>
                </a:solidFill>
                <a:latin typeface="Tw Cen MT" pitchFamily="34" charset="0"/>
                <a:cs typeface="Arial" charset="0"/>
              </a:defRPr>
            </a:lvl4pPr>
            <a:lvl5pPr marL="2018927" indent="-224325" eaLnBrk="0" hangingPunct="0">
              <a:defRPr>
                <a:solidFill>
                  <a:schemeClr val="tx1"/>
                </a:solidFill>
                <a:latin typeface="Tw Cen MT" pitchFamily="34" charset="0"/>
                <a:cs typeface="Arial" charset="0"/>
              </a:defRPr>
            </a:lvl5pPr>
            <a:lvl6pPr marL="2467577" indent="-224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  <a:cs typeface="Arial" charset="0"/>
              </a:defRPr>
            </a:lvl6pPr>
            <a:lvl7pPr marL="2916227" indent="-224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  <a:cs typeface="Arial" charset="0"/>
              </a:defRPr>
            </a:lvl7pPr>
            <a:lvl8pPr marL="3364878" indent="-224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  <a:cs typeface="Arial" charset="0"/>
              </a:defRPr>
            </a:lvl8pPr>
            <a:lvl9pPr marL="3813528" indent="-224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  <a:cs typeface="Arial" charset="0"/>
              </a:defRPr>
            </a:lvl9pPr>
          </a:lstStyle>
          <a:p>
            <a:pPr eaLnBrk="1" hangingPunct="1"/>
            <a:fld id="{2C6C6931-7D8C-4699-9713-A9C5DF5C37E2}" type="slidenum">
              <a:rPr lang="en-US" altLang="en-US" smtClean="0"/>
              <a:pPr eaLnBrk="1" hangingPunct="1"/>
              <a:t>28</a:t>
            </a:fld>
            <a:endParaRPr lang="en-US" altLang="en-US" smtClean="0"/>
          </a:p>
        </p:txBody>
      </p:sp>
      <p:sp>
        <p:nvSpPr>
          <p:cNvPr id="5120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95325"/>
            <a:ext cx="4567237" cy="342741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Tw Cen MT" pitchFamily="34" charset="0"/>
                <a:cs typeface="Arial" charset="0"/>
              </a:defRPr>
            </a:lvl1pPr>
            <a:lvl2pPr marL="729057" indent="-280406" eaLnBrk="0" hangingPunct="0">
              <a:defRPr>
                <a:solidFill>
                  <a:schemeClr val="tx1"/>
                </a:solidFill>
                <a:latin typeface="Tw Cen MT" pitchFamily="34" charset="0"/>
                <a:cs typeface="Arial" charset="0"/>
              </a:defRPr>
            </a:lvl2pPr>
            <a:lvl3pPr marL="1121626" indent="-224325" eaLnBrk="0" hangingPunct="0">
              <a:defRPr>
                <a:solidFill>
                  <a:schemeClr val="tx1"/>
                </a:solidFill>
                <a:latin typeface="Tw Cen MT" pitchFamily="34" charset="0"/>
                <a:cs typeface="Arial" charset="0"/>
              </a:defRPr>
            </a:lvl3pPr>
            <a:lvl4pPr marL="1570276" indent="-224325" eaLnBrk="0" hangingPunct="0">
              <a:defRPr>
                <a:solidFill>
                  <a:schemeClr val="tx1"/>
                </a:solidFill>
                <a:latin typeface="Tw Cen MT" pitchFamily="34" charset="0"/>
                <a:cs typeface="Arial" charset="0"/>
              </a:defRPr>
            </a:lvl4pPr>
            <a:lvl5pPr marL="2018927" indent="-224325" eaLnBrk="0" hangingPunct="0">
              <a:defRPr>
                <a:solidFill>
                  <a:schemeClr val="tx1"/>
                </a:solidFill>
                <a:latin typeface="Tw Cen MT" pitchFamily="34" charset="0"/>
                <a:cs typeface="Arial" charset="0"/>
              </a:defRPr>
            </a:lvl5pPr>
            <a:lvl6pPr marL="2467577" indent="-224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  <a:cs typeface="Arial" charset="0"/>
              </a:defRPr>
            </a:lvl6pPr>
            <a:lvl7pPr marL="2916227" indent="-224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  <a:cs typeface="Arial" charset="0"/>
              </a:defRPr>
            </a:lvl7pPr>
            <a:lvl8pPr marL="3364878" indent="-224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  <a:cs typeface="Arial" charset="0"/>
              </a:defRPr>
            </a:lvl8pPr>
            <a:lvl9pPr marL="3813528" indent="-224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  <a:cs typeface="Arial" charset="0"/>
              </a:defRPr>
            </a:lvl9pPr>
          </a:lstStyle>
          <a:p>
            <a:pPr eaLnBrk="1" hangingPunct="1"/>
            <a:fld id="{57E0C5DD-8D49-4A02-A269-70A4432DB3C7}" type="slidenum">
              <a:rPr lang="en-US" altLang="en-US" smtClean="0"/>
              <a:pPr eaLnBrk="1" hangingPunct="1"/>
              <a:t>29</a:t>
            </a:fld>
            <a:endParaRPr lang="en-US" altLang="en-US" smtClean="0"/>
          </a:p>
        </p:txBody>
      </p:sp>
      <p:sp>
        <p:nvSpPr>
          <p:cNvPr id="5222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5424" y="694857"/>
            <a:ext cx="4545600" cy="3427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Tw Cen MT" pitchFamily="34" charset="0"/>
                <a:cs typeface="Arial" charset="0"/>
              </a:defRPr>
            </a:lvl1pPr>
            <a:lvl2pPr marL="729057" indent="-280406" eaLnBrk="0" hangingPunct="0">
              <a:defRPr>
                <a:solidFill>
                  <a:schemeClr val="tx1"/>
                </a:solidFill>
                <a:latin typeface="Tw Cen MT" pitchFamily="34" charset="0"/>
                <a:cs typeface="Arial" charset="0"/>
              </a:defRPr>
            </a:lvl2pPr>
            <a:lvl3pPr marL="1121626" indent="-224325" eaLnBrk="0" hangingPunct="0">
              <a:defRPr>
                <a:solidFill>
                  <a:schemeClr val="tx1"/>
                </a:solidFill>
                <a:latin typeface="Tw Cen MT" pitchFamily="34" charset="0"/>
                <a:cs typeface="Arial" charset="0"/>
              </a:defRPr>
            </a:lvl3pPr>
            <a:lvl4pPr marL="1570276" indent="-224325" eaLnBrk="0" hangingPunct="0">
              <a:defRPr>
                <a:solidFill>
                  <a:schemeClr val="tx1"/>
                </a:solidFill>
                <a:latin typeface="Tw Cen MT" pitchFamily="34" charset="0"/>
                <a:cs typeface="Arial" charset="0"/>
              </a:defRPr>
            </a:lvl4pPr>
            <a:lvl5pPr marL="2018927" indent="-224325" eaLnBrk="0" hangingPunct="0">
              <a:defRPr>
                <a:solidFill>
                  <a:schemeClr val="tx1"/>
                </a:solidFill>
                <a:latin typeface="Tw Cen MT" pitchFamily="34" charset="0"/>
                <a:cs typeface="Arial" charset="0"/>
              </a:defRPr>
            </a:lvl5pPr>
            <a:lvl6pPr marL="2467577" indent="-224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  <a:cs typeface="Arial" charset="0"/>
              </a:defRPr>
            </a:lvl6pPr>
            <a:lvl7pPr marL="2916227" indent="-224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  <a:cs typeface="Arial" charset="0"/>
              </a:defRPr>
            </a:lvl7pPr>
            <a:lvl8pPr marL="3364878" indent="-224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  <a:cs typeface="Arial" charset="0"/>
              </a:defRPr>
            </a:lvl8pPr>
            <a:lvl9pPr marL="3813528" indent="-224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  <a:cs typeface="Arial" charset="0"/>
              </a:defRPr>
            </a:lvl9pPr>
          </a:lstStyle>
          <a:p>
            <a:pPr eaLnBrk="1" hangingPunct="1"/>
            <a:fld id="{D10AF28E-B23B-4A0F-A9D6-3E76156B6E14}" type="slidenum">
              <a:rPr lang="en-US" altLang="en-US" smtClean="0"/>
              <a:pPr eaLnBrk="1" hangingPunct="1"/>
              <a:t>30</a:t>
            </a:fld>
            <a:endParaRPr lang="en-US" altLang="en-US" smtClean="0"/>
          </a:p>
        </p:txBody>
      </p:sp>
      <p:sp>
        <p:nvSpPr>
          <p:cNvPr id="532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95325"/>
            <a:ext cx="4567237" cy="342741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2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Tw Cen MT" pitchFamily="34" charset="0"/>
                <a:cs typeface="Arial" charset="0"/>
              </a:defRPr>
            </a:lvl1pPr>
            <a:lvl2pPr marL="729057" indent="-280406" eaLnBrk="0" hangingPunct="0">
              <a:defRPr>
                <a:solidFill>
                  <a:schemeClr val="tx1"/>
                </a:solidFill>
                <a:latin typeface="Tw Cen MT" pitchFamily="34" charset="0"/>
                <a:cs typeface="Arial" charset="0"/>
              </a:defRPr>
            </a:lvl2pPr>
            <a:lvl3pPr marL="1121626" indent="-224325" eaLnBrk="0" hangingPunct="0">
              <a:defRPr>
                <a:solidFill>
                  <a:schemeClr val="tx1"/>
                </a:solidFill>
                <a:latin typeface="Tw Cen MT" pitchFamily="34" charset="0"/>
                <a:cs typeface="Arial" charset="0"/>
              </a:defRPr>
            </a:lvl3pPr>
            <a:lvl4pPr marL="1570276" indent="-224325" eaLnBrk="0" hangingPunct="0">
              <a:defRPr>
                <a:solidFill>
                  <a:schemeClr val="tx1"/>
                </a:solidFill>
                <a:latin typeface="Tw Cen MT" pitchFamily="34" charset="0"/>
                <a:cs typeface="Arial" charset="0"/>
              </a:defRPr>
            </a:lvl4pPr>
            <a:lvl5pPr marL="2018927" indent="-224325" eaLnBrk="0" hangingPunct="0">
              <a:defRPr>
                <a:solidFill>
                  <a:schemeClr val="tx1"/>
                </a:solidFill>
                <a:latin typeface="Tw Cen MT" pitchFamily="34" charset="0"/>
                <a:cs typeface="Arial" charset="0"/>
              </a:defRPr>
            </a:lvl5pPr>
            <a:lvl6pPr marL="2467577" indent="-224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  <a:cs typeface="Arial" charset="0"/>
              </a:defRPr>
            </a:lvl6pPr>
            <a:lvl7pPr marL="2916227" indent="-224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  <a:cs typeface="Arial" charset="0"/>
              </a:defRPr>
            </a:lvl7pPr>
            <a:lvl8pPr marL="3364878" indent="-224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  <a:cs typeface="Arial" charset="0"/>
              </a:defRPr>
            </a:lvl8pPr>
            <a:lvl9pPr marL="3813528" indent="-224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  <a:cs typeface="Arial" charset="0"/>
              </a:defRPr>
            </a:lvl9pPr>
          </a:lstStyle>
          <a:p>
            <a:pPr eaLnBrk="1" hangingPunct="1"/>
            <a:fld id="{B72962D5-4772-4D1A-9547-063EEFCCF2FD}" type="slidenum">
              <a:rPr lang="en-US" altLang="en-US" smtClean="0"/>
              <a:pPr eaLnBrk="1" hangingPunct="1"/>
              <a:t>31</a:t>
            </a:fld>
            <a:endParaRPr lang="en-US" altLang="en-US" smtClean="0"/>
          </a:p>
        </p:txBody>
      </p:sp>
      <p:sp>
        <p:nvSpPr>
          <p:cNvPr id="5427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95325"/>
            <a:ext cx="4567237" cy="342741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6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Tw Cen MT" pitchFamily="34" charset="0"/>
                <a:cs typeface="Arial" charset="0"/>
              </a:defRPr>
            </a:lvl1pPr>
            <a:lvl2pPr marL="729057" indent="-280406" eaLnBrk="0" hangingPunct="0">
              <a:defRPr>
                <a:solidFill>
                  <a:schemeClr val="tx1"/>
                </a:solidFill>
                <a:latin typeface="Tw Cen MT" pitchFamily="34" charset="0"/>
                <a:cs typeface="Arial" charset="0"/>
              </a:defRPr>
            </a:lvl2pPr>
            <a:lvl3pPr marL="1121626" indent="-224325" eaLnBrk="0" hangingPunct="0">
              <a:defRPr>
                <a:solidFill>
                  <a:schemeClr val="tx1"/>
                </a:solidFill>
                <a:latin typeface="Tw Cen MT" pitchFamily="34" charset="0"/>
                <a:cs typeface="Arial" charset="0"/>
              </a:defRPr>
            </a:lvl3pPr>
            <a:lvl4pPr marL="1570276" indent="-224325" eaLnBrk="0" hangingPunct="0">
              <a:defRPr>
                <a:solidFill>
                  <a:schemeClr val="tx1"/>
                </a:solidFill>
                <a:latin typeface="Tw Cen MT" pitchFamily="34" charset="0"/>
                <a:cs typeface="Arial" charset="0"/>
              </a:defRPr>
            </a:lvl4pPr>
            <a:lvl5pPr marL="2018927" indent="-224325" eaLnBrk="0" hangingPunct="0">
              <a:defRPr>
                <a:solidFill>
                  <a:schemeClr val="tx1"/>
                </a:solidFill>
                <a:latin typeface="Tw Cen MT" pitchFamily="34" charset="0"/>
                <a:cs typeface="Arial" charset="0"/>
              </a:defRPr>
            </a:lvl5pPr>
            <a:lvl6pPr marL="2467577" indent="-224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  <a:cs typeface="Arial" charset="0"/>
              </a:defRPr>
            </a:lvl6pPr>
            <a:lvl7pPr marL="2916227" indent="-224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  <a:cs typeface="Arial" charset="0"/>
              </a:defRPr>
            </a:lvl7pPr>
            <a:lvl8pPr marL="3364878" indent="-224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  <a:cs typeface="Arial" charset="0"/>
              </a:defRPr>
            </a:lvl8pPr>
            <a:lvl9pPr marL="3813528" indent="-224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  <a:cs typeface="Arial" charset="0"/>
              </a:defRPr>
            </a:lvl9pPr>
          </a:lstStyle>
          <a:p>
            <a:pPr eaLnBrk="1" hangingPunct="1"/>
            <a:fld id="{D19483C3-228E-4A56-B665-140A6A34D29C}" type="slidenum">
              <a:rPr lang="en-US" altLang="en-US" smtClean="0"/>
              <a:pPr eaLnBrk="1" hangingPunct="1"/>
              <a:t>32</a:t>
            </a:fld>
            <a:endParaRPr lang="en-US" altLang="en-US" smtClean="0"/>
          </a:p>
        </p:txBody>
      </p:sp>
      <p:sp>
        <p:nvSpPr>
          <p:cNvPr id="5529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5424" y="694857"/>
            <a:ext cx="4545600" cy="3427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30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Tw Cen MT" pitchFamily="34" charset="0"/>
                <a:cs typeface="Arial" charset="0"/>
              </a:defRPr>
            </a:lvl1pPr>
            <a:lvl2pPr marL="729057" indent="-280406" eaLnBrk="0" hangingPunct="0">
              <a:defRPr>
                <a:solidFill>
                  <a:schemeClr val="tx1"/>
                </a:solidFill>
                <a:latin typeface="Tw Cen MT" pitchFamily="34" charset="0"/>
                <a:cs typeface="Arial" charset="0"/>
              </a:defRPr>
            </a:lvl2pPr>
            <a:lvl3pPr marL="1121626" indent="-224325" eaLnBrk="0" hangingPunct="0">
              <a:defRPr>
                <a:solidFill>
                  <a:schemeClr val="tx1"/>
                </a:solidFill>
                <a:latin typeface="Tw Cen MT" pitchFamily="34" charset="0"/>
                <a:cs typeface="Arial" charset="0"/>
              </a:defRPr>
            </a:lvl3pPr>
            <a:lvl4pPr marL="1570276" indent="-224325" eaLnBrk="0" hangingPunct="0">
              <a:defRPr>
                <a:solidFill>
                  <a:schemeClr val="tx1"/>
                </a:solidFill>
                <a:latin typeface="Tw Cen MT" pitchFamily="34" charset="0"/>
                <a:cs typeface="Arial" charset="0"/>
              </a:defRPr>
            </a:lvl4pPr>
            <a:lvl5pPr marL="2018927" indent="-224325" eaLnBrk="0" hangingPunct="0">
              <a:defRPr>
                <a:solidFill>
                  <a:schemeClr val="tx1"/>
                </a:solidFill>
                <a:latin typeface="Tw Cen MT" pitchFamily="34" charset="0"/>
                <a:cs typeface="Arial" charset="0"/>
              </a:defRPr>
            </a:lvl5pPr>
            <a:lvl6pPr marL="2467577" indent="-224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  <a:cs typeface="Arial" charset="0"/>
              </a:defRPr>
            </a:lvl6pPr>
            <a:lvl7pPr marL="2916227" indent="-224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  <a:cs typeface="Arial" charset="0"/>
              </a:defRPr>
            </a:lvl7pPr>
            <a:lvl8pPr marL="3364878" indent="-224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  <a:cs typeface="Arial" charset="0"/>
              </a:defRPr>
            </a:lvl8pPr>
            <a:lvl9pPr marL="3813528" indent="-224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  <a:cs typeface="Arial" charset="0"/>
              </a:defRPr>
            </a:lvl9pPr>
          </a:lstStyle>
          <a:p>
            <a:pPr eaLnBrk="1" hangingPunct="1"/>
            <a:fld id="{4F596D60-AFC9-41D8-8858-ECA963E95712}" type="slidenum">
              <a:rPr lang="en-US" altLang="en-US" smtClean="0"/>
              <a:pPr eaLnBrk="1" hangingPunct="1"/>
              <a:t>33</a:t>
            </a:fld>
            <a:endParaRPr lang="en-US" altLang="en-US" smtClean="0"/>
          </a:p>
        </p:txBody>
      </p:sp>
      <p:sp>
        <p:nvSpPr>
          <p:cNvPr id="5632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5424" y="694857"/>
            <a:ext cx="4545600" cy="3427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Tw Cen MT" pitchFamily="34" charset="0"/>
                <a:cs typeface="Arial" charset="0"/>
              </a:defRPr>
            </a:lvl1pPr>
            <a:lvl2pPr marL="729057" indent="-280406" eaLnBrk="0" hangingPunct="0">
              <a:defRPr>
                <a:solidFill>
                  <a:schemeClr val="tx1"/>
                </a:solidFill>
                <a:latin typeface="Tw Cen MT" pitchFamily="34" charset="0"/>
                <a:cs typeface="Arial" charset="0"/>
              </a:defRPr>
            </a:lvl2pPr>
            <a:lvl3pPr marL="1121626" indent="-224325" eaLnBrk="0" hangingPunct="0">
              <a:defRPr>
                <a:solidFill>
                  <a:schemeClr val="tx1"/>
                </a:solidFill>
                <a:latin typeface="Tw Cen MT" pitchFamily="34" charset="0"/>
                <a:cs typeface="Arial" charset="0"/>
              </a:defRPr>
            </a:lvl3pPr>
            <a:lvl4pPr marL="1570276" indent="-224325" eaLnBrk="0" hangingPunct="0">
              <a:defRPr>
                <a:solidFill>
                  <a:schemeClr val="tx1"/>
                </a:solidFill>
                <a:latin typeface="Tw Cen MT" pitchFamily="34" charset="0"/>
                <a:cs typeface="Arial" charset="0"/>
              </a:defRPr>
            </a:lvl4pPr>
            <a:lvl5pPr marL="2018927" indent="-224325" eaLnBrk="0" hangingPunct="0">
              <a:defRPr>
                <a:solidFill>
                  <a:schemeClr val="tx1"/>
                </a:solidFill>
                <a:latin typeface="Tw Cen MT" pitchFamily="34" charset="0"/>
                <a:cs typeface="Arial" charset="0"/>
              </a:defRPr>
            </a:lvl5pPr>
            <a:lvl6pPr marL="2467577" indent="-224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  <a:cs typeface="Arial" charset="0"/>
              </a:defRPr>
            </a:lvl6pPr>
            <a:lvl7pPr marL="2916227" indent="-224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  <a:cs typeface="Arial" charset="0"/>
              </a:defRPr>
            </a:lvl7pPr>
            <a:lvl8pPr marL="3364878" indent="-224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  <a:cs typeface="Arial" charset="0"/>
              </a:defRPr>
            </a:lvl8pPr>
            <a:lvl9pPr marL="3813528" indent="-224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  <a:cs typeface="Arial" charset="0"/>
              </a:defRPr>
            </a:lvl9pPr>
          </a:lstStyle>
          <a:p>
            <a:pPr eaLnBrk="1" hangingPunct="1"/>
            <a:fld id="{D5852A69-6560-4096-AFB7-44E1C07BDDA7}" type="slidenum">
              <a:rPr lang="en-US" altLang="en-US" smtClean="0"/>
              <a:pPr eaLnBrk="1" hangingPunct="1"/>
              <a:t>34</a:t>
            </a:fld>
            <a:endParaRPr lang="en-US" altLang="en-US" smtClean="0"/>
          </a:p>
        </p:txBody>
      </p:sp>
      <p:sp>
        <p:nvSpPr>
          <p:cNvPr id="573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95325"/>
            <a:ext cx="4567237" cy="342741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Tw Cen MT" pitchFamily="34" charset="0"/>
                <a:cs typeface="Arial" charset="0"/>
              </a:defRPr>
            </a:lvl1pPr>
            <a:lvl2pPr marL="729057" indent="-280406" eaLnBrk="0" hangingPunct="0">
              <a:defRPr>
                <a:solidFill>
                  <a:schemeClr val="tx1"/>
                </a:solidFill>
                <a:latin typeface="Tw Cen MT" pitchFamily="34" charset="0"/>
                <a:cs typeface="Arial" charset="0"/>
              </a:defRPr>
            </a:lvl2pPr>
            <a:lvl3pPr marL="1121626" indent="-224325" eaLnBrk="0" hangingPunct="0">
              <a:defRPr>
                <a:solidFill>
                  <a:schemeClr val="tx1"/>
                </a:solidFill>
                <a:latin typeface="Tw Cen MT" pitchFamily="34" charset="0"/>
                <a:cs typeface="Arial" charset="0"/>
              </a:defRPr>
            </a:lvl3pPr>
            <a:lvl4pPr marL="1570276" indent="-224325" eaLnBrk="0" hangingPunct="0">
              <a:defRPr>
                <a:solidFill>
                  <a:schemeClr val="tx1"/>
                </a:solidFill>
                <a:latin typeface="Tw Cen MT" pitchFamily="34" charset="0"/>
                <a:cs typeface="Arial" charset="0"/>
              </a:defRPr>
            </a:lvl4pPr>
            <a:lvl5pPr marL="2018927" indent="-224325" eaLnBrk="0" hangingPunct="0">
              <a:defRPr>
                <a:solidFill>
                  <a:schemeClr val="tx1"/>
                </a:solidFill>
                <a:latin typeface="Tw Cen MT" pitchFamily="34" charset="0"/>
                <a:cs typeface="Arial" charset="0"/>
              </a:defRPr>
            </a:lvl5pPr>
            <a:lvl6pPr marL="2467577" indent="-224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  <a:cs typeface="Arial" charset="0"/>
              </a:defRPr>
            </a:lvl6pPr>
            <a:lvl7pPr marL="2916227" indent="-224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  <a:cs typeface="Arial" charset="0"/>
              </a:defRPr>
            </a:lvl7pPr>
            <a:lvl8pPr marL="3364878" indent="-224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  <a:cs typeface="Arial" charset="0"/>
              </a:defRPr>
            </a:lvl8pPr>
            <a:lvl9pPr marL="3813528" indent="-224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  <a:cs typeface="Arial" charset="0"/>
              </a:defRPr>
            </a:lvl9pPr>
          </a:lstStyle>
          <a:p>
            <a:pPr eaLnBrk="1" hangingPunct="1"/>
            <a:fld id="{B0D6462D-81B8-4CA1-A794-DDFD371166FC}" type="slidenum">
              <a:rPr lang="en-US" altLang="en-US" smtClean="0"/>
              <a:pPr eaLnBrk="1" hangingPunct="1"/>
              <a:t>35</a:t>
            </a:fld>
            <a:endParaRPr lang="en-US" altLang="en-US" smtClean="0"/>
          </a:p>
        </p:txBody>
      </p:sp>
      <p:sp>
        <p:nvSpPr>
          <p:cNvPr id="5837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95325"/>
            <a:ext cx="4567237" cy="342741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Tw Cen MT" pitchFamily="34" charset="0"/>
                <a:cs typeface="Arial" charset="0"/>
              </a:defRPr>
            </a:lvl1pPr>
            <a:lvl2pPr marL="729057" indent="-280406" eaLnBrk="0" hangingPunct="0">
              <a:defRPr>
                <a:solidFill>
                  <a:schemeClr val="tx1"/>
                </a:solidFill>
                <a:latin typeface="Tw Cen MT" pitchFamily="34" charset="0"/>
                <a:cs typeface="Arial" charset="0"/>
              </a:defRPr>
            </a:lvl2pPr>
            <a:lvl3pPr marL="1121626" indent="-224325" eaLnBrk="0" hangingPunct="0">
              <a:defRPr>
                <a:solidFill>
                  <a:schemeClr val="tx1"/>
                </a:solidFill>
                <a:latin typeface="Tw Cen MT" pitchFamily="34" charset="0"/>
                <a:cs typeface="Arial" charset="0"/>
              </a:defRPr>
            </a:lvl3pPr>
            <a:lvl4pPr marL="1570276" indent="-224325" eaLnBrk="0" hangingPunct="0">
              <a:defRPr>
                <a:solidFill>
                  <a:schemeClr val="tx1"/>
                </a:solidFill>
                <a:latin typeface="Tw Cen MT" pitchFamily="34" charset="0"/>
                <a:cs typeface="Arial" charset="0"/>
              </a:defRPr>
            </a:lvl4pPr>
            <a:lvl5pPr marL="2018927" indent="-224325" eaLnBrk="0" hangingPunct="0">
              <a:defRPr>
                <a:solidFill>
                  <a:schemeClr val="tx1"/>
                </a:solidFill>
                <a:latin typeface="Tw Cen MT" pitchFamily="34" charset="0"/>
                <a:cs typeface="Arial" charset="0"/>
              </a:defRPr>
            </a:lvl5pPr>
            <a:lvl6pPr marL="2467577" indent="-224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  <a:cs typeface="Arial" charset="0"/>
              </a:defRPr>
            </a:lvl6pPr>
            <a:lvl7pPr marL="2916227" indent="-224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  <a:cs typeface="Arial" charset="0"/>
              </a:defRPr>
            </a:lvl7pPr>
            <a:lvl8pPr marL="3364878" indent="-224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  <a:cs typeface="Arial" charset="0"/>
              </a:defRPr>
            </a:lvl8pPr>
            <a:lvl9pPr marL="3813528" indent="-224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  <a:cs typeface="Arial" charset="0"/>
              </a:defRPr>
            </a:lvl9pPr>
          </a:lstStyle>
          <a:p>
            <a:pPr eaLnBrk="1" hangingPunct="1"/>
            <a:fld id="{3F9C8323-46B9-4C42-A65E-9690765EAFC6}" type="slidenum">
              <a:rPr lang="en-US" altLang="en-US" smtClean="0"/>
              <a:pPr eaLnBrk="1" hangingPunct="1"/>
              <a:t>36</a:t>
            </a:fld>
            <a:endParaRPr lang="en-US" altLang="en-US" smtClean="0"/>
          </a:p>
        </p:txBody>
      </p:sp>
      <p:sp>
        <p:nvSpPr>
          <p:cNvPr id="5939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95325"/>
            <a:ext cx="4567237" cy="342741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6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Tw Cen MT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w Cen MT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w Cen MT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w Cen MT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w Cen MT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  <a:cs typeface="Arial" charset="0"/>
              </a:defRPr>
            </a:lvl9pPr>
          </a:lstStyle>
          <a:p>
            <a:pPr eaLnBrk="1" hangingPunct="1"/>
            <a:fld id="{3BEAFD85-4E01-4E7B-A042-450E56301753}" type="slidenum">
              <a:rPr lang="en-US" altLang="en-US" smtClean="0"/>
              <a:pPr eaLnBrk="1" hangingPunct="1"/>
              <a:t>7</a:t>
            </a:fld>
            <a:endParaRPr lang="en-US" altLang="en-US" smtClean="0"/>
          </a:p>
        </p:txBody>
      </p:sp>
      <p:sp>
        <p:nvSpPr>
          <p:cNvPr id="3891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95325"/>
            <a:ext cx="4570413" cy="342741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6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Tw Cen MT" pitchFamily="34" charset="0"/>
                <a:cs typeface="Arial" charset="0"/>
              </a:defRPr>
            </a:lvl1pPr>
            <a:lvl2pPr marL="729057" indent="-280406" eaLnBrk="0" hangingPunct="0">
              <a:defRPr>
                <a:solidFill>
                  <a:schemeClr val="tx1"/>
                </a:solidFill>
                <a:latin typeface="Tw Cen MT" pitchFamily="34" charset="0"/>
                <a:cs typeface="Arial" charset="0"/>
              </a:defRPr>
            </a:lvl2pPr>
            <a:lvl3pPr marL="1121626" indent="-224325" eaLnBrk="0" hangingPunct="0">
              <a:defRPr>
                <a:solidFill>
                  <a:schemeClr val="tx1"/>
                </a:solidFill>
                <a:latin typeface="Tw Cen MT" pitchFamily="34" charset="0"/>
                <a:cs typeface="Arial" charset="0"/>
              </a:defRPr>
            </a:lvl3pPr>
            <a:lvl4pPr marL="1570276" indent="-224325" eaLnBrk="0" hangingPunct="0">
              <a:defRPr>
                <a:solidFill>
                  <a:schemeClr val="tx1"/>
                </a:solidFill>
                <a:latin typeface="Tw Cen MT" pitchFamily="34" charset="0"/>
                <a:cs typeface="Arial" charset="0"/>
              </a:defRPr>
            </a:lvl4pPr>
            <a:lvl5pPr marL="2018927" indent="-224325" eaLnBrk="0" hangingPunct="0">
              <a:defRPr>
                <a:solidFill>
                  <a:schemeClr val="tx1"/>
                </a:solidFill>
                <a:latin typeface="Tw Cen MT" pitchFamily="34" charset="0"/>
                <a:cs typeface="Arial" charset="0"/>
              </a:defRPr>
            </a:lvl5pPr>
            <a:lvl6pPr marL="2467577" indent="-224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  <a:cs typeface="Arial" charset="0"/>
              </a:defRPr>
            </a:lvl6pPr>
            <a:lvl7pPr marL="2916227" indent="-224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  <a:cs typeface="Arial" charset="0"/>
              </a:defRPr>
            </a:lvl7pPr>
            <a:lvl8pPr marL="3364878" indent="-224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  <a:cs typeface="Arial" charset="0"/>
              </a:defRPr>
            </a:lvl8pPr>
            <a:lvl9pPr marL="3813528" indent="-224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  <a:cs typeface="Arial" charset="0"/>
              </a:defRPr>
            </a:lvl9pPr>
          </a:lstStyle>
          <a:p>
            <a:pPr eaLnBrk="1" hangingPunct="1"/>
            <a:fld id="{FD709487-3223-4EEB-9D45-8F82EF3DE5EF}" type="slidenum">
              <a:rPr lang="en-US" altLang="en-US" smtClean="0"/>
              <a:pPr eaLnBrk="1" hangingPunct="1"/>
              <a:t>37</a:t>
            </a:fld>
            <a:endParaRPr lang="en-US" altLang="en-US" smtClean="0"/>
          </a:p>
        </p:txBody>
      </p:sp>
      <p:sp>
        <p:nvSpPr>
          <p:cNvPr id="604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95325"/>
            <a:ext cx="4567237" cy="342741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2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Tw Cen MT" pitchFamily="34" charset="0"/>
                <a:cs typeface="Arial" charset="0"/>
              </a:defRPr>
            </a:lvl1pPr>
            <a:lvl2pPr marL="729057" indent="-280406" eaLnBrk="0" hangingPunct="0">
              <a:defRPr>
                <a:solidFill>
                  <a:schemeClr val="tx1"/>
                </a:solidFill>
                <a:latin typeface="Tw Cen MT" pitchFamily="34" charset="0"/>
                <a:cs typeface="Arial" charset="0"/>
              </a:defRPr>
            </a:lvl2pPr>
            <a:lvl3pPr marL="1121626" indent="-224325" eaLnBrk="0" hangingPunct="0">
              <a:defRPr>
                <a:solidFill>
                  <a:schemeClr val="tx1"/>
                </a:solidFill>
                <a:latin typeface="Tw Cen MT" pitchFamily="34" charset="0"/>
                <a:cs typeface="Arial" charset="0"/>
              </a:defRPr>
            </a:lvl3pPr>
            <a:lvl4pPr marL="1570276" indent="-224325" eaLnBrk="0" hangingPunct="0">
              <a:defRPr>
                <a:solidFill>
                  <a:schemeClr val="tx1"/>
                </a:solidFill>
                <a:latin typeface="Tw Cen MT" pitchFamily="34" charset="0"/>
                <a:cs typeface="Arial" charset="0"/>
              </a:defRPr>
            </a:lvl4pPr>
            <a:lvl5pPr marL="2018927" indent="-224325" eaLnBrk="0" hangingPunct="0">
              <a:defRPr>
                <a:solidFill>
                  <a:schemeClr val="tx1"/>
                </a:solidFill>
                <a:latin typeface="Tw Cen MT" pitchFamily="34" charset="0"/>
                <a:cs typeface="Arial" charset="0"/>
              </a:defRPr>
            </a:lvl5pPr>
            <a:lvl6pPr marL="2467577" indent="-224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  <a:cs typeface="Arial" charset="0"/>
              </a:defRPr>
            </a:lvl6pPr>
            <a:lvl7pPr marL="2916227" indent="-224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  <a:cs typeface="Arial" charset="0"/>
              </a:defRPr>
            </a:lvl7pPr>
            <a:lvl8pPr marL="3364878" indent="-224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  <a:cs typeface="Arial" charset="0"/>
              </a:defRPr>
            </a:lvl8pPr>
            <a:lvl9pPr marL="3813528" indent="-224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  <a:cs typeface="Arial" charset="0"/>
              </a:defRPr>
            </a:lvl9pPr>
          </a:lstStyle>
          <a:p>
            <a:pPr eaLnBrk="1" hangingPunct="1"/>
            <a:fld id="{3FE6FE84-0C0B-4614-82B1-D21E5D726BB6}" type="slidenum">
              <a:rPr lang="en-US" smtClean="0"/>
              <a:pPr eaLnBrk="1" hangingPunct="1"/>
              <a:t>38</a:t>
            </a:fld>
            <a:endParaRPr lang="en-US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711" y="4344025"/>
            <a:ext cx="5028579" cy="41144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Tw Cen MT" pitchFamily="34" charset="0"/>
                <a:cs typeface="Arial" charset="0"/>
              </a:defRPr>
            </a:lvl1pPr>
            <a:lvl2pPr marL="729057" indent="-280406" eaLnBrk="0" hangingPunct="0">
              <a:defRPr>
                <a:solidFill>
                  <a:schemeClr val="tx1"/>
                </a:solidFill>
                <a:latin typeface="Tw Cen MT" pitchFamily="34" charset="0"/>
                <a:cs typeface="Arial" charset="0"/>
              </a:defRPr>
            </a:lvl2pPr>
            <a:lvl3pPr marL="1121626" indent="-224325" eaLnBrk="0" hangingPunct="0">
              <a:defRPr>
                <a:solidFill>
                  <a:schemeClr val="tx1"/>
                </a:solidFill>
                <a:latin typeface="Tw Cen MT" pitchFamily="34" charset="0"/>
                <a:cs typeface="Arial" charset="0"/>
              </a:defRPr>
            </a:lvl3pPr>
            <a:lvl4pPr marL="1570276" indent="-224325" eaLnBrk="0" hangingPunct="0">
              <a:defRPr>
                <a:solidFill>
                  <a:schemeClr val="tx1"/>
                </a:solidFill>
                <a:latin typeface="Tw Cen MT" pitchFamily="34" charset="0"/>
                <a:cs typeface="Arial" charset="0"/>
              </a:defRPr>
            </a:lvl4pPr>
            <a:lvl5pPr marL="2018927" indent="-224325" eaLnBrk="0" hangingPunct="0">
              <a:defRPr>
                <a:solidFill>
                  <a:schemeClr val="tx1"/>
                </a:solidFill>
                <a:latin typeface="Tw Cen MT" pitchFamily="34" charset="0"/>
                <a:cs typeface="Arial" charset="0"/>
              </a:defRPr>
            </a:lvl5pPr>
            <a:lvl6pPr marL="2467577" indent="-224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  <a:cs typeface="Arial" charset="0"/>
              </a:defRPr>
            </a:lvl6pPr>
            <a:lvl7pPr marL="2916227" indent="-224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  <a:cs typeface="Arial" charset="0"/>
              </a:defRPr>
            </a:lvl7pPr>
            <a:lvl8pPr marL="3364878" indent="-224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  <a:cs typeface="Arial" charset="0"/>
              </a:defRPr>
            </a:lvl8pPr>
            <a:lvl9pPr marL="3813528" indent="-224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  <a:cs typeface="Arial" charset="0"/>
              </a:defRPr>
            </a:lvl9pPr>
          </a:lstStyle>
          <a:p>
            <a:pPr eaLnBrk="1" hangingPunct="1"/>
            <a:fld id="{5D4E0807-D51D-419C-913A-E1EF966BECA3}" type="slidenum">
              <a:rPr lang="en-US" smtClean="0"/>
              <a:pPr eaLnBrk="1" hangingPunct="1"/>
              <a:t>39</a:t>
            </a:fld>
            <a:endParaRPr lang="en-US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711" y="4344025"/>
            <a:ext cx="5028579" cy="41144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Tw Cen MT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w Cen MT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w Cen MT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w Cen MT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w Cen MT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  <a:cs typeface="Arial" charset="0"/>
              </a:defRPr>
            </a:lvl9pPr>
          </a:lstStyle>
          <a:p>
            <a:pPr eaLnBrk="1" hangingPunct="1"/>
            <a:fld id="{F93C216B-4A58-4BE3-9AA6-7BF41545ABB9}" type="slidenum">
              <a:rPr lang="en-US" altLang="en-US" smtClean="0"/>
              <a:pPr eaLnBrk="1" hangingPunct="1"/>
              <a:t>8</a:t>
            </a:fld>
            <a:endParaRPr lang="en-US" altLang="en-US" smtClean="0"/>
          </a:p>
        </p:txBody>
      </p:sp>
      <p:sp>
        <p:nvSpPr>
          <p:cNvPr id="3993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95325"/>
            <a:ext cx="4570413" cy="342741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Tw Cen MT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w Cen MT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w Cen MT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w Cen MT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w Cen MT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  <a:cs typeface="Arial" charset="0"/>
              </a:defRPr>
            </a:lvl9pPr>
          </a:lstStyle>
          <a:p>
            <a:pPr eaLnBrk="1" hangingPunct="1"/>
            <a:fld id="{2ECA6EEB-25C4-48C5-9685-C7DDC5993F98}" type="slidenum">
              <a:rPr lang="en-US" altLang="en-US" smtClean="0"/>
              <a:pPr eaLnBrk="1" hangingPunct="1"/>
              <a:t>9</a:t>
            </a:fld>
            <a:endParaRPr lang="en-US" altLang="en-US" smtClean="0"/>
          </a:p>
        </p:txBody>
      </p:sp>
      <p:sp>
        <p:nvSpPr>
          <p:cNvPr id="4096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95325"/>
            <a:ext cx="4570413" cy="342741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Tw Cen MT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w Cen MT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w Cen MT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w Cen MT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w Cen MT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  <a:cs typeface="Arial" charset="0"/>
              </a:defRPr>
            </a:lvl9pPr>
          </a:lstStyle>
          <a:p>
            <a:pPr eaLnBrk="1" hangingPunct="1"/>
            <a:fld id="{60EF30AC-796D-4BDC-8C7D-EB5A9725605B}" type="slidenum">
              <a:rPr lang="en-US" altLang="en-US" smtClean="0"/>
              <a:pPr eaLnBrk="1" hangingPunct="1"/>
              <a:t>10</a:t>
            </a:fld>
            <a:endParaRPr lang="en-US" altLang="en-US" smtClean="0"/>
          </a:p>
        </p:txBody>
      </p:sp>
      <p:sp>
        <p:nvSpPr>
          <p:cNvPr id="4198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95325"/>
            <a:ext cx="4570413" cy="342741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Tw Cen MT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w Cen MT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w Cen MT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w Cen MT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w Cen MT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  <a:cs typeface="Arial" charset="0"/>
              </a:defRPr>
            </a:lvl9pPr>
          </a:lstStyle>
          <a:p>
            <a:pPr eaLnBrk="1" hangingPunct="1"/>
            <a:fld id="{FFE50084-F8C7-4837-BFAE-3F78FF470C1C}" type="slidenum">
              <a:rPr lang="en-US" altLang="en-US" smtClean="0"/>
              <a:pPr eaLnBrk="1" hangingPunct="1"/>
              <a:t>11</a:t>
            </a:fld>
            <a:endParaRPr lang="en-US" altLang="en-US" smtClean="0"/>
          </a:p>
        </p:txBody>
      </p:sp>
      <p:sp>
        <p:nvSpPr>
          <p:cNvPr id="4301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95325"/>
            <a:ext cx="4570413" cy="342741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Tw Cen MT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w Cen MT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w Cen MT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w Cen MT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w Cen MT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  <a:cs typeface="Arial" charset="0"/>
              </a:defRPr>
            </a:lvl9pPr>
          </a:lstStyle>
          <a:p>
            <a:pPr eaLnBrk="1" hangingPunct="1"/>
            <a:fld id="{617E69E7-1507-4A07-9310-FBE030F3F8EF}" type="slidenum">
              <a:rPr lang="en-US" altLang="en-US" smtClean="0"/>
              <a:pPr eaLnBrk="1" hangingPunct="1"/>
              <a:t>12</a:t>
            </a:fld>
            <a:endParaRPr lang="en-US" altLang="en-US" smtClean="0"/>
          </a:p>
        </p:txBody>
      </p:sp>
      <p:sp>
        <p:nvSpPr>
          <p:cNvPr id="4403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95325"/>
            <a:ext cx="4570413" cy="342741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6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Tw Cen MT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w Cen MT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w Cen MT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w Cen MT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w Cen MT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  <a:cs typeface="Arial" charset="0"/>
              </a:defRPr>
            </a:lvl9pPr>
          </a:lstStyle>
          <a:p>
            <a:pPr eaLnBrk="1" hangingPunct="1"/>
            <a:fld id="{2C280304-E317-43AD-84C1-4CBAF2F5FAD3}" type="slidenum">
              <a:rPr lang="en-US" altLang="en-US" smtClean="0"/>
              <a:pPr eaLnBrk="1" hangingPunct="1"/>
              <a:t>13</a:t>
            </a:fld>
            <a:endParaRPr lang="en-US" altLang="en-US" smtClean="0"/>
          </a:p>
        </p:txBody>
      </p:sp>
      <p:sp>
        <p:nvSpPr>
          <p:cNvPr id="4505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95325"/>
            <a:ext cx="4570413" cy="342741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6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20B4F-4C0D-4454-885A-41B8723A6B11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E1F1A-7ED1-4CF7-AE0F-90E70C0BC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575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20B4F-4C0D-4454-885A-41B8723A6B11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E1F1A-7ED1-4CF7-AE0F-90E70C0BC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546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20B4F-4C0D-4454-885A-41B8723A6B11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E1F1A-7ED1-4CF7-AE0F-90E70C0BC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158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20B4F-4C0D-4454-885A-41B8723A6B11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E1F1A-7ED1-4CF7-AE0F-90E70C0BC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695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20B4F-4C0D-4454-885A-41B8723A6B11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E1F1A-7ED1-4CF7-AE0F-90E70C0BC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323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20B4F-4C0D-4454-885A-41B8723A6B11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E1F1A-7ED1-4CF7-AE0F-90E70C0BC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47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20B4F-4C0D-4454-885A-41B8723A6B11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E1F1A-7ED1-4CF7-AE0F-90E70C0BC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427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20B4F-4C0D-4454-885A-41B8723A6B11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E1F1A-7ED1-4CF7-AE0F-90E70C0BC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104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20B4F-4C0D-4454-885A-41B8723A6B11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E1F1A-7ED1-4CF7-AE0F-90E70C0BC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190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20B4F-4C0D-4454-885A-41B8723A6B11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E1F1A-7ED1-4CF7-AE0F-90E70C0BC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591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20B4F-4C0D-4454-885A-41B8723A6B11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E1F1A-7ED1-4CF7-AE0F-90E70C0BC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712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620B4F-4C0D-4454-885A-41B8723A6B11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EE1F1A-7ED1-4CF7-AE0F-90E70C0BC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682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jp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jp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jp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jp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jp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jp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jp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jp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jp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en-GB" altLang="en-US" dirty="0" smtClean="0"/>
              <a:t>Unit-III </a:t>
            </a:r>
            <a:r>
              <a:rPr lang="en-GB" altLang="en-US" sz="3600" dirty="0" smtClean="0"/>
              <a:t>Cognitive Models</a:t>
            </a:r>
            <a:endParaRPr lang="en-GB" altLang="en-US" sz="3600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62200" y="6049963"/>
            <a:ext cx="6705600" cy="685800"/>
          </a:xfrm>
        </p:spPr>
        <p:txBody>
          <a:bodyPr/>
          <a:lstStyle/>
          <a:p>
            <a:endParaRPr lang="en-GB" altLang="en-US" smtClean="0"/>
          </a:p>
        </p:txBody>
      </p:sp>
      <p:pic>
        <p:nvPicPr>
          <p:cNvPr id="4" name="Content Placeholder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1644"/>
            <a:ext cx="1295400" cy="1326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748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525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3" name="Content Placeholder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1644"/>
            <a:ext cx="1295400" cy="1326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79306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525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3" name="Content Placeholder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1644"/>
            <a:ext cx="1295400" cy="1326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50518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525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3" name="Content Placeholder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1644"/>
            <a:ext cx="1295400" cy="1326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83150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525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3884214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525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3" name="Content Placeholder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1644"/>
            <a:ext cx="1295400" cy="1326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20163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525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3" name="Content Placeholder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1644"/>
            <a:ext cx="1295400" cy="1326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13165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525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3" name="Content Placeholder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1644"/>
            <a:ext cx="1295400" cy="1326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43582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525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3" name="Content Placeholder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1644"/>
            <a:ext cx="1295400" cy="1326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30059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525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3" name="Content Placeholder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1644"/>
            <a:ext cx="1295400" cy="1326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18524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525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3" name="Content Placeholder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1644"/>
            <a:ext cx="1295400" cy="1326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00530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altLang="en-US" smtClean="0"/>
              <a:t>Cognitive Models in HCI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447800"/>
            <a:ext cx="8153400" cy="4648200"/>
          </a:xfrm>
        </p:spPr>
        <p:txBody>
          <a:bodyPr>
            <a:normAutofit fontScale="92500"/>
          </a:bodyPr>
          <a:lstStyle/>
          <a:p>
            <a:r>
              <a:rPr lang="en-US" altLang="en-US" dirty="0" smtClean="0">
                <a:latin typeface="Arial" pitchFamily="34" charset="0"/>
                <a:cs typeface="Arial" pitchFamily="34" charset="0"/>
              </a:rPr>
              <a:t>In HCI, three different approaches are used to </a:t>
            </a:r>
            <a:r>
              <a:rPr lang="en-US" altLang="en-US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model cognition</a:t>
            </a:r>
          </a:p>
          <a:p>
            <a:pPr lvl="1"/>
            <a:r>
              <a:rPr lang="en-US" altLang="en-US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Individual models of human factors</a:t>
            </a:r>
          </a:p>
          <a:p>
            <a:pPr lvl="2"/>
            <a:r>
              <a:rPr lang="en-US" altLang="en-US" dirty="0" smtClean="0">
                <a:latin typeface="Arial" pitchFamily="34" charset="0"/>
                <a:cs typeface="Arial" pitchFamily="34" charset="0"/>
              </a:rPr>
              <a:t>In this approach, individual human factors such as manual (motor) movement, eye movement, decision time in the presence of visual stimuli etc. are modeled</a:t>
            </a:r>
          </a:p>
          <a:p>
            <a:pPr lvl="2"/>
            <a:r>
              <a:rPr lang="en-US" altLang="en-US" dirty="0" smtClean="0">
                <a:latin typeface="Arial" pitchFamily="34" charset="0"/>
                <a:cs typeface="Arial" pitchFamily="34" charset="0"/>
              </a:rPr>
              <a:t>Examples are the Hick-Hyman law, the </a:t>
            </a:r>
            <a:r>
              <a:rPr lang="en-US" altLang="en-US" dirty="0" err="1" smtClean="0">
                <a:latin typeface="Arial" pitchFamily="34" charset="0"/>
                <a:cs typeface="Arial" pitchFamily="34" charset="0"/>
              </a:rPr>
              <a:t>Fitts</a:t>
            </a: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’ law </a:t>
            </a:r>
          </a:p>
          <a:p>
            <a:pPr lvl="1"/>
            <a:r>
              <a:rPr lang="en-US" altLang="en-US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Integrated cognitive architectures</a:t>
            </a:r>
          </a:p>
          <a:p>
            <a:pPr lvl="2"/>
            <a:r>
              <a:rPr lang="en-US" altLang="en-US" dirty="0" smtClean="0">
                <a:latin typeface="Arial" pitchFamily="34" charset="0"/>
                <a:cs typeface="Arial" pitchFamily="34" charset="0"/>
              </a:rPr>
              <a:t>Here, the whole human cognition process (including perception and motor actions) is modeled </a:t>
            </a:r>
          </a:p>
          <a:p>
            <a:pPr lvl="2"/>
            <a:r>
              <a:rPr lang="en-US" altLang="en-US" dirty="0" smtClean="0">
                <a:latin typeface="Arial" pitchFamily="34" charset="0"/>
                <a:cs typeface="Arial" pitchFamily="34" charset="0"/>
              </a:rPr>
              <a:t>Examples are MHP, ACT-R/PM, Soar </a:t>
            </a:r>
          </a:p>
          <a:p>
            <a:pPr lvl="2"/>
            <a:endParaRPr lang="en-US" altLang="en-US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Content Placeholder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1644"/>
            <a:ext cx="1295400" cy="1326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988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525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3" name="Content Placeholder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1644"/>
            <a:ext cx="1295400" cy="1326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96674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525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3" name="Content Placeholder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1644"/>
            <a:ext cx="1295400" cy="1326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16145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algn="ctr"/>
            <a:r>
              <a:rPr lang="en-US" altLang="en-US" dirty="0" smtClean="0">
                <a:latin typeface="Arial" pitchFamily="34" charset="0"/>
                <a:cs typeface="Arial" pitchFamily="34" charset="0"/>
              </a:rPr>
              <a:t>How KLM Works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371600"/>
            <a:ext cx="8153400" cy="4495800"/>
          </a:xfrm>
        </p:spPr>
        <p:txBody>
          <a:bodyPr>
            <a:noAutofit/>
          </a:bodyPr>
          <a:lstStyle/>
          <a:p>
            <a:r>
              <a:rPr lang="en-US" altLang="en-US" sz="2400" dirty="0" smtClean="0">
                <a:latin typeface="Arial" pitchFamily="34" charset="0"/>
                <a:cs typeface="Arial" pitchFamily="34" charset="0"/>
              </a:rPr>
              <a:t>There are 7 execution operators</a:t>
            </a:r>
          </a:p>
          <a:p>
            <a:pPr lvl="1"/>
            <a:r>
              <a:rPr lang="en-US" altLang="en-US" sz="2400" dirty="0" smtClean="0">
                <a:latin typeface="Arial" pitchFamily="34" charset="0"/>
                <a:cs typeface="Arial" pitchFamily="34" charset="0"/>
              </a:rPr>
              <a:t>Physical motor: </a:t>
            </a:r>
          </a:p>
          <a:p>
            <a:pPr lvl="2"/>
            <a:r>
              <a:rPr lang="en-US" altLang="en-US" dirty="0" smtClean="0">
                <a:latin typeface="Arial" pitchFamily="34" charset="0"/>
                <a:cs typeface="Arial" pitchFamily="34" charset="0"/>
              </a:rPr>
              <a:t>K - keystroking</a:t>
            </a:r>
          </a:p>
          <a:p>
            <a:pPr lvl="2"/>
            <a:r>
              <a:rPr lang="en-US" altLang="en-US" dirty="0" smtClean="0">
                <a:latin typeface="Arial" pitchFamily="34" charset="0"/>
                <a:cs typeface="Arial" pitchFamily="34" charset="0"/>
              </a:rPr>
              <a:t>P - pointing</a:t>
            </a:r>
          </a:p>
          <a:p>
            <a:pPr lvl="2"/>
            <a:r>
              <a:rPr lang="en-US" altLang="en-US" dirty="0" smtClean="0">
                <a:latin typeface="Arial" pitchFamily="34" charset="0"/>
                <a:cs typeface="Arial" pitchFamily="34" charset="0"/>
              </a:rPr>
              <a:t>H - homing</a:t>
            </a:r>
          </a:p>
          <a:p>
            <a:pPr lvl="2"/>
            <a:r>
              <a:rPr lang="en-US" altLang="en-US" dirty="0" smtClean="0">
                <a:latin typeface="Arial" pitchFamily="34" charset="0"/>
                <a:cs typeface="Arial" pitchFamily="34" charset="0"/>
              </a:rPr>
              <a:t>D – drawing</a:t>
            </a:r>
          </a:p>
          <a:p>
            <a:pPr lvl="2"/>
            <a:r>
              <a:rPr lang="en-US" altLang="en-US" dirty="0" smtClean="0">
                <a:latin typeface="Arial" pitchFamily="34" charset="0"/>
                <a:cs typeface="Arial" pitchFamily="34" charset="0"/>
              </a:rPr>
              <a:t>B – mouse button press</a:t>
            </a:r>
          </a:p>
          <a:p>
            <a:pPr lvl="1"/>
            <a:r>
              <a:rPr lang="en-US" altLang="en-US" sz="2400" dirty="0" smtClean="0">
                <a:latin typeface="Arial" pitchFamily="34" charset="0"/>
                <a:cs typeface="Arial" pitchFamily="34" charset="0"/>
              </a:rPr>
              <a:t>Mental 	M - mental preparation</a:t>
            </a:r>
          </a:p>
          <a:p>
            <a:pPr lvl="1"/>
            <a:r>
              <a:rPr lang="en-US" altLang="en-US" sz="2400" dirty="0" smtClean="0">
                <a:latin typeface="Arial" pitchFamily="34" charset="0"/>
                <a:cs typeface="Arial" pitchFamily="34" charset="0"/>
              </a:rPr>
              <a:t>System 	R - response</a:t>
            </a:r>
          </a:p>
          <a:p>
            <a:r>
              <a:rPr lang="en-US" altLang="en-US" sz="2400" dirty="0" smtClean="0">
                <a:latin typeface="Arial" pitchFamily="34" charset="0"/>
                <a:cs typeface="Arial" pitchFamily="34" charset="0"/>
              </a:rPr>
              <a:t>Times are empirically determined.</a:t>
            </a:r>
          </a:p>
          <a:p>
            <a:r>
              <a:rPr lang="en-US" altLang="en-US" sz="2400" dirty="0" err="1" smtClean="0">
                <a:latin typeface="Arial" pitchFamily="34" charset="0"/>
                <a:cs typeface="Arial" pitchFamily="34" charset="0"/>
              </a:rPr>
              <a:t>T</a:t>
            </a:r>
            <a:r>
              <a:rPr lang="en-US" altLang="en-US" sz="2400" i="1" baseline="-25000" dirty="0" err="1" smtClean="0">
                <a:latin typeface="Arial" pitchFamily="34" charset="0"/>
                <a:cs typeface="Arial" pitchFamily="34" charset="0"/>
              </a:rPr>
              <a:t>execute</a:t>
            </a:r>
            <a:r>
              <a:rPr lang="en-US" altLang="en-US" sz="24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en-US" sz="2400" dirty="0" smtClean="0">
                <a:latin typeface="Arial" pitchFamily="34" charset="0"/>
                <a:cs typeface="Arial" pitchFamily="34" charset="0"/>
              </a:rPr>
              <a:t>= TK + TP + TH + TB + TM + TR</a:t>
            </a:r>
          </a:p>
        </p:txBody>
      </p:sp>
    </p:spTree>
    <p:extLst>
      <p:ext uri="{BB962C8B-B14F-4D97-AF65-F5344CB8AC3E}">
        <p14:creationId xmlns:p14="http://schemas.microsoft.com/office/powerpoint/2010/main" val="1218215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525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3" name="Content Placeholder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1644"/>
            <a:ext cx="1295400" cy="1326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72291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525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3" name="Content Placeholder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1644"/>
            <a:ext cx="1295400" cy="1326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76960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altLang="en-US" smtClean="0"/>
              <a:t>GOMS example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531225" cy="4495800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 dirty="0" smtClean="0"/>
              <a:t>GOAL: CLOSE-WINDOW</a:t>
            </a:r>
          </a:p>
          <a:p>
            <a:pPr lvl="1"/>
            <a:r>
              <a:rPr lang="en-US" altLang="en-US" dirty="0" smtClean="0"/>
              <a:t>[select GOAL: USE-MENU-METHOD</a:t>
            </a:r>
          </a:p>
          <a:p>
            <a:pPr lvl="2"/>
            <a:r>
              <a:rPr lang="en-US" altLang="en-US" dirty="0" smtClean="0"/>
              <a:t>MOVE-MOUSE-TO-FILE-MENU</a:t>
            </a:r>
          </a:p>
          <a:p>
            <a:pPr lvl="2"/>
            <a:r>
              <a:rPr lang="en-US" altLang="en-US" dirty="0" smtClean="0"/>
              <a:t>PULL-DOWN-FILE-MENU</a:t>
            </a:r>
          </a:p>
          <a:p>
            <a:pPr lvl="2"/>
            <a:r>
              <a:rPr lang="en-US" altLang="en-US" dirty="0" smtClean="0"/>
              <a:t>CLICK-OVER-CLOSE-OPTION</a:t>
            </a:r>
          </a:p>
          <a:p>
            <a:pPr lvl="1"/>
            <a:r>
              <a:rPr lang="en-US" altLang="en-US" dirty="0" smtClean="0"/>
              <a:t>GOAL: USE-CTRL-W-METHOD</a:t>
            </a:r>
          </a:p>
          <a:p>
            <a:pPr lvl="2"/>
            <a:r>
              <a:rPr lang="en-US" altLang="en-US" dirty="0" smtClean="0"/>
              <a:t>PRESS-CONTROL-W-KEYS]</a:t>
            </a:r>
          </a:p>
          <a:p>
            <a:r>
              <a:rPr lang="en-US" altLang="en-US" dirty="0" smtClean="0"/>
              <a:t>For a particular user:</a:t>
            </a:r>
          </a:p>
          <a:p>
            <a:pPr lvl="1"/>
            <a:r>
              <a:rPr lang="en-US" altLang="en-US" dirty="0" smtClean="0"/>
              <a:t>Rule 1: Select USE-MENU-METHOD unless another rule applies</a:t>
            </a:r>
          </a:p>
          <a:p>
            <a:pPr lvl="1"/>
            <a:r>
              <a:rPr lang="en-US" altLang="en-US" dirty="0" smtClean="0"/>
              <a:t>Rule 2: If the application is GAME, select CTRL-METHOD</a:t>
            </a:r>
          </a:p>
        </p:txBody>
      </p:sp>
      <p:pic>
        <p:nvPicPr>
          <p:cNvPr id="4" name="Content Placeholder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1644"/>
            <a:ext cx="1295400" cy="1326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361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en-GB" altLang="en-US" dirty="0" smtClean="0"/>
              <a:t>Model based design</a:t>
            </a:r>
            <a:br>
              <a:rPr lang="en-GB" altLang="en-US" dirty="0" smtClean="0"/>
            </a:br>
            <a:r>
              <a:rPr lang="en-GB" altLang="en-US" dirty="0" smtClean="0"/>
              <a:t>keystroke level model</a:t>
            </a:r>
            <a:endParaRPr lang="en-GB" altLang="en-US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62200" y="6049963"/>
            <a:ext cx="6705600" cy="685800"/>
          </a:xfrm>
        </p:spPr>
        <p:txBody>
          <a:bodyPr/>
          <a:lstStyle/>
          <a:p>
            <a:endParaRPr lang="en-GB" altLang="en-US" smtClean="0"/>
          </a:p>
        </p:txBody>
      </p:sp>
      <p:pic>
        <p:nvPicPr>
          <p:cNvPr id="4" name="Content Placeholder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1644"/>
            <a:ext cx="1295400" cy="1326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242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1143000"/>
          </a:xfrm>
        </p:spPr>
        <p:txBody>
          <a:bodyPr/>
          <a:lstStyle/>
          <a:p>
            <a:r>
              <a:rPr lang="en-US" u="sng" smtClean="0">
                <a:latin typeface="Verdana" pitchFamily="1" charset="0"/>
              </a:rPr>
              <a:t>GOMS Variants</a:t>
            </a:r>
            <a:endParaRPr lang="en-US" smtClean="0">
              <a:latin typeface="Verdana" pitchFamily="1" charset="0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8610600" cy="5181600"/>
          </a:xfrm>
        </p:spPr>
        <p:txBody>
          <a:bodyPr/>
          <a:lstStyle/>
          <a:p>
            <a:pPr>
              <a:lnSpc>
                <a:spcPts val="3600"/>
              </a:lnSpc>
              <a:spcAft>
                <a:spcPts val="1200"/>
              </a:spcAft>
              <a:buFontTx/>
              <a:buNone/>
            </a:pPr>
            <a:r>
              <a:rPr lang="en-US" sz="2400" b="1" u="sng" dirty="0" smtClean="0">
                <a:latin typeface="Verdana" pitchFamily="1" charset="0"/>
              </a:rPr>
              <a:t>KLM</a:t>
            </a:r>
            <a:r>
              <a:rPr lang="en-US" sz="2400" dirty="0" smtClean="0">
                <a:latin typeface="Verdana" pitchFamily="1" charset="0"/>
              </a:rPr>
              <a:t> - Simplest version (Card, Moran, Newell 1983)</a:t>
            </a:r>
          </a:p>
          <a:p>
            <a:pPr>
              <a:lnSpc>
                <a:spcPts val="3600"/>
              </a:lnSpc>
              <a:spcAft>
                <a:spcPts val="1200"/>
              </a:spcAft>
              <a:buFontTx/>
              <a:buNone/>
            </a:pPr>
            <a:r>
              <a:rPr lang="en-US" sz="2400" b="1" u="sng" dirty="0" smtClean="0">
                <a:latin typeface="Verdana" pitchFamily="1" charset="0"/>
              </a:rPr>
              <a:t>CMN-GOMS</a:t>
            </a:r>
            <a:r>
              <a:rPr lang="en-US" sz="2400" dirty="0" smtClean="0">
                <a:latin typeface="Verdana" pitchFamily="1" charset="0"/>
              </a:rPr>
              <a:t> - Original formulation; includes methods and selection rules (Card, Moran, Newell 1983)</a:t>
            </a:r>
          </a:p>
          <a:p>
            <a:pPr>
              <a:lnSpc>
                <a:spcPts val="3600"/>
              </a:lnSpc>
              <a:spcAft>
                <a:spcPts val="1200"/>
              </a:spcAft>
              <a:buFontTx/>
              <a:buNone/>
            </a:pPr>
            <a:r>
              <a:rPr lang="en-US" sz="2400" b="1" u="sng" dirty="0" smtClean="0">
                <a:latin typeface="Verdana" pitchFamily="1" charset="0"/>
              </a:rPr>
              <a:t>NGOMSL</a:t>
            </a:r>
            <a:r>
              <a:rPr lang="en-US" sz="2400" dirty="0" smtClean="0">
                <a:latin typeface="Verdana" pitchFamily="1" charset="0"/>
              </a:rPr>
              <a:t> - GOMS using natural language; also can model memory usage and learning times (</a:t>
            </a:r>
            <a:r>
              <a:rPr lang="en-US" sz="2400" dirty="0" err="1" smtClean="0">
                <a:latin typeface="Verdana" pitchFamily="1" charset="0"/>
              </a:rPr>
              <a:t>Kieras</a:t>
            </a:r>
            <a:r>
              <a:rPr lang="en-US" sz="2400" dirty="0" smtClean="0">
                <a:latin typeface="Verdana" pitchFamily="1" charset="0"/>
              </a:rPr>
              <a:t> 1988)</a:t>
            </a:r>
          </a:p>
          <a:p>
            <a:pPr>
              <a:lnSpc>
                <a:spcPts val="3600"/>
              </a:lnSpc>
              <a:spcAft>
                <a:spcPts val="1200"/>
              </a:spcAft>
              <a:buFontTx/>
              <a:buNone/>
            </a:pPr>
            <a:r>
              <a:rPr lang="en-US" sz="2400" b="1" u="sng" dirty="0" smtClean="0">
                <a:latin typeface="Verdana" pitchFamily="1" charset="0"/>
              </a:rPr>
              <a:t>CPM-GOMS</a:t>
            </a:r>
            <a:r>
              <a:rPr lang="en-US" sz="2400" dirty="0" smtClean="0">
                <a:latin typeface="Verdana" pitchFamily="1" charset="0"/>
              </a:rPr>
              <a:t> - Models parallel processing by cognitive, perceptual and motor systems (John 1990</a:t>
            </a:r>
            <a:r>
              <a:rPr lang="en-US" sz="2000" dirty="0" smtClean="0">
                <a:latin typeface="Verdana" pitchFamily="1" charset="0"/>
              </a:rPr>
              <a:t>) </a:t>
            </a:r>
          </a:p>
          <a:p>
            <a:pPr>
              <a:lnSpc>
                <a:spcPts val="3600"/>
              </a:lnSpc>
              <a:spcAft>
                <a:spcPts val="600"/>
              </a:spcAft>
              <a:buFontTx/>
              <a:buNone/>
            </a:pPr>
            <a:endParaRPr lang="en-US" sz="2000" dirty="0" smtClean="0">
              <a:latin typeface="Verdana" pitchFamily="1" charset="0"/>
            </a:endParaRPr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0" y="6643688"/>
            <a:ext cx="45339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w Cen MT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w Cen MT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w Cen MT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w Cen MT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w Cen MT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  <a:cs typeface="Arial" charset="0"/>
              </a:defRPr>
            </a:lvl9pPr>
          </a:lstStyle>
          <a:p>
            <a:pPr eaLnBrk="1" hangingPunct="1"/>
            <a:r>
              <a:rPr lang="en-US" sz="800">
                <a:latin typeface="Verdana" pitchFamily="1" charset="0"/>
              </a:rPr>
              <a:t>Source: John and Kieras, “The GOMS Family of User Interface Analysis Techniques”  </a:t>
            </a:r>
          </a:p>
        </p:txBody>
      </p:sp>
      <p:pic>
        <p:nvPicPr>
          <p:cNvPr id="5" name="Content Placeholder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43728"/>
            <a:ext cx="990600" cy="1014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84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525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3" name="Content Placeholder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1644"/>
            <a:ext cx="1295400" cy="1326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89894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654560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altLang="en-US" smtClean="0"/>
              <a:t>Cognitive Models in HCI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lvl="1"/>
            <a:r>
              <a:rPr lang="en-US" altLang="en-US" b="1" dirty="0" smtClean="0">
                <a:solidFill>
                  <a:srgbClr val="C00000"/>
                </a:solidFill>
              </a:rPr>
              <a:t>Simple models of human information processing</a:t>
            </a:r>
          </a:p>
          <a:p>
            <a:pPr lvl="2"/>
            <a:r>
              <a:rPr lang="en-US" altLang="en-US" dirty="0" smtClean="0"/>
              <a:t>Most well-known and widely used models based on this approach is the </a:t>
            </a:r>
            <a:r>
              <a:rPr lang="en-US" altLang="en-US" dirty="0" smtClean="0">
                <a:solidFill>
                  <a:srgbClr val="C00000"/>
                </a:solidFill>
              </a:rPr>
              <a:t>GOMS </a:t>
            </a:r>
            <a:r>
              <a:rPr lang="en-US" altLang="en-US" dirty="0" smtClean="0"/>
              <a:t>family of models</a:t>
            </a:r>
          </a:p>
          <a:p>
            <a:pPr lvl="2"/>
            <a:endParaRPr lang="en-US" altLang="en-US" dirty="0" smtClean="0"/>
          </a:p>
          <a:p>
            <a:pPr lvl="2"/>
            <a:endParaRPr lang="en-US" altLang="en-US" dirty="0" smtClean="0"/>
          </a:p>
          <a:p>
            <a:pPr lvl="1"/>
            <a:endParaRPr lang="en-US" altLang="en-US" dirty="0" smtClean="0"/>
          </a:p>
          <a:p>
            <a:endParaRPr lang="en-US" altLang="en-US" dirty="0" smtClean="0"/>
          </a:p>
          <a:p>
            <a:endParaRPr lang="en-US" altLang="en-US" dirty="0" smtClean="0"/>
          </a:p>
          <a:p>
            <a:endParaRPr lang="en-US" altLang="en-US" dirty="0" smtClean="0"/>
          </a:p>
        </p:txBody>
      </p:sp>
      <p:pic>
        <p:nvPicPr>
          <p:cNvPr id="4" name="Content Placeholder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1644"/>
            <a:ext cx="1295400" cy="1326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451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525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3" name="Content Placeholder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1644"/>
            <a:ext cx="1295400" cy="1326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01932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525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3" name="Content Placeholder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1644"/>
            <a:ext cx="1295400" cy="1326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33614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525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158829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525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457823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525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3" name="Content Placeholder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1644"/>
            <a:ext cx="1295400" cy="1326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27070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525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3" name="Content Placeholder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1644"/>
            <a:ext cx="1295400" cy="1326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90050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525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3" name="Content Placeholder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1644"/>
            <a:ext cx="1295400" cy="1326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68948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525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3" name="Content Placeholder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1644"/>
            <a:ext cx="1295400" cy="1326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04786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1143000"/>
          </a:xfrm>
        </p:spPr>
        <p:txBody>
          <a:bodyPr/>
          <a:lstStyle/>
          <a:p>
            <a:r>
              <a:rPr lang="en-US" u="sng" smtClean="0">
                <a:latin typeface="Verdana" pitchFamily="1" charset="0"/>
              </a:rPr>
              <a:t>Heuristics for adding M’s</a:t>
            </a:r>
            <a:endParaRPr lang="en-US" smtClean="0">
              <a:latin typeface="Verdana" pitchFamily="1" charset="0"/>
            </a:endParaRP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524000"/>
            <a:ext cx="8229600" cy="5181600"/>
          </a:xfrm>
        </p:spPr>
        <p:txBody>
          <a:bodyPr/>
          <a:lstStyle/>
          <a:p>
            <a:pPr>
              <a:lnSpc>
                <a:spcPts val="3600"/>
              </a:lnSpc>
              <a:buFontTx/>
              <a:buNone/>
            </a:pPr>
            <a:r>
              <a:rPr lang="en-US" sz="2400" smtClean="0">
                <a:latin typeface="Verdana" pitchFamily="1" charset="0"/>
              </a:rPr>
              <a:t>Basic idea: Put an </a:t>
            </a:r>
            <a:r>
              <a:rPr lang="en-US" sz="2400" b="1" smtClean="0">
                <a:latin typeface="Verdana" pitchFamily="1" charset="0"/>
              </a:rPr>
              <a:t>M </a:t>
            </a:r>
            <a:r>
              <a:rPr lang="en-US" sz="2400" smtClean="0">
                <a:latin typeface="Verdana" pitchFamily="1" charset="0"/>
              </a:rPr>
              <a:t>before each step requiring access of a “chunk” from long-term memory</a:t>
            </a:r>
          </a:p>
          <a:p>
            <a:pPr>
              <a:lnSpc>
                <a:spcPts val="3600"/>
              </a:lnSpc>
              <a:buFontTx/>
              <a:buNone/>
            </a:pPr>
            <a:r>
              <a:rPr lang="en-US" sz="2400" smtClean="0">
                <a:latin typeface="Verdana" pitchFamily="1" charset="0"/>
              </a:rPr>
              <a:t>Insert </a:t>
            </a:r>
            <a:r>
              <a:rPr lang="en-US" sz="2400" b="1" smtClean="0">
                <a:latin typeface="Verdana" pitchFamily="1" charset="0"/>
              </a:rPr>
              <a:t>M</a:t>
            </a:r>
            <a:r>
              <a:rPr lang="en-US" sz="2400" smtClean="0">
                <a:latin typeface="Verdana" pitchFamily="1" charset="0"/>
              </a:rPr>
              <a:t>’s before each K and P</a:t>
            </a:r>
          </a:p>
          <a:p>
            <a:pPr>
              <a:lnSpc>
                <a:spcPts val="3600"/>
              </a:lnSpc>
              <a:buFontTx/>
              <a:buNone/>
            </a:pPr>
            <a:r>
              <a:rPr lang="en-US" sz="2400" smtClean="0">
                <a:latin typeface="Verdana" pitchFamily="1" charset="0"/>
              </a:rPr>
              <a:t>	K -&gt; MK; P -&gt; MP</a:t>
            </a:r>
          </a:p>
          <a:p>
            <a:pPr>
              <a:lnSpc>
                <a:spcPts val="3600"/>
              </a:lnSpc>
              <a:buFontTx/>
              <a:buNone/>
            </a:pPr>
            <a:r>
              <a:rPr lang="en-US" sz="2400" smtClean="0">
                <a:latin typeface="Verdana" pitchFamily="1" charset="0"/>
              </a:rPr>
              <a:t>Delete </a:t>
            </a:r>
            <a:r>
              <a:rPr lang="en-US" sz="2400" b="1" smtClean="0">
                <a:latin typeface="Verdana" pitchFamily="1" charset="0"/>
              </a:rPr>
              <a:t>M</a:t>
            </a:r>
            <a:r>
              <a:rPr lang="en-US" sz="2400" smtClean="0">
                <a:latin typeface="Verdana" pitchFamily="1" charset="0"/>
              </a:rPr>
              <a:t>’s in the middle of typing a word or string</a:t>
            </a:r>
          </a:p>
          <a:p>
            <a:pPr>
              <a:lnSpc>
                <a:spcPts val="3600"/>
              </a:lnSpc>
              <a:buFontTx/>
              <a:buNone/>
            </a:pPr>
            <a:r>
              <a:rPr lang="en-US" sz="2400" smtClean="0">
                <a:latin typeface="Verdana" pitchFamily="1" charset="0"/>
              </a:rPr>
              <a:t>	MKMKMK -&gt; MKKK</a:t>
            </a:r>
          </a:p>
          <a:p>
            <a:pPr>
              <a:lnSpc>
                <a:spcPts val="3600"/>
              </a:lnSpc>
              <a:buFontTx/>
              <a:buNone/>
            </a:pPr>
            <a:r>
              <a:rPr lang="en-US" sz="2400" smtClean="0">
                <a:latin typeface="Verdana" pitchFamily="1" charset="0"/>
              </a:rPr>
              <a:t>Delete </a:t>
            </a:r>
            <a:r>
              <a:rPr lang="en-US" sz="2400" b="1" smtClean="0">
                <a:latin typeface="Verdana" pitchFamily="1" charset="0"/>
              </a:rPr>
              <a:t>M</a:t>
            </a:r>
            <a:r>
              <a:rPr lang="en-US" sz="2400" smtClean="0">
                <a:latin typeface="Verdana" pitchFamily="1" charset="0"/>
              </a:rPr>
              <a:t>’s in the middle of composite actions (for example, point and click)</a:t>
            </a:r>
          </a:p>
          <a:p>
            <a:pPr>
              <a:lnSpc>
                <a:spcPts val="3600"/>
              </a:lnSpc>
              <a:buFontTx/>
              <a:buNone/>
            </a:pPr>
            <a:r>
              <a:rPr lang="en-US" sz="2400" smtClean="0">
                <a:latin typeface="Verdana" pitchFamily="1" charset="0"/>
              </a:rPr>
              <a:t>	MPMK -&gt; MPK</a:t>
            </a:r>
            <a:endParaRPr lang="en-US" sz="2000" smtClean="0">
              <a:latin typeface="Verdana" pitchFamily="1" charset="0"/>
            </a:endParaRPr>
          </a:p>
          <a:p>
            <a:pPr>
              <a:lnSpc>
                <a:spcPts val="4800"/>
              </a:lnSpc>
              <a:buFontTx/>
              <a:buNone/>
            </a:pPr>
            <a:endParaRPr lang="en-US" sz="1600" smtClean="0">
              <a:latin typeface="Verdana" pitchFamily="1" charset="0"/>
            </a:endParaRPr>
          </a:p>
          <a:p>
            <a:pPr>
              <a:lnSpc>
                <a:spcPts val="4800"/>
              </a:lnSpc>
              <a:buFontTx/>
              <a:buNone/>
            </a:pPr>
            <a:endParaRPr lang="en-US" sz="1600" smtClean="0">
              <a:latin typeface="Verdana" pitchFamily="1" charset="0"/>
            </a:endParaRPr>
          </a:p>
        </p:txBody>
      </p:sp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7102475" y="6583363"/>
            <a:ext cx="2076450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w Cen MT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w Cen MT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w Cen MT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w Cen MT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w Cen MT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  <a:cs typeface="Arial" charset="0"/>
              </a:defRPr>
            </a:lvl9pPr>
          </a:lstStyle>
          <a:p>
            <a:pPr eaLnBrk="1" hangingPunct="1"/>
            <a:r>
              <a:rPr lang="en-US" sz="1200">
                <a:latin typeface="Verdana" pitchFamily="1" charset="0"/>
              </a:rPr>
              <a:t>Adapted from Rob Miller</a:t>
            </a:r>
          </a:p>
        </p:txBody>
      </p:sp>
    </p:spTree>
    <p:extLst>
      <p:ext uri="{BB962C8B-B14F-4D97-AF65-F5344CB8AC3E}">
        <p14:creationId xmlns:p14="http://schemas.microsoft.com/office/powerpoint/2010/main" val="2587962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2400" cy="1143000"/>
          </a:xfrm>
        </p:spPr>
        <p:txBody>
          <a:bodyPr/>
          <a:lstStyle/>
          <a:p>
            <a:r>
              <a:rPr lang="en-US" u="sng" smtClean="0">
                <a:latin typeface="Verdana" pitchFamily="1" charset="0"/>
              </a:rPr>
              <a:t>Limitations of KLM</a:t>
            </a:r>
            <a:endParaRPr lang="en-US" smtClean="0">
              <a:latin typeface="Verdana" pitchFamily="1" charset="0"/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0"/>
            <a:ext cx="8229600" cy="5181600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ts val="3600"/>
              </a:lnSpc>
              <a:spcAft>
                <a:spcPts val="1200"/>
              </a:spcAft>
              <a:buFontTx/>
              <a:buNone/>
            </a:pPr>
            <a:r>
              <a:rPr lang="en-US" sz="2400" smtClean="0">
                <a:latin typeface="Verdana" pitchFamily="1" charset="0"/>
              </a:rPr>
              <a:t>Only applies to expert users doing routine (well-learned) tasks</a:t>
            </a:r>
          </a:p>
          <a:p>
            <a:pPr>
              <a:lnSpc>
                <a:spcPts val="3600"/>
              </a:lnSpc>
              <a:spcAft>
                <a:spcPts val="1200"/>
              </a:spcAft>
              <a:buFontTx/>
              <a:buNone/>
            </a:pPr>
            <a:r>
              <a:rPr lang="en-US" sz="2400" smtClean="0">
                <a:latin typeface="Verdana" pitchFamily="1" charset="0"/>
              </a:rPr>
              <a:t>Only predicts efficiency - not error rate, memorizability, learnability, etc.</a:t>
            </a:r>
          </a:p>
          <a:p>
            <a:pPr>
              <a:lnSpc>
                <a:spcPts val="3600"/>
              </a:lnSpc>
              <a:spcAft>
                <a:spcPts val="1200"/>
              </a:spcAft>
              <a:buFontTx/>
              <a:buNone/>
            </a:pPr>
            <a:r>
              <a:rPr lang="en-US" sz="2400" smtClean="0">
                <a:latin typeface="Verdana" pitchFamily="1" charset="0"/>
              </a:rPr>
              <a:t>Impractical for all but the simplest tasks</a:t>
            </a:r>
          </a:p>
          <a:p>
            <a:pPr>
              <a:lnSpc>
                <a:spcPts val="3600"/>
              </a:lnSpc>
              <a:buFontTx/>
              <a:buNone/>
            </a:pPr>
            <a:r>
              <a:rPr lang="en-US" sz="2400" smtClean="0">
                <a:latin typeface="Verdana" pitchFamily="1" charset="0"/>
              </a:rPr>
              <a:t>Ignores</a:t>
            </a:r>
            <a:endParaRPr lang="en-US" sz="2000" smtClean="0">
              <a:latin typeface="Verdana" pitchFamily="1" charset="0"/>
            </a:endParaRPr>
          </a:p>
          <a:p>
            <a:pPr lvl="1">
              <a:lnSpc>
                <a:spcPts val="3200"/>
              </a:lnSpc>
            </a:pPr>
            <a:r>
              <a:rPr lang="en-US" sz="1800" smtClean="0">
                <a:latin typeface="Verdana" pitchFamily="1" charset="0"/>
              </a:rPr>
              <a:t>Parallel processing</a:t>
            </a:r>
          </a:p>
          <a:p>
            <a:pPr lvl="1">
              <a:lnSpc>
                <a:spcPts val="3200"/>
              </a:lnSpc>
            </a:pPr>
            <a:r>
              <a:rPr lang="en-US" sz="1800" smtClean="0">
                <a:latin typeface="Verdana" pitchFamily="1" charset="0"/>
              </a:rPr>
              <a:t>Goal interleaving</a:t>
            </a:r>
          </a:p>
          <a:p>
            <a:pPr lvl="1">
              <a:lnSpc>
                <a:spcPts val="3200"/>
              </a:lnSpc>
            </a:pPr>
            <a:r>
              <a:rPr lang="en-US" sz="1800" smtClean="0">
                <a:latin typeface="Verdana" pitchFamily="1" charset="0"/>
              </a:rPr>
              <a:t>Mental workload (working memory limits, fatigue)</a:t>
            </a:r>
          </a:p>
          <a:p>
            <a:pPr lvl="1">
              <a:lnSpc>
                <a:spcPts val="3200"/>
              </a:lnSpc>
            </a:pPr>
            <a:r>
              <a:rPr lang="en-US" sz="1800" smtClean="0">
                <a:latin typeface="Verdana" pitchFamily="1" charset="0"/>
              </a:rPr>
              <a:t>Planning and problem-solving (how to select a method?)	</a:t>
            </a:r>
          </a:p>
          <a:p>
            <a:pPr>
              <a:lnSpc>
                <a:spcPts val="3200"/>
              </a:lnSpc>
              <a:buFontTx/>
              <a:buNone/>
            </a:pPr>
            <a:endParaRPr lang="en-US" sz="1600" smtClean="0">
              <a:latin typeface="Verdana" pitchFamily="1" charset="0"/>
            </a:endParaRPr>
          </a:p>
          <a:p>
            <a:pPr>
              <a:lnSpc>
                <a:spcPts val="4800"/>
              </a:lnSpc>
              <a:spcAft>
                <a:spcPts val="600"/>
              </a:spcAft>
              <a:buFontTx/>
              <a:buNone/>
            </a:pPr>
            <a:endParaRPr lang="en-US" sz="1600" smtClean="0">
              <a:latin typeface="Verdana" pitchFamily="1" charset="0"/>
            </a:endParaRPr>
          </a:p>
        </p:txBody>
      </p:sp>
      <p:pic>
        <p:nvPicPr>
          <p:cNvPr id="4" name="Content Placeholder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15000"/>
            <a:ext cx="1116323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179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525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3" name="Content Placeholder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1644"/>
            <a:ext cx="1295400" cy="1326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63548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altLang="en-US" dirty="0" smtClean="0"/>
              <a:t>GOMS</a:t>
            </a:r>
            <a:endParaRPr lang="en-US" altLang="en-US" sz="1400" dirty="0" smtClean="0"/>
          </a:p>
        </p:txBody>
      </p:sp>
      <p:sp>
        <p:nvSpPr>
          <p:cNvPr id="13315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>
            <a:normAutofit/>
          </a:bodyPr>
          <a:lstStyle/>
          <a:p>
            <a:r>
              <a:rPr lang="en-US" altLang="en-US" sz="2400" b="1" dirty="0" smtClean="0">
                <a:latin typeface="Arial" pitchFamily="34" charset="0"/>
                <a:cs typeface="Arial" pitchFamily="34" charset="0"/>
              </a:rPr>
              <a:t>G</a:t>
            </a:r>
            <a:r>
              <a:rPr lang="en-US" altLang="en-US" sz="2400" dirty="0" smtClean="0">
                <a:latin typeface="Arial" pitchFamily="34" charset="0"/>
                <a:cs typeface="Arial" pitchFamily="34" charset="0"/>
              </a:rPr>
              <a:t>oals</a:t>
            </a:r>
          </a:p>
          <a:p>
            <a:pPr lvl="1"/>
            <a:r>
              <a:rPr lang="en-US" altLang="en-US" sz="2400" dirty="0" smtClean="0">
                <a:latin typeface="Arial" pitchFamily="34" charset="0"/>
                <a:cs typeface="Arial" pitchFamily="34" charset="0"/>
              </a:rPr>
              <a:t>What the user wants to achieve</a:t>
            </a:r>
          </a:p>
          <a:p>
            <a:r>
              <a:rPr lang="en-US" altLang="en-US" sz="2400" b="1" dirty="0" smtClean="0">
                <a:latin typeface="Arial" pitchFamily="34" charset="0"/>
                <a:cs typeface="Arial" pitchFamily="34" charset="0"/>
              </a:rPr>
              <a:t>O</a:t>
            </a:r>
            <a:r>
              <a:rPr lang="en-US" altLang="en-US" sz="2400" dirty="0" smtClean="0">
                <a:latin typeface="Arial" pitchFamily="34" charset="0"/>
                <a:cs typeface="Arial" pitchFamily="34" charset="0"/>
              </a:rPr>
              <a:t>perators</a:t>
            </a:r>
          </a:p>
          <a:p>
            <a:pPr lvl="1"/>
            <a:r>
              <a:rPr lang="en-US" altLang="en-US" sz="2400" dirty="0" smtClean="0">
                <a:latin typeface="Arial" pitchFamily="34" charset="0"/>
                <a:cs typeface="Arial" pitchFamily="34" charset="0"/>
              </a:rPr>
              <a:t>Basic actions user performs</a:t>
            </a:r>
          </a:p>
          <a:p>
            <a:pPr lvl="2"/>
            <a:r>
              <a:rPr lang="en-US" altLang="en-US" dirty="0" smtClean="0">
                <a:latin typeface="Arial" pitchFamily="34" charset="0"/>
                <a:cs typeface="Arial" pitchFamily="34" charset="0"/>
              </a:rPr>
              <a:t>System state </a:t>
            </a:r>
            <a:r>
              <a:rPr lang="en-US" altLang="en-US" dirty="0" err="1" smtClean="0">
                <a:latin typeface="Arial" pitchFamily="34" charset="0"/>
                <a:cs typeface="Arial" pitchFamily="34" charset="0"/>
              </a:rPr>
              <a:t>Eg</a:t>
            </a: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: key press</a:t>
            </a:r>
          </a:p>
          <a:p>
            <a:pPr lvl="2"/>
            <a:r>
              <a:rPr lang="en-US" altLang="en-US" dirty="0" smtClean="0">
                <a:latin typeface="Arial" pitchFamily="34" charset="0"/>
                <a:cs typeface="Arial" pitchFamily="34" charset="0"/>
              </a:rPr>
              <a:t>Mental state </a:t>
            </a:r>
            <a:r>
              <a:rPr lang="en-US" altLang="en-US" dirty="0" err="1" smtClean="0">
                <a:latin typeface="Arial" pitchFamily="34" charset="0"/>
                <a:cs typeface="Arial" pitchFamily="34" charset="0"/>
              </a:rPr>
              <a:t>Eg</a:t>
            </a: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: read dialog box</a:t>
            </a:r>
          </a:p>
          <a:p>
            <a:r>
              <a:rPr lang="en-US" altLang="en-US" sz="2400" b="1" dirty="0" smtClean="0">
                <a:latin typeface="Arial" pitchFamily="34" charset="0"/>
                <a:cs typeface="Arial" pitchFamily="34" charset="0"/>
              </a:rPr>
              <a:t>M</a:t>
            </a:r>
            <a:r>
              <a:rPr lang="en-US" altLang="en-US" sz="2400" dirty="0" smtClean="0">
                <a:latin typeface="Arial" pitchFamily="34" charset="0"/>
                <a:cs typeface="Arial" pitchFamily="34" charset="0"/>
              </a:rPr>
              <a:t>ethods</a:t>
            </a:r>
          </a:p>
          <a:p>
            <a:pPr lvl="1"/>
            <a:r>
              <a:rPr lang="en-US" altLang="en-US" sz="2400" dirty="0" smtClean="0">
                <a:latin typeface="Arial" pitchFamily="34" charset="0"/>
                <a:cs typeface="Arial" pitchFamily="34" charset="0"/>
              </a:rPr>
              <a:t>Decomposition of a goal into sub-goals/operators</a:t>
            </a:r>
          </a:p>
          <a:p>
            <a:r>
              <a:rPr lang="en-US" altLang="en-US" sz="2400" b="1" dirty="0" smtClean="0">
                <a:latin typeface="Arial" pitchFamily="34" charset="0"/>
                <a:cs typeface="Arial" pitchFamily="34" charset="0"/>
              </a:rPr>
              <a:t>S</a:t>
            </a:r>
            <a:r>
              <a:rPr lang="en-US" altLang="en-US" sz="2400" dirty="0" smtClean="0">
                <a:latin typeface="Arial" pitchFamily="34" charset="0"/>
                <a:cs typeface="Arial" pitchFamily="34" charset="0"/>
              </a:rPr>
              <a:t>election</a:t>
            </a:r>
          </a:p>
          <a:p>
            <a:pPr lvl="1"/>
            <a:r>
              <a:rPr lang="en-US" altLang="en-US" sz="2400" dirty="0" smtClean="0">
                <a:latin typeface="Arial" pitchFamily="34" charset="0"/>
                <a:cs typeface="Arial" pitchFamily="34" charset="0"/>
              </a:rPr>
              <a:t>Means of choosing between competing methods</a:t>
            </a:r>
          </a:p>
        </p:txBody>
      </p:sp>
      <p:pic>
        <p:nvPicPr>
          <p:cNvPr id="4" name="Content Placeholder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1644"/>
            <a:ext cx="1295400" cy="1326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750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525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3" name="Content Placeholder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1644"/>
            <a:ext cx="1295400" cy="1326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80941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525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3" name="Content Placeholder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1644"/>
            <a:ext cx="1295400" cy="1326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12130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525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3" name="Content Placeholder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1644"/>
            <a:ext cx="1295400" cy="1326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99935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525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3" name="Content Placeholder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1644"/>
            <a:ext cx="1295400" cy="1326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76059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438</Words>
  <Application>Microsoft Office PowerPoint</Application>
  <PresentationFormat>On-screen Show (4:3)</PresentationFormat>
  <Paragraphs>107</Paragraphs>
  <Slides>39</Slides>
  <Notes>32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Office Theme</vt:lpstr>
      <vt:lpstr>Unit-III Cognitive Models</vt:lpstr>
      <vt:lpstr>Cognitive Models in HCI</vt:lpstr>
      <vt:lpstr>Cognitive Models in HCI</vt:lpstr>
      <vt:lpstr>PowerPoint Presentation</vt:lpstr>
      <vt:lpstr>GOMS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How KLM Works</vt:lpstr>
      <vt:lpstr>PowerPoint Presentation</vt:lpstr>
      <vt:lpstr>PowerPoint Presentation</vt:lpstr>
      <vt:lpstr>GOMS example</vt:lpstr>
      <vt:lpstr>Model based design keystroke level model</vt:lpstr>
      <vt:lpstr>GOMS Variants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Heuristics for adding M’s</vt:lpstr>
      <vt:lpstr>Limitations of KLM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Scenarios …</dc:title>
  <dc:creator>Windows User</dc:creator>
  <cp:lastModifiedBy>Windows User</cp:lastModifiedBy>
  <cp:revision>5</cp:revision>
  <dcterms:created xsi:type="dcterms:W3CDTF">2020-09-10T17:02:17Z</dcterms:created>
  <dcterms:modified xsi:type="dcterms:W3CDTF">2020-10-02T08:39:30Z</dcterms:modified>
</cp:coreProperties>
</file>