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31" r:id="rId2"/>
    <p:sldId id="494" r:id="rId3"/>
    <p:sldId id="515" r:id="rId4"/>
    <p:sldId id="532" r:id="rId5"/>
    <p:sldId id="533" r:id="rId6"/>
    <p:sldId id="534" r:id="rId7"/>
    <p:sldId id="535" r:id="rId8"/>
    <p:sldId id="536" r:id="rId9"/>
    <p:sldId id="537" r:id="rId10"/>
    <p:sldId id="539" r:id="rId11"/>
    <p:sldId id="538" r:id="rId12"/>
    <p:sldId id="545" r:id="rId13"/>
    <p:sldId id="541" r:id="rId14"/>
    <p:sldId id="542" r:id="rId15"/>
    <p:sldId id="543" r:id="rId16"/>
    <p:sldId id="544" r:id="rId17"/>
    <p:sldId id="5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7" autoAdjust="0"/>
    <p:restoredTop sz="94660"/>
  </p:normalViewPr>
  <p:slideViewPr>
    <p:cSldViewPr snapToGrid="0">
      <p:cViewPr>
        <p:scale>
          <a:sx n="66" d="100"/>
          <a:sy n="66" d="100"/>
        </p:scale>
        <p:origin x="-1110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3855-C15E-4CE0-93D6-E55FCDC56CEC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E8A9-556D-4F25-AAEF-952EDA820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2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81A15F-EE38-4530-B1FC-012B6606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5525D6-F348-43FB-ABE4-0F775CC4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DD32EA-26B8-4D62-A4BE-A52E4E2C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55B0-E162-486F-8421-E61935D3DA5F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76376A-2E4B-4C83-A79D-A2305F03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IN" smtClean="0"/>
              <a:t>Unit-II HDFS,Hadoop Infrastructure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87086E-FF38-4CA8-8540-26CDD0F0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6C23A6-8897-4661-AA2A-7B714B98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75B722A-0FB0-416C-9B12-78907F0E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118CA8-E3BD-4C96-AFA4-9A2163B8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79C-6A3F-4F26-97EE-6241E0BBF141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B3EB9E-D349-460C-A928-60F1553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BD1936-CA71-449E-94A5-E27DFC57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79330BE-381D-4D0C-ADA2-E8A35A4C8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AEAFE3-27FA-4CDC-A1C7-A2A6963C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808D90-6B7C-4CD3-B713-D7409F2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1437-14F3-4CA0-B252-853E7BA23ABE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52DEDD-FB60-4591-93E4-DB728E8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2B4C8-11DE-4D3C-A709-A3CC3E7B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3973B-9BC4-45AB-9EE5-D5A2148F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B7BE67-64C4-4DB9-B827-CC148CC3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3C4B70-C218-418B-8506-17485ECC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2A31-AC42-43E0-BF0B-18E87CCF83DF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4C9375-AAA2-406A-8DFE-2CF2CA75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IN" smtClean="0"/>
              <a:t>Unit-II HDFS,Hadoop Infrastructure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A76BC3-0AA7-45C9-81D5-DF305D4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fld id="{236A2DA2-38D1-4472-B02D-8498B342C0E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9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81DD85-B1BB-4C5F-86B1-5EFB834D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A5A993-A662-4424-A8EB-F6B2E3ED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5693E1-10B0-44BD-A084-2DD7209A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446-4858-4C0D-8A1E-AD16A65CD975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3BCF2A-2C3E-4534-86C4-7873725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5F337E-0376-4102-8CA6-72E53982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2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10D27-5907-40EE-B9EC-701C06B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491E70-E239-4B61-A435-D7C3A1D0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90EFB1-AF52-4B63-BDB8-08348B3A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ACA1C2-EA4E-42ED-BDD3-6B57E263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B19-403C-4492-A850-B130AAC55F48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A146F5D-F7B0-470D-A953-EFDE88A3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77377F-753B-497C-8B2C-E8E92AE8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7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B1D530-01FA-44E0-80DF-240F3749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979E98-E4EF-46E9-9D6C-48BC9AC9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8713E5-6480-400C-A5B3-824CAA2A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B36488-AC90-4420-A9B5-6B0649804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575F831-8EA4-4880-8E65-CBCE19AE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6494D92-2157-4C43-A9B7-79A6899D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7AC2-C01A-4DD5-8A1C-87DFD86C6CF0}" type="datetime1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3CE7F7-5E0C-41AD-9E58-A7F9B6A3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A7CAE65-2A76-4A1B-81E4-01BFF06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DB0285-91FD-4F7C-9B05-F81010C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3E201B-20C2-44D9-8CAC-7156BA43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5105-8D86-4C8F-815A-42AD24537DB6}" type="datetime1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A685C6-9859-439A-8C02-7B38C54A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2C4D884-26AC-4ACE-9962-AFDE262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53BEC7-1DB4-4BDE-856D-D22E0D2E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FE45-923A-4899-9CDB-0E9DF4193A4A}" type="datetime1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1542F8-487B-409A-997A-C2F7A88F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9CFDAE-6E04-4870-AB4C-92E14A72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D15F26-9952-44FC-BE00-FEC66809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677724-4CCB-4F58-92E4-7CE93AA6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B556D2-4679-4CE8-8708-F8E8EA9F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F33783-84FA-478F-B86B-61F6853C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875E-5683-440D-A63A-8E83EA6EF9DA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429C54-820E-47AB-A515-DDE67DBC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71204A-BE89-4BA2-AC00-B82CFF3F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B5392-4CDF-4692-AD94-E221A8FE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3DA5C59-B738-4385-8C91-754D53AB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03D2EB-E15F-45D3-AAC3-A229CA06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5D2072-8816-47F7-9E05-9C194F45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BEE-BE3D-414C-B439-5BF34CB70C00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0E0FA6-D255-4089-8202-F64994C1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5C7346-5602-45AE-AA4B-3A1E4E6F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024ED2-010B-49EF-A049-430BC26F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41DA6A-304E-44C1-8F33-01452BE5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D28EC1-171F-43C9-BA2D-2455C260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09DD-F8FD-4A10-8840-73529FC5774B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2213E5-B8B3-4ADD-A6A4-EF11B9EF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Unit-II HDFS,Hadoop Infrastructure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059B65-4E76-446F-9E51-0C7B906B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2DA2-38D1-4472-B02D-8498B342C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14" y="2759982"/>
            <a:ext cx="10515600" cy="1681389"/>
          </a:xfrm>
        </p:spPr>
        <p:txBody>
          <a:bodyPr>
            <a:normAutofit/>
          </a:bodyPr>
          <a:lstStyle/>
          <a:p>
            <a:pPr lvl="1"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Unit-III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/>
              <a:t>COMMUNICATION AND COLLABORATION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CONVERSATION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We can identify two types of context within conversation: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internal context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dependence on earlier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utterances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external context –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dependence on the environment. For example, if Brian had said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simply  _do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you want one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Topics, focus and forms of utterance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two conversion failed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maintain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shared focus, other tried to interpret.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correction after breakdown is called repair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CONVERSATION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Speech act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theory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Speech act theory, has been both influential and controversial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CSCW.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basic premise of speech act theory is that utterances can be characterized by what they do.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If you say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I_m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hungry_,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this has a certain propositional meaning – that you are feeling hungry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TEXT BASED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COMMUNICATION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Text-based communication is familiar to most people, in that they will have written and received letters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discrete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directed message as in email. There is no explicit connection between different messages, except in so far as the text of the message refers to a previous one.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linear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participants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messages are added in (usually temporal) order to the end of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single transcript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when messages are linked to one another in a hypertext fashion.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spatial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where messages are arranged on a two-dimensional surface.</a:t>
            </a:r>
          </a:p>
          <a:p>
            <a:pPr fontAlgn="base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Back channels and affective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Email users have developed explicit tokens of their affective state by the use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_flaming _and _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smilies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_,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using punctuation and acronyms; for example: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:-)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smiling face, happy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:-(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sad face, upset or angry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;-)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winking face, humorous LOL – laughing out loud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Grounding constraints</a:t>
            </a:r>
          </a:p>
          <a:p>
            <a:pPr fontAlgn="base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Co-temporality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an utterance is heard as soon as it is said (or typed);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simultaneity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the participants can send and receive at the same time;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sequence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the utterances are ordered.</a:t>
            </a:r>
          </a:p>
          <a:p>
            <a:pPr fontAlgn="base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TEXT BASED COMMUNICATION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Turn-taking</a:t>
            </a:r>
          </a:p>
          <a:p>
            <a:pPr fontAlgn="base"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pair of participants, turn-taking 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simple</a:t>
            </a:r>
          </a:p>
          <a:p>
            <a:pPr fontAlgn="base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With three or more participants, turn-taking is more complex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Paired conversation is quite common and the second option, explicitly naming the next speaker, is possible.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Some systems use more structured mechanisms to get round these problems, perhaps having a round-robin protocol (each participant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_speaks_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 turn) or having a queue of turn-requests.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TEXT BASED COMMUNICATION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Context and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deixis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Utterances are highly ambiguous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external and internal context - state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conversation are two problem in text based communication. </a:t>
            </a:r>
          </a:p>
          <a:p>
            <a:pPr fontAlgn="base"/>
            <a:r>
              <a:rPr lang="en-US" sz="2400" dirty="0" smtClean="0">
                <a:latin typeface="Arial" pitchFamily="34" charset="0"/>
                <a:cs typeface="Arial" pitchFamily="34" charset="0"/>
              </a:rPr>
              <a:t>Groupware system maintains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WYSIWIS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(what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you see is what I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see).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Pace and granularity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in a cooperative work setting are two coping strategies which increase the chunk size of messages in order to reduce the number of interactions required to complete a task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Linear text vs. Hypertext</a:t>
            </a:r>
          </a:p>
          <a:p>
            <a:pPr fontAlgn="base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TEXT BASED COMMUNICATION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0" lvl="2" indent="0" fontAlgn="base">
              <a:spcBef>
                <a:spcPts val="100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GROUP WORKING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organizational relationships such as supervisor/supervisee are relatively stable, the roles and relationships within a group may change dramatically within the lifetime of a task and even within a single work session.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TEXT BASED COMMUNICATION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Physical layout</a:t>
            </a:r>
          </a:p>
          <a:p>
            <a:pPr fontAlgn="base"/>
            <a:r>
              <a:rPr lang="en-US" dirty="0"/>
              <a:t>The designers of Capture Lab, an eight-person meeting room, considered all these features and many other subtle effects.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7" name="image4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5371" y="2915102"/>
            <a:ext cx="3145245" cy="33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" y="145144"/>
            <a:ext cx="11640457" cy="88537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Communication and Collaboration Models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88571"/>
            <a:ext cx="10515600" cy="510625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All computer systems, single-user or multi-user, interact with the work-groups and organizations in which they are used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• We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need to understand normal human–human communication: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–face-to-face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communication involves eyes, face and body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–conversation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be analyzed to establish its detailed structure.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•This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then be applied to text-based conversation, which has: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–reduced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feedback for confirmation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–less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context to disambiguate utterances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–slower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pace of interaction but is more easily reviewed.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•Group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working is more complex than that of a single person: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Communication and Collaboration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231775" lvl="3" indent="-231775"/>
            <a:r>
              <a:rPr lang="en-US" sz="2400" dirty="0">
                <a:latin typeface="Arial" pitchFamily="34" charset="0"/>
                <a:cs typeface="Arial" pitchFamily="34" charset="0"/>
              </a:rPr>
              <a:t>Group working is more complex than that of a single person:</a:t>
            </a:r>
          </a:p>
          <a:p>
            <a:pPr marL="688975" lvl="4" indent="-231775"/>
            <a:r>
              <a:rPr lang="en-US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influenced by the physical environment</a:t>
            </a:r>
          </a:p>
          <a:p>
            <a:pPr marL="688975" lvl="4" indent="-231775"/>
            <a:r>
              <a:rPr lang="en-US" sz="2400" dirty="0">
                <a:latin typeface="Arial" pitchFamily="34" charset="0"/>
                <a:cs typeface="Arial" pitchFamily="34" charset="0"/>
              </a:rPr>
              <a:t>experiments are more difficult to control and record</a:t>
            </a:r>
          </a:p>
          <a:p>
            <a:pPr marL="688975" lvl="4" indent="-231775"/>
            <a:r>
              <a:rPr lang="en-US" sz="2400" dirty="0">
                <a:latin typeface="Arial" pitchFamily="34" charset="0"/>
                <a:cs typeface="Arial" pitchFamily="34" charset="0"/>
              </a:rPr>
              <a:t>field studies must take into account the social situation.</a:t>
            </a:r>
          </a:p>
          <a:p>
            <a:pPr marL="688975" lvl="1" indent="-231775" fontAlgn="base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FACE-TO-FACE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COMMUNICATION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Face-to-face contact is the most primitive form of communication – primitive, that is, in terms of technology.</a:t>
            </a:r>
          </a:p>
          <a:p>
            <a:pPr marL="0" indent="0" fontAlgn="base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Transfer effects and personal space</a:t>
            </a:r>
          </a:p>
          <a:p>
            <a:pPr fontAlgn="base"/>
            <a:r>
              <a:rPr lang="en-US" sz="2400" dirty="0" smtClean="0">
                <a:latin typeface="Arial" pitchFamily="34" charset="0"/>
                <a:cs typeface="Arial" pitchFamily="34" charset="0"/>
              </a:rPr>
              <a:t>We use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computer-mediated forms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communication through social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norms from face-to-face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communication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People are very adaptable and can learn new norms to go with new media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However, success with new media is often dependent on whether the participants can use their existing norms.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rule is broken, We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may just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have feeling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unease, or we may feel that our colleague has been rude.</a:t>
            </a:r>
          </a:p>
          <a:p>
            <a:pPr fontAlgn="base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itchFamily="34" charset="0"/>
                <a:cs typeface="Arial" pitchFamily="34" charset="0"/>
              </a:rPr>
              <a:t>FACE-TO-FACE COMMUNICATION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fontAlgn="base"/>
            <a:r>
              <a:rPr lang="en-US" b="1" dirty="0"/>
              <a:t>Eye contact and </a:t>
            </a:r>
            <a:r>
              <a:rPr lang="en-US" b="1" dirty="0" smtClean="0"/>
              <a:t>gaze</a:t>
            </a:r>
          </a:p>
          <a:p>
            <a:pPr fontAlgn="base"/>
            <a:r>
              <a:rPr lang="en-US" dirty="0"/>
              <a:t>Normal conversation uses eye contact extensively, if not as </a:t>
            </a:r>
            <a:r>
              <a:rPr lang="en-US" dirty="0" smtClean="0"/>
              <a:t>intently.</a:t>
            </a:r>
          </a:p>
          <a:p>
            <a:pPr fontAlgn="base"/>
            <a:r>
              <a:rPr lang="en-US" dirty="0"/>
              <a:t>Our eyes tell us whether our colleague is listening or </a:t>
            </a:r>
            <a:r>
              <a:rPr lang="en-US" dirty="0" smtClean="0"/>
              <a:t>not.</a:t>
            </a:r>
          </a:p>
          <a:p>
            <a:pPr fontAlgn="base"/>
            <a:r>
              <a:rPr lang="en-US" dirty="0"/>
              <a:t>they can convey interest, confusion or </a:t>
            </a:r>
            <a:r>
              <a:rPr lang="en-US" dirty="0" smtClean="0"/>
              <a:t>boredom</a:t>
            </a:r>
          </a:p>
          <a:p>
            <a:pPr fontAlgn="base"/>
            <a:r>
              <a:rPr lang="en-US" dirty="0"/>
              <a:t>Sporadic direct eye contact (both looking at one </a:t>
            </a:r>
            <a:r>
              <a:rPr lang="en-US" dirty="0" err="1"/>
              <a:t>another‗s</a:t>
            </a:r>
            <a:r>
              <a:rPr lang="en-US" dirty="0"/>
              <a:t> eyes) is important </a:t>
            </a:r>
            <a:endParaRPr lang="en-US" dirty="0" smtClean="0"/>
          </a:p>
          <a:p>
            <a:pPr fontAlgn="base"/>
            <a:r>
              <a:rPr lang="en-US" dirty="0"/>
              <a:t>relative frequency of eye contact and who </a:t>
            </a:r>
            <a:r>
              <a:rPr lang="en-US" dirty="0" smtClean="0"/>
              <a:t>gives way from </a:t>
            </a:r>
            <a:r>
              <a:rPr lang="en-US" dirty="0"/>
              <a:t>direct eye contact is closely linked to authority and power</a:t>
            </a:r>
            <a:endParaRPr lang="en-US" b="1" dirty="0"/>
          </a:p>
          <a:p>
            <a:pPr fontAlgn="base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itchFamily="34" charset="0"/>
                <a:cs typeface="Arial" pitchFamily="34" charset="0"/>
              </a:rPr>
              <a:t>FACE-TO-FACE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Gestures and body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language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When the participants are in the same room, the existence of electronic equipment can interfere with the body language used in normal face-to-face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communication.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attention is focused on keyboard and screen can reduce the opportunities for eye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contact.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large monitors may block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participants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views of one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another’s bodies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reducing their ability to interpret gestures and body 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itchFamily="34" charset="0"/>
                <a:cs typeface="Arial" pitchFamily="34" charset="0"/>
              </a:rPr>
              <a:t>FACE-TO-FACE COMMUNICATION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Back channels, confirmation and interruption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conversation as a sequence of utterances: A says something, then B says something, then back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A.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This process is called turn-taking and is one of the fundamental structures of conversation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Consider the following transcript: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Alison: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Do you fancy that film . . 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. . . ‗The Green‗ um . . . it starts at eight.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Brian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Grea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The nods, grimaces, shrugs of the shoulder and small noises are called back channels.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sz="20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nods or raised eyebrows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FACE-TO-FACE COMMUNICATION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Turn-taking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a slight raising of the hands and a general tensing of the body and screwing of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eyes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This tells the speaker that you would like to interrupt, allowing a graceful transition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In this case, the listener requested the floor. Turn-taking is the process by which the roles of speaker and listener are exchanged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The role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um_s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ah_s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very important.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dirty="0">
                <a:latin typeface="Arial" pitchFamily="34" charset="0"/>
                <a:cs typeface="Arial" pitchFamily="34" charset="0"/>
              </a:rPr>
              <a:t>These turn-offering gaps are just the places where the speaker expects some back channel response even if no turn exchange takes place.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CONVERSATION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Conversational analyses are sociological and psychological understandings of conversation.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Brian‗s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conversation may look like this: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Alison: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Do you fancy that film?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Brian: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uh (500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with the black cat – ‗The Green whatsit‗?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Alison: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Yeah, go at uh . . . (looks at watch – 1.2 s) . . . 20 to?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most basic conversational structure is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turntaking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whole we have an alternating pattern: Alison says something, then Brian, then Alison again. The speech within each turn is called an utterance.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Unit-III  Socio organizational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2DA2-38D1-4472-B02D-8498B342C0EB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3858</TotalTime>
  <Words>1172</Words>
  <Application>Microsoft Office PowerPoint</Application>
  <PresentationFormat>Custom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Unit-III COMMUNICATION AND COLLABORATION MODELS</vt:lpstr>
      <vt:lpstr>Communication and Collaboration Models</vt:lpstr>
      <vt:lpstr>Communication and Collaboration Models</vt:lpstr>
      <vt:lpstr>FACE-TO-FACE COMMUNICATION</vt:lpstr>
      <vt:lpstr>FACE-TO-FACE COMMUNICATION</vt:lpstr>
      <vt:lpstr>FACE-TO-FACE COMMUNICATION</vt:lpstr>
      <vt:lpstr>FACE-TO-FACE COMMUNICATION</vt:lpstr>
      <vt:lpstr>FACE-TO-FACE COMMUNICATION</vt:lpstr>
      <vt:lpstr>CONVERSATION</vt:lpstr>
      <vt:lpstr>CONVERSATION</vt:lpstr>
      <vt:lpstr>CONVERSATION</vt:lpstr>
      <vt:lpstr>TEXT BASED COMMUNICATION</vt:lpstr>
      <vt:lpstr>Back channels and affective state</vt:lpstr>
      <vt:lpstr>TEXT BASED COMMUNICATION</vt:lpstr>
      <vt:lpstr>TEXT BASED COMMUNICATION</vt:lpstr>
      <vt:lpstr>TEXT BASED COMMUNICATION</vt:lpstr>
      <vt:lpstr>TEXT BASED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yashwanth yashwanth</dc:creator>
  <cp:lastModifiedBy>Windows User</cp:lastModifiedBy>
  <cp:revision>155</cp:revision>
  <dcterms:created xsi:type="dcterms:W3CDTF">2020-08-20T15:23:58Z</dcterms:created>
  <dcterms:modified xsi:type="dcterms:W3CDTF">2020-10-02T08:41:15Z</dcterms:modified>
</cp:coreProperties>
</file>